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2q==" ContentType="image/2q=="/>
  <Default Extension="z" ContentType="image/z"/>
  <Default Extension="9k=" ContentType="image/9k=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24387048" cy="13716000"/>
  <p:notesSz cx="13716000" cy="24387048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sters" id="{8f704490-0cce-6929-32d3-42622098dbc9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solidFill>
          <a:srgbClr val="3838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>
            <p:ph idx="100" type="title" hasCustomPrompt="1"/>
          </p:nvPr>
        </p:nvSpPr>
        <p:spPr>
          <a:xfrm>
            <a:off x="1389888" y="3630168"/>
            <a:ext cx="21625560" cy="8988552"/>
          </a:xfrm>
          <a:prstGeom prst="rect">
            <a:avLst/>
          </a:prstGeom>
          <a:noFill/>
          <a:ln/>
        </p:spPr>
        <p:txBody>
          <a:bodyPr wrap="square" rtlCol="0"/>
          <a:lstStyle>
            <a:lvl1pPr algn="l" indent="0" marL="0">
              <a:lnSpc>
                <a:spcPts val="18000"/>
              </a:lnSpc>
              <a:buNone/>
              <a:defRPr lang="en-US" sz="19000" spc="-380" kern="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defRPr>
            </a:lvl1pPr>
          </a:lstStyle>
          <a:p>
            <a:pPr algn="l" indent="0" marL="0">
              <a:lnSpc>
                <a:spcPts val="18000"/>
              </a:lnSpc>
              <a:buNone/>
            </a:pPr>
            <a:r>
              <a:rPr lang="en-US" sz="19000" spc="-380" kern="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Placeholder</a:t>
            </a:r>
            <a:endParaRPr lang="en-US" sz="190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_TITLE">
    <p:bg>
      <p:bgPr>
        <a:solidFill>
          <a:srgbClr val="3838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>
            <p:ph idx="100" type="title" hasCustomPrompt="1"/>
          </p:nvPr>
        </p:nvSpPr>
        <p:spPr>
          <a:xfrm>
            <a:off x="1371600" y="1124712"/>
            <a:ext cx="19440144" cy="4636008"/>
          </a:xfrm>
          <a:prstGeom prst="rect">
            <a:avLst/>
          </a:prstGeom>
          <a:noFill/>
          <a:ln/>
        </p:spPr>
        <p:txBody>
          <a:bodyPr wrap="square" rtlCol="0"/>
          <a:lstStyle>
            <a:lvl1pPr algn="l" indent="0" marL="0">
              <a:lnSpc>
                <a:spcPts val="11800"/>
              </a:lnSpc>
              <a:spcAft>
                <a:spcPts val="500"/>
              </a:spcAft>
              <a:buNone/>
              <a:defRPr lang="en-US" sz="11200" spc="-480" kern="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defRPr>
            </a:lvl1pPr>
          </a:lstStyle>
          <a:p>
            <a:pPr algn="l" indent="0" marL="0">
              <a:lnSpc>
                <a:spcPts val="11800"/>
              </a:lnSpc>
              <a:spcAft>
                <a:spcPts val="500"/>
              </a:spcAft>
              <a:buNone/>
            </a:pPr>
            <a:r>
              <a:rPr lang="en-US" sz="11200" spc="-480" kern="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Placeholder</a:t>
            </a:r>
            <a:endParaRPr lang="en-US" sz="1120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ALOG">
    <p:bg>
      <p:bgPr>
        <a:solidFill>
          <a:srgbClr val="3838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bg>
      <p:bgPr>
        <a:solidFill>
          <a:srgbClr val="3838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>
            <p:ph idx="100" type="title" hasCustomPrompt="1"/>
          </p:nvPr>
        </p:nvSpPr>
        <p:spPr>
          <a:xfrm>
            <a:off x="1371600" y="1124712"/>
            <a:ext cx="19440144" cy="4636008"/>
          </a:xfrm>
          <a:prstGeom prst="rect">
            <a:avLst/>
          </a:prstGeom>
          <a:noFill/>
          <a:ln/>
        </p:spPr>
        <p:txBody>
          <a:bodyPr wrap="square" rtlCol="0"/>
          <a:lstStyle>
            <a:lvl1pPr algn="l" indent="0" marL="0">
              <a:lnSpc>
                <a:spcPts val="11800"/>
              </a:lnSpc>
              <a:spcAft>
                <a:spcPts val="500"/>
              </a:spcAft>
              <a:buNone/>
              <a:defRPr lang="en-US" sz="11200" spc="-480" kern="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defRPr>
            </a:lvl1pPr>
          </a:lstStyle>
          <a:p>
            <a:pPr algn="l" indent="0" marL="0">
              <a:lnSpc>
                <a:spcPts val="11800"/>
              </a:lnSpc>
              <a:spcAft>
                <a:spcPts val="500"/>
              </a:spcAft>
              <a:buNone/>
            </a:pPr>
            <a:r>
              <a:rPr lang="en-US" sz="11200" spc="-480" kern="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Placeholder</a:t>
            </a:r>
            <a:endParaRPr lang="en-US" sz="1120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S">
    <p:bg>
      <p:bgPr>
        <a:solidFill>
          <a:srgbClr val="3838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71600" y="621792"/>
            <a:ext cx="19074384" cy="487375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29700"/>
              </a:lnSpc>
              <a:spcAft>
                <a:spcPts val="500"/>
              </a:spcAft>
              <a:buNone/>
            </a:pPr>
            <a:r>
              <a:rPr lang="en-US" sz="28800" spc="-480" kern="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Thank you! </a:t>
            </a:r>
            <a:endParaRPr lang="en-US" sz="2880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z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9k=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9k=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9k=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9k=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9k=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2q==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9k=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2q==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2q==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830800" y="1371600"/>
            <a:ext cx="1527048" cy="1527048"/>
          </a:xfrm>
          <a:prstGeom prst="ellipse">
            <a:avLst/>
          </a:prstGeom>
          <a:solidFill>
            <a:srgbClr val="FC8D56"/>
          </a:solidFill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18745200" y="1371600"/>
            <a:ext cx="1527048" cy="1527048"/>
          </a:xfrm>
          <a:prstGeom prst="ellipse">
            <a:avLst/>
          </a:prstGeom>
          <a:solidFill>
            <a:srgbClr val="B864F0"/>
          </a:solidFill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19659600" y="1371600"/>
            <a:ext cx="1527048" cy="1527048"/>
          </a:xfrm>
          <a:prstGeom prst="ellipse">
            <a:avLst/>
          </a:prstGeom>
          <a:solidFill>
            <a:srgbClr val="F38BE9"/>
          </a:solidFill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20574000" y="1371600"/>
            <a:ext cx="1527048" cy="1527048"/>
          </a:xfrm>
          <a:prstGeom prst="ellipse">
            <a:avLst/>
          </a:prstGeom>
          <a:solidFill>
            <a:srgbClr val="FFF94B"/>
          </a:solidFill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21488400" y="1371600"/>
            <a:ext cx="1527048" cy="1527048"/>
          </a:xfrm>
          <a:prstGeom prst="ellipse">
            <a:avLst/>
          </a:prstGeom>
          <a:solidFill>
            <a:srgbClr val="ACDE70"/>
          </a:solidFill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dirty="0"/>
          </a:p>
        </p:txBody>
      </p:sp>
      <p:sp>
        <p:nvSpPr>
          <p:cNvPr id="7" name="Text 0"/>
          <p:cNvSpPr/>
          <p:nvPr>
            <p:ph idx="100" type="title" hasCustomPrompt="1"/>
          </p:nvPr>
        </p:nvSpPr>
        <p:spPr>
          <a:xfrm>
            <a:off x="1389888" y="3630168"/>
            <a:ext cx="21625560" cy="8988552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algn="l" indent="0" marL="0">
              <a:lnSpc>
                <a:spcPts val="18000"/>
              </a:lnSpc>
              <a:buNone/>
            </a:pPr>
            <a:r>
              <a:rPr lang="en-US" sz="19000" spc="-380" kern="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Adidas Sales Analysis: Retail Performance and Product Insights</a:t>
            </a:r>
            <a:endParaRPr lang="en-US" sz="19000" dirty="0"/>
          </a:p>
        </p:txBody>
      </p:sp>
      <p:sp>
        <p:nvSpPr>
          <p:cNvPr id="8" name="Text 6"/>
          <p:cNvSpPr/>
          <p:nvPr/>
        </p:nvSpPr>
        <p:spPr>
          <a:xfrm>
            <a:off x="1371600" y="1399032"/>
            <a:ext cx="15837408" cy="104241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2500"/>
              </a:lnSpc>
              <a:spcAft>
                <a:spcPts val="500"/>
              </a:spcAft>
              <a:buNone/>
            </a:pPr>
            <a:r>
              <a:rPr lang="en-US" sz="68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 kaushikmaji44@gmail.com / Kaushik Maji</a:t>
            </a:r>
            <a:endParaRPr lang="en-US" sz="6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488400" y="1371600"/>
            <a:ext cx="1527048" cy="1527048"/>
          </a:xfrm>
          <a:prstGeom prst="ellipse">
            <a:avLst/>
          </a:prstGeom>
          <a:solidFill>
            <a:srgbClr val="FC8D56"/>
          </a:solidFill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dirty="0"/>
          </a:p>
        </p:txBody>
      </p:sp>
      <p:sp>
        <p:nvSpPr>
          <p:cNvPr id="3" name="Text 0"/>
          <p:cNvSpPr/>
          <p:nvPr>
            <p:ph idx="100" type="title" hasCustomPrompt="1"/>
          </p:nvPr>
        </p:nvSpPr>
        <p:spPr>
          <a:xfrm>
            <a:off x="1371600" y="1124712"/>
            <a:ext cx="19440144" cy="463600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algn="l" indent="0" marL="0">
              <a:lnSpc>
                <a:spcPts val="11800"/>
              </a:lnSpc>
              <a:spcAft>
                <a:spcPts val="500"/>
              </a:spcAft>
              <a:buNone/>
            </a:pPr>
            <a:r>
              <a:rPr lang="en-US" sz="11200" spc="-480" kern="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Sales and Units Sold Correlation by State</a:t>
            </a:r>
            <a:endParaRPr lang="en-US" sz="11200" dirty="0"/>
          </a:p>
        </p:txBody>
      </p:sp>
      <p:sp>
        <p:nvSpPr>
          <p:cNvPr id="4" name="Text 2"/>
          <p:cNvSpPr/>
          <p:nvPr/>
        </p:nvSpPr>
        <p:spPr>
          <a:xfrm>
            <a:off x="1371600" y="6665976"/>
            <a:ext cx="21643848" cy="56784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Strong Positive Correlation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: Pearson correlation coefficient of </a:t>
            </a:r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0.96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 between </a:t>
            </a:r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total sales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 and </a:t>
            </a:r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units sold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.</a:t>
            </a:r>
            <a:endParaRPr lang="en-US" sz="5600" dirty="0"/>
          </a:p>
          <a:p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Linear Relationship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: Most states show a consistent trend where </a:t>
            </a:r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higher sales volumes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 correlate with </a:t>
            </a:r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higher unit sales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.</a:t>
            </a:r>
            <a:endParaRPr lang="en-US" sz="5600" dirty="0"/>
          </a:p>
          <a:p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Outliers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: A few states deviate from the trend, suggesting the need for further investigation for </a:t>
            </a:r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strategic planning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.</a:t>
            </a:r>
            <a:endParaRPr lang="en-US" sz="5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YEBQYFBAYGBQYHBwYIChAKCgkJChQODwwQFxQYGBcUFhYaHSUfGhsjHBYWICwgIyYnKSopGR8tMC0oMCUoKSj/2wBDAQcHBwoIChMKChMoGhYaKCgoKCgoKCgoKCgoKCgoKCgoKCgoKCgoKCgoKCgoKCgoKCgoKCgoKCgoKCgoKCgoKCj/wAARCAJYA+gDASIAAhEBAxEB/8QAHAABAQACAwEBAAAAAAAAAAAAAAYFBwIDBAEI/8QATRAAAQQBAgIDDgUCBAMFBwUAAAECAwQFBhESIQcxQRMWFzZRVFZhdZOWtNPUFCIycYEVkSMzQqFSscEIJENi0SU0U2R2kvBEcoKU4f/EABkBAQADAQEAAAAAAAAAAAAAAAACAwQBBf/EADURAQACAQIDBAgGAgMBAQAAAAABAgMEERIhMRNBUYEiMmFxkaGx0QUUQlLB8DPhI2LxkqL/2gAMAwEAAhEDEQA/AP1SAAAAAAAAAAAAAAAAAAAAAAAAAAAAAAAAAAAAAAAAAAAAAAAAAAAAAAAAAAAAAAAAAAAOmlbrXqzLNKxDZrv34JYXo9jtl25KnJeaKdwAAAAAAAAAAAAdKW663FqJPF+LSNJVh4040Yq7I7h69t0VN+rdDuAAAAAAAOma3WgsV4JrEMc9hVbDG96I6VURXKjUXmuyIqrt2IdwAAAAAAAAAAAADpuW69Ku6e7PFXgaqIskr0Y1FVURN1XlzVUT91A7gAAAAAAAAAAAAAAAAAAAAAAAAAAAAAAAAAAAAAAAAAAAAAAAAAAAAAAAAAAAAAAAAAAAAAAAeXKZCniqE13JWYatSFvFJNM9GtanrVT5h8lUzOJp5PGy92pXIWzwScKt42OTdq7KiKm6L2od1mrXtMY21BFM1j2yNSRiORrkXdHJv2ovUp+c9KX83Z0hVjZZjp1MRp+hLBI7OS49IWurI5Z1jZE9Jk4uJv592/4e3DvuqhuvPa3w2BlttyjcvGyq1XzTx4e5LCxqN4ld3VkSsVETrVF2Tnv1KUcMjZoWSx7qx7Uc3dFRdl9S80ILUs9nNYbSen7jo32826KW/wByRUZ3CJrZZ9kciKjXORkfNEXaXqQ2AAAAAAAAAAAAAAAAAAAAAAAAAANb4Gla11Yy+VyWYy1XHxX56NGnj7j6rWsgkWJZHuj2c5zntcuyrsibJt1myCFgwWpdOZLKLpZ2IuYvIWX3fwuQkkhdWmkXeThexr+Jrnbu4VRNlcvPbqDw5yXUmn8LRwaZj8Rcy2Xbj6GTkYjp4KzmOkc6ROHhdK1scjUXbZfyKvPffr1jh7mitN29S4XO5yxPi2firFe/edYitxN5yMVr90Yqt32VnDsu3ZuhkLGiMlfwMq5HNudqNcgzKwW2scsFSdiI1kccSu/ykYitVN93cT15KvLry+C1bqqkmH1G/B0sNK5v41aEksstqNFRVjRHtakaO22Vd3Ltuide6BM3sjp6z0jasi1Xq+1ioYUprSgXUMuPZwugRzlaxsrUXnzVdusx1/NTronjm1BkG6c76a1Wpl33XwSTUFVnGqzorXKxHLK1HqvNGou69Zs/C6bkqav1PlbaVZa+TdWWBqIrntSOLgdxIqbJz6tlXkTljQF5stuvTfQZjHalq5uCJVcnBG1I1mZwo3ZFV7HuRE5LxrvsBjaF/FQ6y07X0Fqq5nHz2Hpkqv8AWJMlEyr3J6rK5Xvf3NUekaJsqb8W2ymD0tfwd2ldl1DlddyZFMlejctKbLuhRrbMjWNasO8eyNRqbN6ttus2hqjTLr+Y03k8UypBcxd/u0j3JwK+u6N8ckaKiL18bXbLyVWpzTrMDpfF640zj7GOp43TVyst21Zjmlyk8T1bNO+VEVqVnIipx7da9QHpxFmSPpNoUKtu+/F97aTMisyyuVXd3aiPeki8Sv4eSq783lKbWGabp3TGSyro1ldWiV0USdcsi8mMT1ucrWp+5L38Tq9usKWo6FLAS2FxS0LNabIzMax6y8e7HpA5XJsiJza0+5jT+oNXvxdPVlDBQ4SC3+JuVq9ySz+Ka1ju5sVHwsTbuitcqL/wIB5ujuDK4u1lNI6oytzIW5KkeQhtyTu7o5sjeCdjHou7UZK1VTZUVqSM26jGyaUgb0pV8MmZ1T/Tn4aW26Pvgu7rK2eNiO37rv1OVNt9jPP6PMbh9QYPL6MxeKxNirYcy6kUSQpYqvYqPZ+VvNyO4HN35bt603MzJgrLukaDPo+H8HHiZKKs3XundHTMei7bbcOzV7d9+wCFy+fyGmMjrmLH2Z7DqdbEU8fHcnfM2OWZz4Ue5XKqr+ZzXOXrdw8135mdyGisjTw01vG6rz78/DEsrLFm2r4JZETfZ9f/AC0Yq8lRrUVEXkvI7spoV2YyusnZCdsdLN16ccD4XL3WCSDjVJOabIqPVjk5r+nmdd3Ha/yWKkxFq7gK0c0awTZWt3VZ1YqbOcyFU4WPVOpeNyIq9S7ARlrV+evapwWpsK+zJjk0zBlLuGY9XNmikkXunA3q7qxNlavW7g4f9RYJqH8T0j07OOtWLuHl0zNfjgrOVzZ17tHwuazfZXq1VRO3nsZPD6SXEaxrXqPcY8RVwcWJhh4lWRvBIrk7NuHh2TffffsMHhNAZDTvSBk8xhrdT+jy46aKjSm4v+62JJWyOaiIn+Srmq7ZF3RXKiJtsBsDFXP6hjKlz8NZq/iImy9wss4JYuJEXhe3scm+yp2KaiuWo48plm6+zmptP3nXJm0rkViWDHtg4l7irHM/wVXh4eJJefFvvyNu4r8b/TKn9W/Df1HuTfxP4bi7l3TZOLg4ufDvvtvz2I6LG61xTbtHHzYbMY6WaWSCbK2JmzQskcru5vRGOSVreJUT8zfyoidgHlwVzLp0hadpZPJsuOfpqead1V6pXsSpPXRJkb1bqjl2Xs4lROR26vv3IOkGlWgt2I67tPZGdYmSK1qyNfXRr1RF24k4nbL1puvlPNj9A5LTtDTM2nb1OXK4etNTkbbY6OC1FM9r3sTh3WNGva1W7I7ZE2VF6z31dNZvI5i/mtRS46K87GyY2nUpOe+KFsio573SOaiuc5zWJyaiIje3cDC9A+o7s2hmU9U3nz5GhUgvPt2Hq50tWeJJmSOcq7rw7yRqq/8AwiKo6q1DawfSZlLV21GuQr0ZMZA97tqMVp0kUStaq7NdwLG9dkTd3WWGU6Msnb07pKhWv1a01XGQ4TNuartrVJGx90bGu2/FuxUaqon5ZH9XUZPUmg7eT7+UglrRR5ihUgoIxV3imrpIrVcm2yJxOZtsq8kXqA9NiP8Aomv9CYPGSS18VHi78f4Zj1SNyRfhWx8TepVairsq9W6+U7tXZKzR6QtJxxTzJVfUyMk0DZFayVWMiVvEnUu267bpy3U4XaGW1HT0vqjGRsxufoxvV1LJRvaxWytRJoX7fmaqOa1UciL+lOSopyradz2Vz6ZrUz8ZDLVpT1KNOi98jGLNw8cj5HNaqr+RqIiNTZN+vcDHYXpIyF3G6Zy9/TLqWFzj4II7H41skkUsyIjOKPgT8iuVER3FvzRVam+xgdW6izVLRGurWn1sunqZp9d81vIrxQN2h/yUSJdm/n2Rm/LdV4l6inbovIp0d6MwPdqn4zDT4yWw/jd3NyVnxuk4F4d1VUYu26J2b7HVkNC5C3pPXGLSzUZYzeRkvVX7uVrEVsXCknLdPzRrvtvyXtA78prbL0szj8EzBUH56xUW5JDJlkihRvGrEZFI6Lilfy3VOBNt03XmhX4G/Lk8PVuWKNnHzSs3fVsoiSRO6lau3JeadadabKSGpcJqfMMrus0NL5KtJXRljE5FznwQzI5y91il7irnboqIqOan6U2VOe+e0DhbendJ0cXkbiXLMHGrpEVytajnucjGq5VcrWI5GJuu+zUA15k7UcWdzKa+zGpsG5bkjcdcrWJYKDa/LuSo+P8Aw+Lbm7u3bv2bFPBqXK46jgMNFHW1LqS3VdYdPBMkFZ8LFRO7vfwu2R3Ezk1q7qq7Jsh2Nx2tMTYyNfFzYjL46zYkngdlbMzJqySKrliXhY9JGNVVRvNuzdk7DFYfQGW0tXwdvTtuhYylGvYq2YbTXQ1545pu7K1itRyx8D+TeTvy8l8oHVqfV9u/g2wpDaw2ZoagxtO7XZPvs2SxEv5ZG7ccb2O8ib80VOsy+R1nkLE2cbhMFJcxmKc+vaupaSORZWtRXpDHsqv4N03VXN3VFRN9jH2dCZi9Vt3L9ug7N38xQyFhI+NsEMNaWNUiYqornLwscu6om7nf6UPU7TWpsXYz1TT1nE/0rMWJLfdrSyJPTklREk4WtRWyJvu5N1bsq7LugE9ibdmPTPRBqOWxLPkJ218fbmlernzxWa+7uNy83L3RkTt17UXylp0nOzDMDWXCNvuj/GRJf/p234pKvPj7lv8A6t+Hq/Ntxbc9ifxmmcjBH0c6atx8UGnqzLt21G1ywvmihWGONjlRN1Vz3P8AKiMTdE3Q922qtRw5CWtarY61ic29cdIxsrYL1drOFY52qqK5Pzvark5cbEc1F25h4NIWaM2dVdL6qv2azK0v9QxGXsTSWonbJwSMbN/ixqi7ou/5VReXNCi6I7di/wBF+lrd6xNZtTY6B8s0z1e97lYm6ucvNVXyqeGHT+oMzq7C5nUseGpsxHdnQx4+WSeSZ0kaxqj3vYzhZsqrwoi7qic+R5MTp/WmncC3TmCs4J+Nga6GnfsulSxXhVV4UdEjVbI5iLsi8bUXhTdE5ga3h1RqCjiOi3NNyd+xBXw9jIZaF8z3/i4WvgZI56Kv5nMZI96Ku67t9ZZf9obUeQq6Mfj9L3pa2Rs1Zsg+3WkVr4asDeNz2uau6cTljYi/+dfIUOO0G3G5TSzKzoZcPh8NYxUjJt+6S907hsu22yoqRO35p1pyXsnKfRfl49H6txlvI1bd+7QdhsTK9z+GCkxHdxbIvDvxbvXiVEXfhb17AZvGxJnuk/NLbdJ3PFYevTg4JFa5rrPG+V7XIqK1yoyJN05pt1mIk0pA3pSr4ZMzqn+nPw0tt0ffBd3WVs8bEdv3Xfqcqbb7FLXoW8P0nfi468suPzONjrzyxsVzYbFdXKxXL/pR7JHIiry3YidaoZKTBWXdI0GfR8P4OPEyUVZuvdO6OmY9F2224dmr2779gGNsaiv1cpLp/SuGfmJcVXiS3NcyCxIzibuxndHNe6SRWpxKq+VFV26k1qrW2byFPR17S1GNkFzLpVsw2ri15UmYkzX1pEbG9Eajo13cirzanJUXcpL2D1Di9UZXL6Vdip48s2JbVbIvkj7nNGzgSRjmNduisRqK1UT9KbOTdTG2dCZOppbCQYy1TuZqhmFzU77SugitTPdK6VN2o9WJvM7bku2ybgejV+v7WnLyV5sdiIWtibI6XI5yKkkrlTdWwo5qq/bq3dwJudWB1N3xdIGnLmOsWW4nI6ZnvNrPeqN4lnr7K5qLtxojnN39a7LzPkuldR19V53IY3+hOjzKxOdctI99ilwxNjVkbeHhkanCrmormc3Luinzo/0LktOXdMS3J6kjMXgJcVN3J7lV0rpono5u7U3btGvNdl3VOQGU6UH5ZmPxi4xuTdjvxif1T+lJvbSvwP8A8v8A1fr4OLg/Nw77GJ0NbpPzc8umNTXMpjWVn/jMRkbEstyCVFRWOak3+IzdOJqtdsm+23aVGrsZmLn9OuadyDKt+jMsvcJ3O/D2mOarXRyo3n2oqO2XZURdlJjI6Q1DqfKrkM9Ni8TNDjrdGsuLkkmk4p2I1Xvke1nJu26MRvXz35AdWK6VGTajxuLylTFVX5Cb8PHFXzUNq1DIrVVEmhaiK39Oyq1zkRVRF8p06V1ddqYZtVkNjM5u/nMpBUglscKJFFZk3V8jt+CNjeFE2RetqIh11dD6mlh0pVss03jqWCuwWFix/dFWy2NFarlVWJwrsu/Bz3Vd1dy59dzosms46nJbr4XJXqOUyNyOrfY6StNDamc/hcvDux6J3NeJGu2VqpsqLuBmch0kLisVlXZfEOrZjHT1oJan4pqwr+IdwxS93VERIlXi3c5qKnC7l1b5KhZtavxWXw2pcElGGetwd1gsparWIpEcm8cqNb+ZNuaKiKm7VTfcwWD0LlsPjMrLiItNYfI3JoXNpUqTVqrDHvvDLIrEe/j4nbu2Th3TZOvfhiMFmtIt1Hno8Xja8ktNsdbB4LukkMthHOVJXbsaiOcrmoqo1ERqKqqu3IKXoqylrM9HeBu5B6yXXVkjnkX/AFyMVWOd/KtVf5NcV8hiJ9Qav748prX8RXy8sUDcbLk3QxxJHGrWokG8ac1dy6+fPlsbW0Lgu9nR+HwzpElkp1mRSSJ/rk23e7+XKq/yTGLxWssBlNQriqOnrlPJZKS/HJZyM0MjEcxjeFWNgcnLg35O7QMJpnXeUoaZ0vC2pLqG3mrtyvTe+2xsrYo1e6Lu7kRU40Y1Ef2t2XdFcmy1D9W5ybISYvGacr28rTgjlyLFyPc4K7n7qyNkix7yPVqcX6WoiKm6puYzBaDylLN4TK3LdKSzHk72UvtiRzWI6eFY0ZEiou6J+XdXKm/Netdjq1d0ctv6tvZyrhNNZp9+KJk0WaYqLC+NOFHxvax+6K3hRWKic2ou/MDJX+kJG6Yx2Yx+Ph4LT5Iplyd+OlDTfG5WPZLIvF+ZHtc1Ea12+yr1E3e6RIs9i8Hdq24qH4TUsFLIOq32zV3M7k6RdpmbNfGrVaq77c0VFTkeyPo9yuJ72LOJj09dsYuGzFLUsQLUqo+Z7XrLC2NjuBzeFWpu1VVqruu6qq+V/RhlMhJZ/r02JvRWtRVsxPEjHNjdFHXbG6Pg2XqcmyIqru1EVV3VUApWdILHaeyOof6XY/oUbo48dKj/APGyT3uRjVZEqJwsc9zUa5zvzb77ImyriL2o86nSDo2pm6D8NFKl2WVkF7u8EzGwKuz1RrfzNXZdlRU57oq7Lt3TdH2QZi8vgMferwYF00WQxCu4nSY+yyVJe58O2zoeNqKn5kVEVzdttlTtn0zqjParwOS1I7Cw0cey1FLVpSyvWVJolYr+JzE9X5exFXm7lsHKLpEuf0yrn7OnJYNJ2nx8F9bTVmbFI5GsnfBw8o14mrycrkRd1b1nzN9Jf9J0zn8jJh5Jchism7G/gI5/zTbcLmva7h5bwu7ptt2Km/aeTvL1PY0xU0beu4p2m66RQPus7p+LmqxqitiWPbga5Wta1X8S8t14UUylzRE1jpQZn1mrrhXQJJPUdur33GskhbJtttw9xlc1ee+7W8gOnV/STHgZMktLGLkq1DHV78ssc/Dus86RxxonCvNWo9/X/pRNue6ZLF6ryC6qrYTP4P8Apkl6vJZpSsttnSRI1bxseiNTgeiPauycSLz2dyJPHdGWVq9Hubw016pYyt2zXSKdznoxtWusTYWOXh33SOLdeS/mcvPtLjM4Kzd1vpvMxPhSrjYbcczXKvG5ZWxo3hTbZduBd91Ts6wMN0r5a7iJdGyY9Lcj5s7HA+vWk4FsItaxtG7micPEjVXfkm2/YdOR6QMjia+Ziy2nFiyuOppkm1oLiSx2aqPRsj2ScCLxMTdVYrU/07Lz3TKdIun8tnm6elwVqpWtYvKMyCutI5Wua2GZnBs3mu6yNRerZN133REXrwmAy1jVFnUGqlxrZvwK46vTpOfJGyJz0fI573tarlcrWJtwoiI3t3A966oim1ZisLjoG22XKL8jLZbJs2CFFa2Ndtl4uNzlROacmuXnsZPN4qHL14o5ZZ4JIZmTxTQP4Xxvau6KnWiovNFRUVFRVRUNe9AWFSpgr+X/ABElmC5OtXGySJ+ZuOgc5ldv7bcTt+1HIbSA1RqyysGscqus7upMdgUSL+mWsZLNFVY3gTjWZ8HNH8fF/mfl4eHbtPHn8zqjFaW0yuFydDUFaxm4IYsml/ubrEDp0SOJ6sjc126fle9PJvsu6ljbx+rsZnclawNjHZLHX3tlSrlLMsS1HoxGOSNzWP3YvCjuHZNnK5d+ZgnaAy0OlnMrWMa/Nuz0efWJEfDUSRsjFWJqojnNbs39WyqrlVduewGS1brq7p2avDZxuIgc6uyWWXI5yOnCr1/VHE5zFdIqKnWrWJzT17T+Z1znMxZ6PsjpKlWkxmWnkVY58gsKyyJBPxQv4Y3pwtVnEj0Vd3NRNtvzGYs6Y1LFq/I5rHx6flflK8Eckl1ZHvoOY1UVsSI3/EZuqu2VY91VdzxY/QmdxGldG16U+Ot5bT9+ey5LEr44rDJGztX87WKqO2mRf07boqesDNXNaZOS1lVwOnXZOhiZFgtz/jGxPfK1qOeyBitXuit3RPzKxFXdEXkZyhHQz7sNqXH2Z0a+txxOjds2eGVqORr2rvum/C5OpUVOvZXIuvs30WOdmM1Pj8JpLItylh9pLeWrq6epI9E4tkRjklbxbuRFVm26puvWbPwOOZh8JQx0SsVlWBkKKyJsTV4URN0Y3Zrd/InJAPcAAAAAAAAAAAAAAAAAAAAAAAAAAAAAAAAAAAAAAAAAAMDqzUaaeTGNZjL2Ts5C0tWCvTWJHq5IpJVVVkexqJwxu7SXmminZQbN0T5GRtBqNqI+PGKlZE6kj3sfkRNk6tuoy+t/GXQXtqT5C2V4EUuocg64y47o6z622RrE2dZMfxtYqoqtR34nfZVa1VT1J5Du77Mz6Bak9/Q+5K8ASHfZmfQLUnv6H3I77Mz6Bak9/Q+5K8ASHfZmfQLUnv6H3I77Mz6Bak9/Q+5K8ASHfZmfQLUnv6H3I77Mz6Bak9/Q+5K8ASHfZmfQLUnv6H3I77Mz6Bak9/Q+5K8ASHfZmfQLUnv6H3I77Mz6Bak9/Q+5K8ASHfZmfQLUnv6H3I77Mz6Bak9/Q+5K8ASHfZmfQLUnv6H3I77Mz6Bak9/Q+5K8ASHfZmfQLUnv6H3I77Mz6Bak9/Q+5K8ASHfZmfQLUnv6H3I77Mz6Bak9/Q+5K8ASHfZmfQLUnv6H3I77Mz6Bak9/Q+5K8ASHfZmfQLUnv6H3I77Mz6Bak9/Q+5K8ASHfZmfQLUnv6H3I77Mz6Bak9/Q+5K8ASHfZmfQLUnv6H3I77Mz6Bak9/Q+5K8ASHfZmfQLUnv6H3I77Mz6Bak9/Q+5K8ASHfZmfQLUnv6H3I77Mz6Bak9/Q+5K8ASHfZmfQLUnv6H3I77Mz6Bak9/Q+5K8ASHfZmfQLUnv6H3I77Mz6Bak9/Q+5K8ASHfZmfQLUnv6H3I77Mz6Bak9/Q+5K8ASHfZmfQLUnv6H3I77Mz6Bak9/Q+5K8ASHfZmfQLUnv6H3I77Mz6Bak9/Q+5K8ASHfZmfQLUnv6H3I77Mz6Bak9/Q+5K8ASHfZmfQLUnv6H3I77Mz6Bak9/Q+5K8ASHfZmfQLUnv6H3I77Mz6Bak9/Q+5K8ASHfZmfQLUnv6H3I77Mz6Bak9/Q+5K8ASHfZmfQLUnv6H3I77Mz6Bak9/Q+5K8ASHfZmfQLUnv6H3I77Mz6Bak9/Q+5K8ASHfZmfQLUnv6H3I77Mz6Bak9/Q+5K8ASHfZmfQLUnv6H3I77Mz6Bak9/Q+5K8ASHfZmfQLUnv6H3I77Mz6Bak9/Q+5K8ASHfZmfQLUnv6H3I77Mz6Bak9/Q+5K8ASHfZmfQLUnv6H3I77Mz6Bak9/Q+5K8ASHfZmfQLUnv6H3I77Mz6Bak9/Q+5K8ASHfZmfQLUnv6H3I77Mz6Bak9/Q+5K8ASHfZmfQLUnv6H3I77Mz6Bak9/Q+5K8ASHfZmfQLUnv6H3I77Mz6Bak9/Q+5K8ASHfZmfQLUnv6H3I77Mz6Bak9/Q+5K8ASHfZmfQLUnv6H3I77Mz6Bak9/Q+5K8ASHfZmfQLUnv6H3I77Mz6Bak9/Q+5K8ASHfZmfQLUnv6H3I77Mz6Bak9/Q+5K8ASHfZmfQLUnv6H3I77Mz6Bak9/Q+5K8ASHfZmfQLUnv6H3I77Mz6Bak9/Q+5K8ASHfZmfQLUnv6H3I77Mz6Bak9/Q+5K8ASHfZmfQLUnv6H3I77Mz6Bak9/Q+5K8ASHfZmfQLUnv6H3I77Mz6Bak9/Q+5K8ASHfZmfQLUnv6H3I77Mz6Bak9/Q+5K8ASHfZmfQLUnv6H3I77Mz6Bak9/Q+5K8ASHfZmfQLUnv6H3I77Mz6Bak9/Q+5K8ASHfZmfQLUnv6H3I77Mz6Bak9/Q+5K8ASHfZmfQLUnv6H3I77Mz6Bak9/Q+5K8ASHfZmfQLUnv6H3I77Mz6Bak9/Q+5K8ASHfZmfQLUnv6H3I77Mz6Bak9/Q+5K8ASHfZmfQLUnv6H3I77Mz6Bak9/Q+5K8ASHfZmfQLUnv6H3I77Mz6Bak9/Q+5K8ASHfZmfQLUnv6H3I77Mz6Bak9/Q+5K8ASHfZmfQLUnv6H3I77Mz6Bak9/Q+5K8ASHfZmfQLUnv6H3I77Mz6Bak9/Q+5K8ASHfZmfQLUnv6H3Jl9J52PUeGTIRVLNP/AB5674LPB3SN8UronovA5zf1MXqVTMEh0WeLVz21lfn7AFeAAAAAAAAAAJDW/jLoL21J8hbK8kNb+MugvbUnyFsrwAAAAAAAAAAAAAAAAAAAAAAAAAAAAAAAAAAAAAAAAAAAAAAAAAAAAAAAAAAAAAAAAAAAAAAAAAAAAAAAAAAAAAAAAAAAAAAAAAAAAAAAAAAAAAAAAAAAAAAAAAAAAAAAAAAAAAAAAAAAAAAAAAOE80cETpJpGxxt5q5y7Ihjosq6zfihp1JZayojnWt0RiIqbpw+X1+Q5NohZXFa8TMRyhlAAdVgAAEh0WeLVz21lfn7BXkh0WeLVz21lfn7AFeAAAAAAAAAAJDW/jLoL21J8hbK8kNb+MugvbUnyFsrwAAAAAAAAAAAAAAAAAAAAAAAAAAAAAAAAAAAAAAAAAAAAAAAAAAAAAAAAAAAAAAAAAAAAAAAAAAAAAAAAAAAAAAAAAAAAAAAAAAAAAAAAAAAAAAAAAAAAAAAAAAAAAAAAAAAAAAAAAAAAKqNRVVURE5qqmAsakilsLVw8L79ntVnKNvrV3k/b+5G1or1W4sN8vqR0+Ee+Weke2NjnyOa1jU3Vzl2RDES5l0z4m4mst1HOVrpUdwsZsqboq+XZT63FTWrCz5Oy+SNzOH8I3/Lbu3ZyL/xc99lMpDFHBG2OFjY428ka1NkQ56U+xP/AIsf/afl95+jFRYZ0zpHZaw68jnI5sbm7Rs2VdlRPLsv8k30hdIFbR0tejWppZuPZx9zR3AyNm+yb7IvXsvIvDWfSp0eWtT34clipoWWmxpFJFMqoj0RVVFRURefM1aSmHtIjL0Ytfm1F8czj6/3pHRn+j3WtbWFKdzIFrW66oksKu4k2XfZyLy3Tkv7FaQnRZoiXSNS1LemjlvWuFHJFurWNTfZEVetefP+C7OaiMcZJjF6qOmnJOKJy+sAApXhIdFni1c9tZX5+wV5IdFni1c9tZX5+wBXgAAAAAAAAACQ1v4y6C9tSfIWyvJDW/jLoL21J8hbK8AAAAAAAAAAAAAAAAAAAAAAAAAAAAAAAAAAAAAAAAAAAAAAAAAAAAAAAAAAAAAAAAAAAAAAAAAAAAAAAAAAAAAAAAAAAAAAAAAAAAAAAAAAAAAAAAAAAAAAAAAAAAAAAAAAAAAAAGDy2pqNGRIIeK5bVeFIYPzLv1bKvZz7Oa+oja0VjeVmLDfNPDjjeWcMFkNS1orK1KEb793miRw9SL63dX9t9tuex4f6Vl85x/1uwtOk5d0qwKnF/wDyXn+/bz7EKHH4+pjoe5UoGRN5bq1Obv3XrX+SO9rdOUNPZ4cHrzx28I6ec9/l8WBbhcjmOGTUNnucXX+Drrs3s/Uvb/v6lKGnUr0oUiqQxwx9fCxu26+VfKp3glWkV5qcupvljhnlHhHKAAElAAAAAAAAASHRZ4tXPbWV+fsFeSHRZ4tXPbWV+fsAV4AAAAAAAJPW2pZsRcx+OpWcbTsWo5bElzJKvcK0EXAjnuRHN4lV0sbUTib1qu/LZcppK/eyWDhs5SKqyy5z046kqSQzNRyo2WNUVfyvbs5EVd032XqMHrLCzv1TgtR1MV/V3Y+GxWfUa+Nsm0vAqSM7oqMVzVjVNlcnJ68+Wy+3o8xFrD4Swy7BHUfau2LjacTkc2q2R6uSNFTlvz3XblxOXbdOYHm1s5q6m0EiORV/rMnUv/yFssDW+odLafw2tdEX8RhMZRuzZiZstitVZHI9Fo23KjnNRFXdURf3Q2QAAAAAAAAAAAAAAAAAAAAAAAAAAAAAAAAAAAAAAAAAAAAAAAAAAAAAAAAAAAAAAAAAAAAAAAAAAAAAAAAAAAAAAAAAAAAAAAAAAAAAAAAAAAAAAAAAB+e9ZdJmoO+W5HjLf4OpWmdFHG2Nq8XCu27t0Xffbq6jcegM7JqTStLI2I2xzv4mSI1Pyq5qqiqnqXbc1ZtHkw0jJbpLJg1uPPecdesKEAGVrAAAAAAAAAAAAMZl85QxLF/Fzp3TbdImc3r/AB/6nJmIjeU8eO2S3DSN5ZMxGZ1DRxe7Hyd2tb7JBF+Z6r2Ivk/n/cxW+ez7WK3/ANj0l/Um6rK71pyRU6vV19pmMNgaGI3dUiVZVTZ0r14nL/6fxsV8Vrer8WrscWD/ADTvPhH8z9t2ISrnM8u92RcZjnpssEa/4rk9a7ct99ufk6jOYjD0sTErKUKNVf1PXm537r/06j3glWkRO885V5dVe9eCPRr4R08/HzAATZg1F0j9J97C6glxeGgr/wDd9kllmaruJyoi7Im6bIm5t01trzovh1JmHZOne/B2JURJmuj42vVE24k5psuyJ+5q0c4Yyf8AN0ZNbGace2Dqz/RxqvvtwK25YWw2oZFimYzfh32RUVN+xUUqjAaJ0xV0nhUoVZHTOc9ZJZnJsr3KiJvt2JsicjPlWaaTkns+i7BF4xx2nrd4ACpaAAAAABIdFni1c9tZX5+wV5IdFni1c9tZX5+wBXgAAAAAAAAACQ1v4y6C9tSfIWyvJDW/jLoL21J8hbK8AAAAAAAAAAAAAAAAAAAAAAAAAAAAAAAAAAAAAAAAAAAAAAAAAAAAAAAAAAAAAAAAAAAAAAAAAAAAAAAAAAAAAAAAAAAAAAAAAAAAAAAAAAAAAAAACB1H0W4TOZiTIvltVZJncczIXN4Xr2rzRdlXtLPEY6riMbXoUIkirQN4WNTn/PrVV3U9YLb5sl6xW07xCqmDHS02rG0yAAqWgAAAAAAeXI5GpjYO7XZ2xM6k35qv7InNf4OTMRzlKtZvPDWN5eo8OVy1LFRI+7O1ir+lic3O/ZP+vUYJ2Uy+be6PC11qVF//AFk6bK5PK1P7+Xs6j3YrTVSnIli05169vus8/Nd+zZFVfInPmvrK+ObepHm1/l6Yeeonn+2Ovn3R9fY8H4vNagZtQjXF0VX/AD5N+6Pb5Wp2clReX/3GUxGnqONkSdGunuLzdYlXicqr1qnk7fXz6zMA7GON955yhk1dprwY44a+EfzPWQAFjKAAAAAAAAAAAAAAAAAAASHRZ4tXPbWV+fsFeSHRZ4tXPbWV+fsAV4AAAAAAAAAAkNb+MugvbUnyFsryQ1v4y6C9tSfIWyvAAAAAAAAAAAAAAAAAAAAAAAAAAAAAAAAAAAAAAAAAAAAAAAAAAAAAAAAAAAAAAAAAAAAAAAAAAAAAAAAAAAAAAAAAAAAAAAAAAAAAAAAAAAAAAAAAAAAAAABwnmirxOlnkZHG3mrnrsifyHYiZnaHM6LtyvRruntzMiib/qcvX6k8q+pCem1HZyMvcdN01sbLs6xK1Wxt/wCXPn2/2U7Kel2yWUt5yy/IWexruUbe3ZE7ee/kTn1FfHNvU5/RsjS1xc9RPD7P1f68/g6pM5kctL3LT1XaBd0W7O1UanZu1F69v5/Y9GP0vXZKtjKyvyVtf9U3NrfUjf8A1/jYz8bGRRtZG1rGNREa1qbIieREOQjHvztzctq5rHBgjhj5z75+20AALGMAAAAAAAAAAAAAAAAAAAAAAAAJDos8WrntrK/P2CvJDos8WrntrK/P2AK8AAAAAAAAAASGt/GXQXtqT5C2V5Ia38ZdBe2pPkLZXgAAAAAAAAAAAAAAAAAAAAAAAAAAAAAAAAAAAAAAAAAAAAAAAAAAAAAAAAAAAAAAAAAAAAAAAAAAAAAAAAAAAAAAAAAAAAAAAAAAAAAAAAAAAAAAAAAAqo1FVVRETmqqAPj3tYxXPcjWom6qq7IhPXtTxOsPp4aF9+7w/lVn+Wi+t2/Zy9XrPNHp67lnNn1Jbc5qKjm1IV2Y3t2Vf5VOXP8A8xXOTflXm2V0nDHFnnhj5z7o++zttamdZmfV0/VdesNXZZFTaJv87pv/ALJ61PlfTUt2wy3qG063K3m2BnKNnq9fZ1bdXPcoq1aCrEkVaKOGNOfCxqIn+x2js9+d+f0dnVxjjh08cPt/V8e7ycIIYoImxQRsjjb1MY1ERP4Q5gFjHM785AAHAAAAAAAAAAAAAAAAAAAAAAAAAAACQ6LPFq57ayvz9gryQ6LPFq57ayvz9gCvAAAAAAAABjM5qDDYCOKTO5bH4yOVVbG65ZZCj1TrRFcqbnoxOUoZiiy7iL1W/Teqo2erM2WNyouy7OaqouypsBN638ZdBe2pPkLZXkhrfxl0F7ak+QtleAAAAAAAAAAAAAAAAAAAAAAAAAAAAAAAAAAAAAAAAAAAAAAAAAAAAAAAAAAAAAAAAAAAAAAAAAAAAAAAAAAAAAAAAAAAAAAAAAAAAAAAAAAAAAAAYTMalpY5UijX8Xbc5WNggVHLxdWy+Tny8vqMd/Ts1nnL/VpfwOPfz/DQqnGvk3Xb/n5OpCuckb7V5y100lprx5Z4a+3rPujrP09r25HVFOvO2tRa7IW3/pjrqipv63f36t+rmeNuFyuaXi1Ba7jX621K6on/ANy8/Inl6+wz+LxlTF10ipQtYn+p3W53rVe09hzgm3rz5JfmaYeWnrtP7p6+XdH19rz0aVahAkNOBkMadjU6/Wq9q+tT0AFsRt0Y7Wm072neQABwAAAAAAAAAAAAAAAAAAAAAAAAAAAAAAAAJDos8WrntrK/P2CvJDos8WrntrK/P2AK8AAAAAAAEbqynlbOs8BNhLOKinr07nE265znIjnQIj2xNVFeibKi/maicac+xcnorNWc1i7DshDDDep25qVhIFVYnPjdtxM357Kmy7LzRd057bnpz+ncZn0rrk4JHSV3K6GaGeSCWPfr4ZI3NciLsm6Iuy7JuerEYylh8fFRxldlerFvwxt8qqqqqqvNVVVVVVeaqqqoEFqDM3r+ttEVrWncpjYY8xMrbVmSs6ORUo20RGpHK526ou/Nqck57LyNkkhrfxl0F7ak+QtleAAAAAAAAAAAAAAAAAAAAAAAAAAAAAAAAAAAAAAAAAAAAAAAAAAAAAAAAAAAAAAAAAAAAAAAAAAAAAAAAAAAAAAAAAAAAAAAAAAAAAAAAABjcvm6GJZvcnRJNt0ibzev8fx1rshg+657ULUWBFxFLqVzt+6P7d05Iu3V5OteakLZIido5y1YtJe9eO3o18Z/jvnyZfNahoYlj0mlSSwnJII1RXb+vyfyYruOezz2unf/AEvHO5Ohav8Aiqnbz235/wAfsvbl8PgaOJVX141fO5PzTSLxPX/0/gypHhtb1p8lnb4sHLDXef3T/EdI895Y7D4aliIlZTi2cv6pHc3O/df+icjIgFkRERtDJe9sluK87yAA6gAAAAAAAAAAAAAAAAAAAAAAAAAAAAAAAAAAAAABIdFni1c9tZX5+wV5IdFni1c9tZX5+wBXgAAAAAAAAACQ1v4y6C9tSfIWyvJDW/jLoL21J8hbK8AAAAAAAAAAAAAAAAAAAAAAAAAAAAAAAAAAAAAAAAAAAAAAAAAAAAAAAAAAAAAAAAAAAAAAAAAAAAAAAAAAAAAAAAAAAAAAAAAAAAPLkchVxtfu12ZsUe+yKvNVX1InNf4J5+Yy2ZkWLBVfw9VeX4ydNt08rU/hU7etOoha8V5d7Rh0t8scXSvjPKP77I5s9lMrSxcbX3p2xcX6U5q5f2ROZPrfzef4o8dAuNpr12Jt+Nzf/Ly69ufLyfqPdjNMVa0jLF57791F37tOqr+2zVVf99+fMz5Ha1uvKF3aYMH+OOK3jPTyj7/BhsTp2nQkbYejrV7b81iZVcqr5UReSf8AP1mZALK1isbQy5Mt8tuK87yAA6rAAAAAAAAAAAAAAAAAAAAAAAAAAABgNY6rx2k6MdjJLI50qq2KGJEV71Tr235bJy3X1nk0TrnF6t7tHSSaG1CnE+CZEReHfbiRUVUVOotjDkmnabclU58cX7Pf0vBVAAqWgAAAAAAAAAAEh0WeLVz21lfn7BXkh0WeLVz21lfn7AFeAAAAAAAAAAJDW/jLoL21J8hbK8kNb+MugvbUnyFsrwAAAAAAAAAAAAAAAAAAAAAAAAAAAAAAAAAAAAAAAAAAAAAAAAAAAAAAAAAAAAAAAAAAAAAAAAAAAAAAAAAAAAAAAAAAAAAADjLIyGN0kz2sjam7nOXZET1qS9jU09+R0Gm6b7b2/qmkThjb/dU9fXt1dpG14r1X4dPkzerHKOs9Ij3ypLlqClXfPalbFExN1c7/APOa+om5dQX8pMsOnKavj34XW52qjE8u37bovl9R21NL92ufjc7ZW/YVE2j22jZ6kTtT+yeoo4o2QxtjiY1kbU2a1qbIiepCG17+yPmv30+Dp6dv/wA/DrPyhPY/S0KTrZzEzslaVeSy78LU8m2/Pt6+XqQo2ojURGoiInJETsAJ1rFejNmz5M073nf+90AAJKgAAAAAAAAAAAAAAAAAAAAAAAAAAAAAAAGtumTR+Q1JWo2sQ1JrFTja6BXI1Xtdtzaq8t026u3cxfQ5obK4XLT5XMxfhf8ABWGKFXIrnbqiqq7dScv9zboNUazJGHse5knRY5zdvPUABlawAAAAAAAAAACQ6LPFq57ayvz9gryQ6LPFq57ayvz9gCvAAAAAAAAAAEhrfxl0F7ak+QtleSGt/GXQXtqT5C2V4AAAAAAAAAAAAAAAAAAAAAAAAAAAAAAAAAAAAAAAAAAAAAAAAAAAAAAAAAAAAAAAAAAAAAAAAAAAAAAAAAAAAAAAAABVREVVXZEJzIaqrNspTxUbr91/JiRc2b+t3b5eX90I2tFeq3DgyZp2pG/971E9zWMVz3I1rU3VVXZEQmrmqO72HU8BXdetp/q22janau+6b/7Jz6zqiwF/McMupLTuBHcTKkKojW/uqfynau3aUlOpXpQ9yqQxwx9fCxu269W6+VeXWQ3vfpyj5tPDg0/renb2er8es+WydracsZGaK3qOys8jebazOUbN+zl19nV5OtSlrwRVomxV4mRRt6mMajUT+EOwE60ivRRm1OTNytPKOkRyiPIABJQAAAAAAAAAAAAAAAAAAAAAAAAAAAAAAAAAAAAAAAAAAAAAAAAAAAAABIdFni1c9tZX5+wV5IdFni1c9tZX5+wBXgAAAAAPFfy2Ox8Ukt+/Uqxxuax755msRrnfpRVVeSr2J2ntRUVEVFRUXqVAAMfn8tBhMVNeso96M2bHFGm75pHLsyNidrnOVET1qeXRebdqTSuMzD6v4R9yFJVg7p3Tuar2cWyb/vsgGK1v4y6C9tSfIWyvJDW/jLoL21J8hbK8AAAAAAAAAAAAAAAAAAAAAAAAAAAAAAAAAAAAAAAAAAAAAAAAAAAAAAAAAAAAAAAAAAAAAAAAAAAAAAAAAAAABhMzqWjjf8NrvxVpVViQQqirxeR3k58vL6jlrRWN5WYsN81uHHG8s2T+V1VSpytgqo6/af8Apjrqjk38iqnb6k3U8iU81nl3yMq47HPT/wB2iX/Ecnkcu3kXnv5OozuJxVPFV0ipxI3l+Z683OXyqv8A+IV72t6vKGrs8GD/ACzxT4R085+3xYJMRls4j/69YWrUcu7atdU3/lefk37f4KLH0KuOh7lSgZCzt4U5r+69a/yekEq0ivPvU5dTfLHD0r4Ryj++8ABNnAAAAAAAAAAAAAAAAAAAAAAAAAAAAAAAAAAAAAAAAAAAAAAAAAAAAAAAAAAAJDos8WrntrK/P2CvJDos8WrntrK/P2AK8AAADx5fJU8Pj5b2SmSCpFtxyKiqibqiJyTn1qgGmb7aON1Fnq1+7p+0lN93JRxTrLs+Wd7Gq+09I3Nb3FkyRoiK5eB6KvCht7SuP/pOl8PjUsfivwdOGv3f/wCLwMRvH/O2/wDJpm3mK1PUf4nBakwTqKpf4XXa9hZIluSxyybta3aThdGuyKreTkRerddzaUrVaWlsNVx0z7FKClDFBM/9UkbWIjXL61REUDE6nwOayOoMbkcXk8dDFRjf3OvdovsNSV3JZU4ZWfmRu7U332RzvKeXodpZXH9HmJrZxGMssj2bElZ8DomdjXtc5VV2+/PlyVOXLdbQAa21Bhr1DW2iLNrUWUyUMmYmRtWzHWbHGq0baorVjia7dETbm5eS8915mySQ1v4y6C9tSfIWyvAAAAAAAAAAAAAAAAAAAAAAAAAAAAAAAAAAAAAAAAAAAAAAAAAAAAAAAAAAAAAAAAAAAAAAAAAAAAAAABjstmaOKZvcnRr1Tdsbeb3dfZ/HWvI5MxEbynTHbJbhpG8siYnMagx+Ja5LEyOmT/wY9nP7OtOzku/PYxDrGc1DHtTjXFUuJN5XqqSvTr3b/G3k8m/WZfE6foY2Tu0cay2l/VPKvE5VXrX1dvUV8Vrer8WvsMWDnnnef2x/M9I8t5Ynhz2fRjnKuIoKv5mIq92cn9kVP9v5MzhsHQxDV/Bxf4ips6V67ud/PZ/GxkwSrjiJ3nnKvLqr3rwV9GvhH898+YACbKAAAAAAAAAAAAAAAAAAAAAAAAAAAAAAAAAAAAAAAAAAAAAAAAAAAAAAAAAAAAAAAAEh0WeLVz21lfn7BXkh0WeLVz21lfn7AFeAAABN9I2QtYvR921RsLVlR8Mb7SNR34eJ8rGSTbLy/Ixzn8+X5efIDWupsnl25W3Yy+p8zgqbZ79VVigakFd7HMWn/wCGqubJFxuVd13cvCioqIhtnSc9i1pbDWLsc8VqWlDJNHOu8jHqxFcj12T8yLvvyTma9t2quWlyjl1Xfqaa0/VbAmRhyHAs9xzVe975G8pOBvc/yru1XPciou2xsLSVu5f0phbeUj7lkLFKGWyzh4eGV0aK5NuzZVXkBlQABIa38ZdBe2pPkLZXkhrfxl0F7ak+QtleAAAAAAAAAAAAAAAAAAAAAAAAAAAAAAAAAAAAAAAAAAAAAAAAAAAAAAAAAAAAAAAAAAAAAAAAAAPPfvVsfXWe5MyKJOW7u1fIidar+wmdurtazadqxvL0HjyWTp4yJJL07IkX9KLzV37InNeswLs3k8vOkWArdzqqiotywxUT92/tz8v7IejG6VqQyd3yT35G2vXJPuqeT9Kqu/8AO/8ABVxzb1IbI01MXPUW29kdfPujz5+x5HZLMZ5XxYmutCm5P/epkVHOavaz+N+rf90MlitN06UjbE/Fcvb7rYnVXLvy5oi9XV19frM2DsY433tzlG+rtw8GKOGvs6z756z9AAFjIAAAAAAAAAAAAAAAAAAAAAAAAAAAAAAAAAAAAAAAAAAAAAAAAAAAAAAAAAAAAAAAAAAAAABIdFni1c9tZX5+wV5IdFni1c9tZX5+wBXgAAeXKXqOOoTWsrarVaTERJJrMjWRtRVRE4nO5JuqonPynqOMsbJo1ZKxr2L1tcm6L/AEeup+j1asNZc5pRa0L0kji/F1+Bj06nNTfZF5rzQrqtiG3WisVZY5q8zEkjljcjmvaqbo5FTkqKnPdDSGdzGQfmbSO1Bi9PVWzZCqjJqMHBBLA5iwNe6RFXeWJXy9nLbZOXPbukLbshpPC3Htka6xSgmVJWta9FdG1fzI1ERF580RETyIgGWAAEhrfxl0F7ak+QtleSGt/GXQXtqT5C2V4AAAAAAAAAAAAAAAAAAAAAAAAAAAAAAAAAAAAAAAAAAAAAAAAAAAAAAAAAAAAAAAAAAAADjJIyKNz5XtYxqbq5y7In8g6uR1W7MNSu+ezI2KJibuc5dkQnLGp5LsklfTlR9yZu28r04Y2p/Kp6057fyfa2l32rTbmoLbrs6bKkSco2+r1p1eT17lfab8qc/o2xpIxxxaieH2fqny7vNxl1FcycvcdN1Flajtn2pmqkbf2/ui8+fqU7aOlolsrbzM7sjaX/4ifkb27In77+rn1FDDFHBE2OCNkcbepjGoiJ+yIcxGPfnfm5bV8EcOCOGPnPvn7bOMbGxxtZG1rGNRGta1NkRE6kRDkAWMYAAAAAAAAAAAAAAAAAAAAAAAAAAAAAAAAAAAAAAAAAAAAAAAAAAAAAAAAAAAAAAAAAAAAAAAAAABIdFni1c9tZX5+wV5IdFni1c9tZX5+wBXgAAdF9LS0p/6esKW+Be5LOiqzi7OLbnt+x3nRduV6MLZbczIY3SRwo567Ir3vRjG/urnNRPWqAakZnc/QV+H1TndCQ5KW3O9lbIzK6TgdO9Yfy8fVwq3hRee2yLz3NrYatZp4ejWvW3XbcMEcc1lzUasz0aiOeqJyTdUVdvWQrsXnsXHnsXW05j8vXytqewlya02Njkmcq8NhitVy8CLwJw8W7Wt6uottO49+J0/jMdLYdZkp1Yq7p3dcqsYjVcvrXbf+QMgAAJDW/jLoL21J8hbK8kNb+MugvbUnyFsrwAAAAAAAAAAAAAAAAAAAAAAAAAAAAAAAAAAAAAAAAAAAAAAAAAAAAAAAAAAAAAAAAB8e5rGq56o1qJuqquyIhP5DVNWKdtXHMdkLb/0sgVFbv63f+m/Vz2PHHgslmkSTUllWRo7iZVgVERv7qn/APq7L1lc5N+VebZXSTWOPPPDHzn3R/5D1XNTsksPp4SB1+5tyVv+W31q7fq6vVz6zzxabtZV8djUlt8jk5trRKjWM7dlVP7Ltz9alHRpVqECQ04WQxp2NTr7N1XtX1qeg52fF6/P6O/moxctPG3tn1v9eXxdVavDViSKtFHFGnPhY1Gp/ZDtALWOZmZ3kAAcAAAAAAAAAAAAAAAAAAAAAAAAAAAAAAAAAAAAAAAAAAAAAAAAAAAAAAAAAAAAAAAAAAAAAAAAAAAAAAkOizxaue2sr8/YK8kOizxaue2sr8/YArwAAJXpMx9zJ6WZVxrpmWnZLHPbJCxHviRt2BzpERUVF4WtV3NFTZvPkVQAkO9nUXp5l/8A+jS+iVNOKSCnBFPO+zNHG1r5nta10jkTZXKjUREVevZERPIdwAAmdaUX2mV57WRyFXC1WSSW4cb3Ztid35UjRHQ/4nCn51VG81Xh7EXfo6Lb0+Q0hFYntS2mLZsNryTuR03cGzPSNJe3uiMRqKi/mRf1fm3A4638ZdBe2pPkLZXmttQalo5bW2iKVWDKRzQ5iZznWcZZrxqiUbaLwySMa1y7r1Iq7pzTkhskAAAAAAAAAAAAAAAAAAAAAAAAAAAAAAAAAAAAAAAAAAAAAAAAAAAAAAAHB8scbmte9rXOXZqKuyqvqA5gAADDZrUVHFse10iTWk5NgjXd2/kXyf8A51mMdUzefVHXJFxmOenOuxd5XJ27rt27r1+rkVzkjfaOctePSWmvHknhr4z/ABHWXvzGp6VByQw73LbncDYYV3Xi6tlXs58tua+ox64rMZ1zlzVj8JRcu6VIVTi9W67fzz359idmexGIpYmFY6UXCrtuJ7l3c791/wCicj3nOCbevPkn+Zx4eWnrz/dPXyjpHzn2vJjcdUxkHcaULYmdqpzV37r1qesAsiIjlDHa1rzxWneQAHUQAAAAAAAAAAAAAAAAAAAAAAAAAAAAAAAAAAAAAAAAAAAAAAAAAAAAAAAAAAAAAAAAAAAAAAAAAAAAAAAAAACQ6LPFq57ayvz9gryQ6LPFq57ayvz9gCvAAAAAAABgdQ4fI3L1O/hct/TrtdkkStmgWxXmY9WqqPjR7F4kVqKjkcipuqc0VUO3SmD/AKDjpYX2XW7VixJbs2HMRndJXru5UanJqdSInPkibqq7qZkASGt/GXQXtqT5C2V5Ia38ZdBe2pPkLZXgAAAAAAAAAAAAAAAAAAAAAAAAAAAAAAAAAAAAAAAAAAAAAAAAAAAAAA/KfSBav2dZZVcm6Tu8dh7Gtcv6GIv5Ub6ttv8Amfp3K5ejimNdesNjV36Woiq5f4Tnty6+ojcni5tZW2yvw9WpA3klq1CjpXN9W6eRd9url+o06TW00t5mY3mfBXqPwvLrccTxcNY756f78nLQepkq6DxsuesOfcVjuBv6pXsRy8KqnrTbZV23Mkq5/UDWqzfD016+arK719SLty9XX2mTwunKOLVkqMWe4ibLPIu6qvaqJ1J/z27TNGTJxZbTa3KJ7ob8eTFpaRTFHFaP1T/Effdi8PgaGI3dUiXuyps6V68Tl/8AT+NjKAHYiKxtDPkyXyW4rzvIADqAAAAAAAAAAAAAAAAAAAAAAAAAAAAAAAAAAAAAAAAAAAAAAAAAAAAAAAAAAAAAAAAAAAAAAAAAAAAAAAAAAAAAAAAASHRZ4tXPbWV+fsFeSHRZ4tXPbWV+fsAV4AAAAAAAAAAkNb+MugvbUnyFsryQ1v4y6C9tSfIWyvAAAAAAAAAAAAAAAAAAAAAAAAAAAAAAOq3Zhp1pbFqVkUETVe+R67I1E7VUncHrzTubyP4HH30dZXfga+NzO6bf8KqnP9usdJeIt5vRl+ljt1suRr2s327pwuRVb/O399jRehtI52zqyh/3C3VZWsMllmlicxI0a5FXmvby5Ib9NpsWXFa97bTDz9VqsuLLWlK7xL9NgAwPQAAAAAAAAAAAAAAHRdt16Nd09uVsUTetzv8Ap5V9RMy6gyWWm7jpyovcebXW527NRd9t07OW++3NfVyIWvFeTRh0uTNG8co8Z5R8VHkcjUxsHdrs7YmdSb81X9kTmpOPymXzj3RYas6pScm34yZNlVPK3+ypy37Oo9OM0nWhmWxlJX5K0v8Arm3VE5bdSqu/8+rqKRE2TZOojta/XlC7jwYP8ccdvGenlHf5/BgcTpipTek9tzr13iVyzzbrz7NkVV/uu67meAJ1rFY2hmy5sma3FkneQAElQAAAAAAAAAAAAAAAAAAAAAAAAAAAAAAAAAAAAAAAAAAAAAAAAAAAAAAAAAAAAAAAAAAAAAAAAAAAAAAAAAAAAAAAAAAAAAEh0WeLVz21lfn7BXkh0WeLVz21lfn7AFeAAAAAAAAAAJDW/jLoL21J8hbK8kNb+MugvbUnyFsrwAAAAAAAAAAAAAAAAAAAAAAAAAAAAAAAAAAAAAAAAANbdMmsMhputRq4hyQ2LfG506tRysa3bk1F5brv19mxi+hzXOVzWWnxWZl/Ff4KzRTK1Ec3ZURUXbrTn/sao0eScPbdzJOtxxm7CerboOMsjIY3SSvbHG1N3OcuyInrUl7eqnWbDqmnqr7tlF/zHJtGicufWnLs3XZP3MdrxXq9LDpsmf1I5R1nuj3yprNiGrC6azKyKJvW567IhL2NTWsk98Gmab7D278c0reFqJ2bbqnNfX5OpTRvSZks4/VNiplbs3FW4Uaxj1a1N2ou6Imyc+XUbc6EctbymkXsuJxfhZ1hjk224m7I7n5VRVXmaL6PNGKM08on4q8et0mPNOGscd4/+eXzn5QzlHSzX2vxmcsOyFpU/S7/AC2duyJ2oi77dSc+opI2MijbHG1rGNTZrWpsiJ5EQ5Az1pFeiebUZM073n7R5AAJKQAAAAAAAAAAAAAAAAAAAAAAAAAAAAAAAAAAAAAAAAAAAAAAAAAAAAAAAAAAAAAAAAAAAAAAAAAAAAAAAAAAAAAAAAAAAAAAAAAACQ6LPFq57ayvz9gryQ6LPFq57ayvz9gCvAAAAAAAAAAEhrfxl0F7ak+QtleSGt/GXQXtqT5C2V4AAAAAAAAAAAAAAAAAAAAAAAAErrbXOL0l3GO6k01qZOJkEKIq8O+3EqqqIidZ69Harx2rKMljGrI10So2WGVER7FXq325bLz2X1ED0x6Gyuay0GVw0X4r/BSGWFHIjm7Kqoqb9ac/9j70WY6DRH4t2p8jSoX7qMRlWSdvE1ib83c9k3Vf9j0Owwzp4tWd7+H+nnRqM8amaWjanj/ttwHxrkc1HNVFaqboqdSofTz3ogAAAGA1jqvHaTox2MksjnSqrYoYkRXvVOvbflsnLdfWSpS154axvKN71pWbWnaGfBKaL11itVpO2p3WvYgbxvhnREXh/wCJFRdlQi+kTpSuYjOyY3BRVnNg27pPKiv4nKiLs3ZU5Jv1l9NJlvfs4jmoyazFTH2kzylt8Er0car77cCtuWFsNqGRYpmM34d9kVFTfsVFO/J6sp15Ur49jshbdyRkHNvYv6k335eTfq7DPljsbTW/KYbNNS2riJwxv/e/wcta6Xxep8akWWV0SQbyMsMcjXRcufNeW3Lnv5CP01Sw2krE1fTEU+Wy1hO5rO9U4Wpz5Jsict0RV25L/wAXIoUweWzjkk1BaWvX60q11Tl19fWnkX/V19hTY/H1cdD3KlAyFnbw9a/uvWv8kYz5rU7OJ2qvnTaPBftLxF7+zp8e/wAvinItO3stKyxqS25zUXdtSFdmt7dlVP5Tlz6vzFNSp16MCQ1IWQxp/pYm267bbr5V5JzU7wRrSK9Ec2qyZo2tO0eEco+Ce1LozB6knjnytJJJ2JwpKx6scqeRVReafuZbE42niKEVLG12V60aflYz/n5VX1qesF05LTWKzPKGSMdItNojnIACCYAAAAAAAAAAAAAAAAAAAAAAAAAAAAAAAAAAAAAAAAAAAAAAAAAAAAAAAAAAAAAAAAAAAAAAAAAAAAAAAAAAAAAAAAAAAAAAAAAAAAAEh0WeLVz21lfn7BXkh0WeLVz21lfn7AFeAAAAAAADDai1DDhH04Pwlu/fuOc2vTqNasknCm7nbvc1rWom26ucic0TrVEO/T2ZrZ3GpcqNmjRJHwyQzM4ZIpGOVr2OTsVFRU5KqL1oqoqKS/SZq3H6XsYhj34mvm7/AHWClbycjIoazERqyvc9VReHlH+Rq7vXhTl1plejyHFQ6bb/AEXMQZqOSaWaxkIZWSJPO9yukduxeFOa/pTqTZOwDy638ZdBe2pPkLZXmttQVtQxa20Q/MZPF2qK5ibuUVbHyQSNX8Db2Vz3TPRybbpsjU3Xny6jZIAAAAAAAAAAAAAAAAAAAAAAAAA/KfSBVv1tZZVMm2Tu8lh72ucn62Kv5Vb6ttv+R+rDg+KORzXPY1zmru1VTdUX1GvSar8taZ233Y9ZpPzVYrvtsluiuteqaFxkOTR7Z0a5Wsf+prFcqtRf425dibIVgBnyX47TbxacdOzpFPAABBMNbdMmj8hqStRtYhqTWKnG10CuRqva7bm1V5bpt1du5skwub1Jj8TxMlk7rZRP8mPmv8r1ITx5509oyR3OW0k6yJwxEzv4PzTndL5vTlOCxlKr6sVpXRonGi77bLs7ZeW/WiL5PUeHA41cxeWrE9WycO7eFnFu7dERu2/afoLJY7OatqSx34YqePXdW15Gbq9U4tt0Xn5E57J1KiH5wRktK25UR8FmJ67qn5XMci/7Kins6XWZtZWYpEVmO/7R93mav8O0n4baLZ7Tf/rE/W38Rzb70ZobIVcQ2nZsyVKT391kjTk+VV4etOpOSbJvvsqdXNTYOJxNLEwrHShRiu24nrzc791/6dR1aVmt2NNYuXJIqXH1o3S8SbLxK1N908pkLE8VaB81iVkULE4nPe5GtanlVV6jw7UnjmbTvbxe1bVWvijHSOGkd0co8/HzdgMfic3jMv3T+l361tY/1pFIjlb+6GQOzE1naVEWi0bwAA46A8+QuQ4+hYuWn8EEEbpHu8jUTdTVFPpqry5ZsdnFOhx7ncPdUl4ntT/iVu238Iv9y7Fp8maJmkb7KM2pxYZiMk7btvg+NVHNRzVRUVN0VO0+lK8AAAAAAAAAAAAAAAAAAAAAAAAAAAAAAAAAAAAAAAAAAAAAAAAAAAAAAAAAAAAAAAAAAAAAAAAAAAAAAAAAAAAAAAAAAAAAAAAAAAAACQ6LPFq57ayvz9gryQ6LPFq57ayvz9gCvAAAAAAAAAAEhrfxl0F7ak+QtleSGt/GXQXtqT5C2V4AAAAAAAAAAAAAAAAAAAAAAAAAAAADH5fM0cTHxXJka9U3bG3m93X1J/G268vWcmYiN5TpS2S3DSN5ZAjukrW0Gj8SkkbY58hK7gihVeSf+Z23Z/bf+5x/qeb1E7gxMC0aDl2Wy/8AUqc03Rf46m77L2nTl+jbGZTDPq2Jpluq7jbbXmrXf/t3226/Xz6zmK8WvHLl4tOXTVwUntp9L9sdfOekfVBaT6RM/qzNVsPbmgpMsqqJNAxWu5JxbLz37F2226+ZM9IU9vEats0KlixAypwta5r1Y5yq1FV3Ly8XL1bfubT0H0Xw6bzDcncvfjLESKkLWx8DWKqbcS813XZV/YzutNB4nVj457ndYLjE4UnhVEVW+RyKioqf7npY502HUcfrRt19vsh5WozazUaWcNfQjfpE9Y9s9Z8090J6rv52ldo5SR1ianwOZO7m5zXbps5e1U26+td/UXM+nsPYyKX58XSkuIu/dnQtV2/l326/WeTR2lMdpOjJXxqSOdKqOlmlVFe9U6t9uWyc9k9ZnzPnyVnLa2LlEmnxWrirXLzmA11061b9nRzFote+GKw19hrE3Xg2XZV9SLt/svYbFBXhydleL7dFmbF2uOab7bvzZ0LVb82uqk1Jr0gha9bL0T8qMVqpsv7rtsn89h+kzhFFHE1WxMaxqrvs1NuZzLdXqfzF+PbZVpNN+Wpwb7gAMzU8eZx8WWxNzH2FVIrMTonKnWm6bbp+xpKn0MZVcs2O5dqJj2u3dLGq8bm+RG7cl/nZPWXfTPnMhg9LROxcj4ZLE6QunZyVjeFV5L2Ku3X+5rnog1Rme/GpQluWbdS3xNkjlkV/Ds1V4k36ttv7HqaSuemC2THMRH2eTrL4L564slZmfu3hm81jNN41tjJ2GVq7dmMRUVVcu3JEROanTprVGI1LFI/EW0mWPbujFarXt36t0Xs9ZCdO2n8nla2NuY2GW1HV42yxRIrnN4ttnIidfVsv8GH6DNN5apm7OUuVp6lRIFhRJWqxZXKqLyRexNuv9iqumxTp5yzb0l1tTljUxhivot2gAwPQAAAAAAAAAAAAAAAAAAAAAAAAAAAAAAAAAAAAAAAAAAAAAAAAAAAAAAAAAAAAAAAAAAAAAAAAAAAAAAAAAAAAAAAAAAAAAAAAAAAJDos8WrntrK/P2CvJDos8WrntrK/P2AK8AAAAAAAAAASGt/GXQXtqT5C2V5Ia38ZdBe2pPkLZXgAAAAAAAAAAAAAAA67E8VaB81iVkULE4nPe5GtanlVV6gOwGPxObxmX7p/S79a2sf60ikRyt/dDIHZiaztLkWi0bwAA46AHRduV6MCzXJmQxJ2uXbddt9k8q8l5JzEzs7Ws2naOqS6V9UWtL6cZNjkaluxKkLJHN3SPkqq7btXlyNd9HXSZlP6/FT1Dc/E0rHEnG6NOKN226KnCm6py229Zbaol7+aUmJx9B0tXjRzrUn5e5uRf1N8nJe3dVRV5HRpPopxeAe69Ze/I5FGqsbZV2iYuyctu3num68lReo0Y9Vi7Gcdab2nv7jJ+HZMeeMuoycNY/THrecdI39vwZR+oclnJ/wANgIUrRr1zzqiO7N9k5+vq3X9jI4rSNGq9Z7yrftOVXOfMm7d133Xh7evt35pvyPzBdtXFyck9mSVl1j+a7q1zHIvUnk2222Tq2P1fpWa3Y01i5ckipcfWjdLxJsvErU33TyndT+Hfl4re9uKZ/vJHT/jU6jixYKdnWPjPvnr5dGUMXPqHD18ilCfKUo7irt3F0zUdv5Nt+v1GRmR6wvSJUbIrV4VXqRew/IOQpX4stNUuwz/1DuqtexyKr3PVf99/9yzRaWuom3FO2zDrtXbTRXhrvu/YIMXpWG3X01i4skqrcZWjbLxLuvEjU33XymUMdo2mYbqzvESAA46AHCZ6xwve1qvc1qqjU619QHMH5Tu601DZy7sg7K24p+Pia1kitYz/AMqN6tvV/c/TOmL02T05jL1pnBPYrske1E2TdWoq7ertNmp0dtPETad92LS62mptNaxtsyYAMba8mWxtPL0JaWSrssVpE/Mx/wDz8qL60MTprRmD03PJPiqSRzvThWV71e5E8iKq8k/YoQTjJaKzWJ5ShOOk2i0xzgABBMAAAAAAAAAAAAAAAAAAAAAAAAAAAAAAAAAAAAAAAAAAAAAAAAAAAAAAAAAAAAAAAAAAAAAAAAAAAAAAAAAAAAAAAAAAAAAAAAAAAAACQ6LPFq57ayvz9gryQ6LPFq57ayvz9gCvAAAAAAAAAAEhrfxl0F7ak+QtleSGt/GXQXtqT5C2V4AAAAAAAAAAAAAANddOtW/Z0cxaLXvhisNfYaxN14Nl2VfUi7f7L2GxQWYcnZXi+3RVmxdrjmm+2782dC1W/NrqpNSa9IIWvWy9E/KjFaqbL+67bJ/PYfpM4RRRxNVsTGsaq77NTbmfZZGQxukle1kbU3c5y7IietS3V6n8xfj22VaPS/l6cETvzcjrsTxVoXS2JWRRN63vciIn8qTN/VbpbX4PT9Vb1jqWTZeBvNE39ac+vdETlzU6aul7eSkZZ1Lckmemytgjds1vJN0XbknVsvD5N9zDOTflSN/o9iui4I49Rbhjw/VPl93K3qezkZH1dNVH2JOpZ3t2a3kvNN+Seri26upTRGqNT5mbUdpZ7jnOrzOjRFRHIvC5fKnVvvy5J6j9Q1q8NaFIq0TIo06msaiIn8ELqPotwmczEmRfLaqyTO45mQubwvXtXmi7Kvaa9HGGt5tqef0+DHrtTm7Pg0HoeM/qnz7vLZmujrMLndIUbroI671RzHsibws4muVFVqdiLtv/ACUh5MRjquIxtehQiSKtA3hY1Of8+tVXdT1kMk1m0zWNoVY4tFY453nvYufT2HsZFL8+LpSXEXfuzoWq7fy77dfrMoARm0z1lKKxHSA4LFGsqSKxqyImyOVOaJ+5zBx0BjMlqDEYyyyvkMnTrTv6o5ZWtXby7L1IZJrkc1HNVFaqboqdSodmsxG8w5Fomdol9ABx0AAEnc6PNMW8quQnxjFnc7je1HuRjneVWou3/RSra1GtRrURGomyInUiH0E7ZLX2i077IUx0pvNY23AAQTAAAAAAAAAAAAAAAAAAAAAAAAAAAAAAAAAAAAAAAAAAAAAAAAAAAAAAAAAAAAAAAAAAAAAAAAAAAAAAAAAAAAAAAAAAAAAAAAAAAAAAAAAAAJDos8WrntrK/P2CvJDos8WrntrK/P2AK8AAAAAAAAAASGt/GXQXtqT5C2V5Ia38ZdBe2pPkLZXgAAAAAAAAAAAAAA0b0pdIWao6ns4zEWfwVepwtc5rGq6RytRVVVVF2TntsbPyurqNSRIKaOv2lVGoyFfy7rty4u3r7N+abcjUWoY9O6n1Osupcw3HW3bRyNqxqqIqckR7lRURernuu3Uu23K/R5axkn0OPl79veavRX7KLZckYome/lM+6Ov0j2qzRPSRcy+C7nJTdbzDHrHxRt2a9OHdHbJz38qIiJy33QpYdP5LMSpPqSyrYkXibUhdyTmvXty6l6+a7L1mW0pp3GabxTKmHiRsS/mdKqo58q/8Tndv/LyGq9W9LmSqags1cPWqpUrSrErpmq50qtXZV5KmybpyI10t9Xktw9PDpCy/4li0GKsY42npxTztP8R5fFuOrWqYyr3OvHFXgbzXbknk3Ve1ermp6Wqjmo5qoqLzRU7T829J+qLepW4e1wyQUJK3E2HdVb3VHua/915J/Cp5S0/7PVq/LTysErnvx8TmLFxLya9d+JG/xsqp+3lNV9BOLD2kz07nmU/Eozajs9t9+/5tvgAwN4Dx5TKUMTAk+TuQVYlXZHSvRu6+RN+s7KF2rkKzLNGxFYgd+mSJ6Oav8od4Z2325OcUb7b83oABx0AAH5T6QKt+trLKpk2yd3ksPe1zk/WxV/KrfVtt/wAj9AdFda9U0LjIcmj2zo1ytY/9TWK5Vai/xty7E2QqXxRyOa57Guc1d2qqbqi+o5m7Ua2c2OuPh22YNNoYwZbZOLfcABhbwAAAAAAAAAAAAAAAAAAAAAAAAAAAAAAAAAAAAAAAAAAAAAAAAAAAAAAAAAAAAAAAAAAAAAAAAAAAAAAAAAAAAAAAAAAAAAAAAAAAAAAAAAAAAAAAAAACQ6LPFq57ayvz9gryQ6LPFq57ayvz9gCvAAAAAAAB5sktxKE/9MSut3gXuKWFVI+Ls4tue37E90aZDJ5HTcz85bZcvwZG9UfMyJImuSK1LG3ZqdScLE7VXyqq8yqMDozD2MJjLle2+J75slduNWJVVEZNZklai7onNGvRF9e/NesDG62c1dTaCRHIq/1mTqX/AOQtlga31DpbT+G1roi/iMJjKN2bMTNlsVqrI5HotG25Uc5qIq7qiL+6GyAAAAAAAARfSvqi1pfTjJscjUt2JUhZI5u6R8lVXbdq8uRPHjnJaKV6yry5K4qTe3SFoeTL5GriMbYv35UirQN4nuXn/HrVV2Q0XobpVyVXLtg1HbW1RlRU4nNajo3bclRU25KvLn5S31VitQa6wE9drYsdVdtJEx6rxSqnNEXt23TyInNF57Es2PsMsY78/d/eS3S1nU4Zzx6NfG38R1nyeGx03YRkVjuOPvvman+Ex3CiSL61RV4f7Ka01h0iZ3VHDGsrsdSRFRYKz1Tj5/6l615bcurl1GNy+kclp5qPzdf8G1yq2NXOa9ZHInU1EXq5puvV/OyLl+jnD6eyNqebU+UgrV4k4W13vWN0ir1LxeRPV/PLr9SmixRXtb848I5/+vMyfil6WjDpo2t+620T5R0j5y6NNa9zGn6T61P8PKj1VVlnYrpNtkTbi3RduW/7k5Qp2cleiqUonz2ZncLGN5q5TcWb6H6l9yW9MZOKOrIxHMjk3kYvLrSRFXkv7Kd/Rx0YXsLqCLKZmev/AN33WKKFyu4nKipuq7Jsibmiuq02Kk2xbRPhts8/LptZqMsRnmbe3ffk2VpijNjNOYyjafxz167I3uRd03RqIu3q7DXuqOiGHK5ya/QyX4SOxIsksTouPhcq7qrV3TrXsNqg8XHqMmO03pO0y9vJpseWsUvG8QwGP0lh6unauGmpxW6ldN0/EMRyq5V3V3qVVVeo9k8uJ0xh3SP/AA+Px0Cc+FqNam/kROtV/upkyB6Z8HkM5paJuLjfNJXnSZ0DOavbwqnJO1U36v3GOe1yRXJblMuZY7HHNsdecQzumtZ4PUk8kGKupJOxOJYnsVjlTyoipzT9ihPz30QaXzPfjUvy07NSpU4nSSSxqzi3aqcKb9e+/wDY/QhPWYaYcnDjneENFnvnx8WSNpaG/wC0BVvpqClaka92PWujInIn5Wv3VXJ6lXkvrT9jNf8AZ6q34qeVnla9mPlcxIuJOTnpvxK3+NkVf28ht2RjJGKyRrXsXra5N0U+tRGtRrURETkiJ2FltbM6fsOHzV10MV1Hb8Xk+gAwt4AAJjOa807hMj+ByF9G2U242sjc/ue//EqJy/brKKpZhuVorFWVksErUeyRi7o5F7UU/NOudI52tqy//wBwt2mWbD5YpoonPSRHOVU5p28+aG9OjTEW8JoyhSyO6WWo57mb79z4nKqN/jf++5v1OmxYsVb0tvMvP0uqy5ctqXrtEKcAGB6AAAAAAAAAAAAAAAAAAAAAAAAAAAAAAAAAAAAAAAAAAAAAAAAAAAAAAAAAAAAAAAAAAAAAAAAAAAAAAAAAAAAAAAAAAAAAAAAAAAAAAAAAAAAAAAAAAABIdFni1c9tZX5+wV5IdFni1c9tZX5+wBXgAAAAAAAAACQ1v4y6C9tSfIWyvJDW/jLoL21J8hbK8AAAAB12GPkgkZHIsT3NVGvRN1avlDsc5YLWersZpKiyfJue6SVVSKCJEV79uvZFXqTtUh6+bg6WYbOIbG2hWiRJl7onFMmy7I5vZ2/xv18+eP6ddN9yx+Py8ayTSRu7jZkdz33anC7bqT9Kp+6oR3Q+ll+uqcVZHLHLHIyfh7I1Yu6r5Oe387HoYdHGTT9txbTG/T2MeX8RjT6jsa04t9ucx4+Eff4JHIU4KWStwV5W2IopXsZMnU9qKqI5P3Q3V0Qa8opjsfp3IPmbcRVjhleiKx27lVrN990Xnsm6eryGstY6PymlbasvQq6q5ypDZZzY9P8AovqUy/RlozJ5zMUsgkTocZXnbI+d3Li4V34WeVeW2/Uh6mbHgtp+vo+PteNj1GqnVcVt5tPXfw+zZfTJo/IakrUbWIak1ipxtdArkar2u25tVeW6bdXbuaNzmBymCmjiy9KWq+RvEzj2VHJ+6cv4P12cJYo5Wo2VjXtRd9nJvzPL034jfBWKTG8Q9LVfhtM9pvE7TLXvQVVv1tHPW817IZbDn12vTZeDZN1T1Ku/+69psUAx5sna3m+227bhxdljim++wACtaAAAAAAAAAAAAAAAAAAAAAAAAAAAAAAAAAAAAAAAAAAAAAAAAAAAAAAAAAAAAAAAAAAAAAAAAAAAAAAAAAAAAAAAAAAAAAAAAAAAAAAAAAAAAAAAAAAAAAAAAAAAAAAAAAAAAABIdFni1c9tZX5+wV5IdFni1c9tZX5+wBXgAAAAAAAAACQ1v4y6C9tSfIWyvJDW/jLoL21J8hbK8AAABrPpU6Q7WmL8ONxUML7To0lklmRVRiKqoiIiKnPkbMITpF6PINXTw3IrX4S9EzuauVnE17d90RU3TZU3XmaNLOKMkTm6M2rjLOKYw9XX0aaw798ddqZapB+IgRqStRu8crHb8+Fd/JzT9ivxOExmI7p/S6Faosn61ijRqu/dTBdHuiq2j6U7WTrZt2FRZZlbwpsm+zUTnsnNf3K0ai9OO0YvVd09L9nWc3rOMjGSMVkjWvYvW1ybop9aiNajWoiInJETsPoM7QAAAAAAAAAAAAAAAAAAAAAAAAAAAAAAAAAAAAAAAAAAAAAAAAAAAAAAAAAAAAAAAAAAAAAAAAAAAAAAAAAAAAAAAAAAAAAAAAAAAAAAAAAAAAAAAAAAAAAAAAAAAAAAAAAAAAAAAAAAAAABIdFni1c9tZX5+wV5IdFni1c9tZX5+wBXgAAAAAAAAACQ1v4y6C9tSfIWyvIrpHsLRyWjsg+tenrU8s+Sf8HUlsvY1adliOVkbXO24ntTfbtO7whYbzPUnw7f+iBXgkPCFhvM9SfDt/6I8IWG8z1J8O3/AKIFeCQ8IWG8z1J8O3/ojwhYbzPUnw7f+iBXgi3dJen2W46rodQNsyMdIyFcBeR7mtVqOcje47qiK5qKvZxJ5UO3whYbzPUnw7f+iBXgkPCFhvM9SfDt/wCiPCFhvM9SfDt/6IFeCQ8IWG8z1J8O3/ojwhYbzPUnw7f+iBXgkPCFhvM9SfDt/wCiPCFhvM9SfDt/6IFeCQ8IWG8z1J8O3/ojwhYbzPUnw7f+iBXgkPCFhvM9SfDt/wCiPCFhvM9SfDt/6IFeCQ8IWG8z1J8O3/ojwhYbzPUnw7f+iBXgi5+kvT8EkEc8OoI5LD1jha/AXkWR3CruFqLDzXha5dk7EVew7fCFhvM9SfDt/wCiBXgkPCFhvM9SfDt/6I8IWG8z1J8O3/ogV4JDwhYbzPUnw7f+iPCFhvM9SfDt/wCiBXgkPCFhvM9SfDt/6I8IWG8z1J8O3/ogV4JDwhYbzPUnw7f+iPCFhvM9SfDt/wCiBXgkPCFhvM9SfDt/6I8IWG8z1J8O3/ogV4JDwhYbzPUnw7f+iPCFhvM9SfDt/wCiBXgi7XSXp+pGklqHUEEbntjR0mAvNRXOcjWt3WHrVyoiJ2qqIdvhCw3mepPh2/8ARArwSHhCw3mepPh2/wDRHhCw3mepPh2/9ECvBIeELDeZ6k+Hb/0R4QsN5nqT4dv/AEQK8Eh4QsN5nqT4dv8A0R4QsN5nqT4dv/RArwSHhCw3mepPh2/9EeELDeZ6k+Hb/wBECvBIeELDeZ6k+Hb/ANEeELDeZ6k+Hb/0QK8Eh4QsN5nqT4dv/RHhCw3mepPh2/8ARArwRdvpL0/TqzWbcOoIK0LFklllwF9rGNRN1c5Vh2RETnup2p0h4ZU3SnqTb/6dv/RArwSHhCw3mepPh2/9EeELDeZ6k+Hb/wBECvBIeELDeZ6k+Hb/ANEeELDeZ6k+Hb/0QK8Eh4QsN5nqT4dv/RHhCw3mepPh2/8ARArwSHhCw3mepPh2/wDRHhCw3mepPh2/9ECvBIeELDeZ6k+Hb/0R4QsN5nqT4dv/AEQK8Eh4QsN5nqT4dv8A0R4QsN5nqT4dv/RArwSC9IeGRN1p6k2/+nb/ANE6qnSXp+5Vhs1IdQT1pmJJFLFgL7mPaqbo5qpDsqKnPdALQEh4QsN5nqT4dv8A0R4QsN5nqT4dv/RArwSHhCw3mepPh2/9EeELDeZ6k+Hb/wBECvBIeELDeZ6k+Hb/ANEeELDeZ6k+Hb/0QK8Eh4QsN5nqT4dv/RHhCw3mepPh2/8ARArwSHhCw3mepPh2/wDRHhCw3mepPh2/9ECvBIeELDeZ6k+Hb/0R4QsN5nqT4dv/AEQK8Eh4QsN5nqT4dv8A0Tqq9Jen7cayVYdQTxte+NXR4C85Ec1ytc3dIetHIqKnYqKgFoCQ8IWG8z1J8O3/AKI8IWG8z1J8O3/ogV4JDwhYbzPUnw7f+iPCFhvM9SfDt/6IFeCQ8IWG8z1J8O3/AKI8IWG8z1J8O3/ogV4JDwhYbzPUnw7f+iPCFhvM9SfDt/6IFeCQ8IWG8z1J8O3/AKI8IWG8z1J8O3/ogV4JDwhYbzPUnw7f+iPCFhvM9SfDt/6IFeCQ8IWG8z1J8O3/AKJ1QdJen55J44IdQSSV39zmazAXlWN3CjuFyJDyXhc1dl7FRe0C0BIeELDeZ6k+Hb/0R4QsN5nqT4dv/RArwSHhCw3mepPh2/8ARHhCw3mepPh2/wDRArwSHhCw3mepPh2/9EeELDeZ6k+Hb/0QK8Eh4QsN5nqT4dv/AER4QsN5nqT4dv8A0QK8Eh4QsN5nqT4dv/RHhCw3mepPh2/9ECvBIeELDeZ6k+Hb/wBEeELDeZ6k+Hb/ANECvBIeELDeZ6k+Hb/0Tqb0l6ffbkqth1A6zGxsj4UwF5Xta5XI1yt7juiKrXIi9vCvkUC0BIeELDeZ6k+Hb/0R4QsN5nqT4dv/AEQK8Eh4QsN5nqT4dv8A0R4QsN5nqT4dv/RArwSHhCw3mepPh2/9EeELDeZ6k+Hb/wBECvBIeELDeZ6k+Hb/ANEeELDeZ6k+Hb/0QK8Eh4QsN5nqT4dv/RHhCw3mepPh2/8ARAryQ6LPFq57ayvz9geELDeZ6k+Hb/0R0Vd0XScsstezX7vlMjYYyzA+GTgkuzPYqseiOTdrkXmidYFeAAAAAAAAAAAAAAAAAAMXZw0c+p6GaWV6S1Klio2NE5OSV8LlVV8qdxT+6mUBBWMjqTKamz1XCZLH1FxL4Wso2K3H+Ja6NH8bno5HNRyq5qKibIrF6+aAXoMJpLPJnsfK+SFa16rKta3Wcu6wyoiKqfsqKiovaioZsAAAAAAAAAAAAAAxeYw0eTyGEtySvY7F23W2Nam6PVYJYdl9W0qr/CGUBBWMjqTKamz1XCZLH1FxL4Wso2K3H+Ja6NH8bno5HNRyq5qKibIrF6+aAXoMJpLPJnsfK+SFa16rKta3Wcu6wyoiKqfsqKiovaioZsAAAAAAAAAAAAAAxepMNHncfFUllfE2O3Wto5qbqqwzsmRP2VY0T+TKAis9kM5c1lJg8NlKeLdDQbdYs9Xu62XK9zVTbiRUa3hbvtz/ADpzTkBagnNJZ+fJy3sdlq7KmaoK1LELHbtc12/BIzfnwu4V/lFQowAAAAAAAAAAAAADGapxEeoNNZbDTSuhiyFSWo6RibqxHsVqqieVNzJNThaieRNj6SOsMlk26hwmFxd+DGLfZPItqWBJlc6NG7RNarkTdUc53auzF5doFcCV0zncguXlwGpI67MtHD3eKauititxIqIr2tVVVFRVTdN123QqgAAAAAAAAAAAAAD45OJqp5U2MbpbER6f01icNDK6aLH1IqjZHpsr0YxGoqp5V2MmY7Ul6fGaeyd+nB+Is1q0k0cOyrxua1VRuyc13VOwDIg11DnM9g8XTz2RyNXPaenibJalr1e5SVGrsvdWo1V4403XiRU4mom/PntsRjmvY17HI5rk3RUXdFTygfQAAAAAAAAAAAAAxem8NHgsfLUilfK2S3Ztq5ybKizTvmVP2RZFT+DKHx6qjHK1OJUTdE8oH0Gs8Pn9Vv05U1QktTLUpGrLbxMFVYp67efE2J3EqvezqVjkRXbLtsuyGxMddr5KhXu0ZUmq2I2yxSJ1Oa5N0XmB6AAAAAAAAAAAAAAxeHw0eMyGbtxyve7KW223tcmyMVIIodk9W0SL/KmUAAGu6mU1bklymRxVnHzLRvTVlwksCxueyN6tRO7K7dHuanE1Vbw/mROrmWWnczWz+Hr5GmkjY5UVHRysVkkT0VUcx7V5o5rkVFTyoBkgAAAAAAAAAAAAAxdfDRwanv5pJXrLbqV6jo1Tk1InzORUXyr3Zf7IZQAAQdq/qbJ6jz1XC5LHUnYt0bYadqq56WUdG1/G+RHIrWqrlbu1F24V615FFpTPNz2PkkkrS0r1aV1e5Tl5uglbtu3fqcioqKjk5KiooGaAAAAAAAAAAAAAAAAAAAAAAAAAAAAADzZK/VxlCe7kbEVapA1XySyu4WtTyqp6HuRjHOcuzUTdVNU6s1VJnNKRzTYu1icZakhsUMrYcySBHtkR8KztY7ijjerWpxLyTjTdUA7dVZzT+oslhZpcklvTTHy1rrYLD4kgsP4EhdLwqio39aJxbJu5q+Q4Sact0daUqVXL2mOkrST4nIu/xpYWMc1Zak2/KaFeNHMVyo5vNEXkinl1HmMbl7FCVKb6esG2YqdrEzQOc6zC97Wyxu5bSRcDleknNERN+xUTYOD0jg8FdfbxdFIrDmLGj3Svk4GKvErWcSrwNVdl2bsnJPIgH3S2CmxDshZv31v5HITNmsTpEkTfysaxqNYirsiNanWqruqmdAAAAAAAAAAAAAebJX6uMoT3cjYirVIGq+SWV3C1qeVVPQ9yMY5zl2aibqpqnVmqpM5pSOabF2sTjLUkNihlbDmSQI9siPhWdrHcUcb1a1OJeScabqgHbqrOaf1FksLNLkkt6aY+WtdbBYfEkFh/AkLpeFUVG/rROLZN3NXyHCTTlujrSlSq5e0x0laSfE5F3+NLCxjmrLUm35TQrxo5iuVHN5oi8kU8uo8xjcvYoSpTfT1g2zFTtYmaBznWYXva2WN3LaSLgcr0k5oiJv2KibBwekcHgrr7eLopFYcxY0e6V8nAxV4laziVeBqrsuzdk5J5EA+6WwU2IdkLN++t/I5CZs1idIkib+VjWNRrEVdkRrU61Vd1UzoAAAAAAAAAAAADjNIyGJ8sz2xxMarnPcuyNROaqq9iHI1xqvVCZXT+drzYbJs069LFCfLQ8EncuFVjfL3FF41Y13FuqJvs1V2A6NZ6qwWfxlN2PyrLmLqXI5srDVmcx61Va5ONeHZyxo9WOVU5KjV3Xkp48xpuOllMC3F5S2uHvTKzH2GSrNNjLPc1c18T3cXHC9rFR0b9035ovNUPHqDUFO5pdn9TVlDWOPrpJjZYI3SMuu4VWNYHJv3WKXbZW7qqb7L2KuwMJozA0LdbJ18THWutTjaxJHrHA9zdncDFXhau26btRF238qgc9PafuUsvbyuYyiZHITwMrNcyukDI4mOc5ERqKqqu713VV7E5IUYAAAAAAAAAAAAACPy2rrEd/J1cfp7I5Srj1SK5PVfHxNcrEerWRqvE9Ua5vJO12ybgYzWmq8VmsDkcZp/LxWcixWukrVJlbNNCyVvd2RqnNV4Een5N15+swedwuKbhMflsBdsWNMW7ECT1m2HyLA970bHarvXidHKx703T9KovPbY82Lymn36Kp4TUVtsNSvFvh83GxyMmjauzHsdzVkzeSPjVUXdF9aJV6N0pi8jh8NnMxh2RZqWKK1YZ+eNizom/dHQ78PHuvFzTdF9aAZPDaZyMObq5LO5x2UlpQSQVkSqyDbj4ON7+FV4nLwJ1cKc15dW1UAAAAAAAAAAAAAAwuqM7/Q4aSRVJLt29YbVrV2SNZxvVrnLu5yoiIjWuX+OSAfNQarwenpYo81k69SSRiyNa9VVeFOtyonU31ryIHDYqhncxm4pcnbq6qbYkt1L0Nl20tR7t4ZIm8SskiREa1URNkVvNE359jtSz1davyNnEXa9laTK+RxrmtklbE17nNnhVu/dWIr3Ncic/0rshw0xh9Oaiz2TqY6Ft7TMUUdqs5jXxpSsyK9JY4ZE4XNa5qMcrEXkq9m6IB90zpq/mdO3qtXMSYmtPLYoZKgys2WJJGuVkjq6u/wAtHJuu35kTdNuo2nWhZWrRQRIqRxMRjUVd+SJsh58RjKWHx8dLGV2V6se6tYzyqqqqqvWqqqqqqvNVXc9gAAAAAAAAAAAADFanzUWAw8l+aKSdUeyKKGNUR0sj3oxjEVyoibucibquyAfc9qDE6fhilzN+CmyZytj7o7m9UTddk612Tr8hr2KHE6m1lkEuZO1+Iutjs4G9UuPZG6BsaNe2Lhfwq9r0kVzVTfZ3UqdXPNaiuM1Xib1jCXKeUpRzxPoSKyT8VWkViufA9qqjnt7m1eHdF24uS7Hnx9XTOpNaur4eNlzE3YH3chVSNzG07jHtRkyLsixSu3kRyIqKvCq7daqHo0rhcy65m4KGa/pmUq2e4XkWq2avaV0bXsnazdEY9zXN4tl23Rd28zYWnMTBgcDQxVVz3wU4Wwtc/biciJtuuyIm6+pNj5gcHjsBUfWxVfuMb3rJI5z3PfI7ZE4nPcqucuyIm6qvJETsMkAAAAAAAAAAAAA8WayVfDYe7k7zlbVqQvnlVqbrwtRVXb+wHzNZfH4SitzLW4alZHIzjkdtu5epE8qr5ENc5S3gtT6xqSXsjLYwt2slbGWatt8UcV1r1V7FVjk4ZVRY1bxJz4VRPIv3VOochbkwktrBWsXka1ttuiyxLFJDb3jcx0PG1VRkite7ZF25onPmeW9Np3UurMamOg7payb3Vc5ipoFTihbGrmyTMVv5XsckaNk3RdnIm68tg9WIwWUr6vyVKvmZquWghhnbddCkzLtZznNakzN0RZGqxzeJFRVTbffYu9KYT+g4n8K6wtqeSaWzPOrEZ3SWR6veqNTk1N1XZPJ2r1n3AabxWAdYfi6yxy2Nu6yySvle5E32RXPVV2Tddk32TdfKZcAAAAAAAAAAAAB8e5GMc9y7Nam6r6gOjJXquMozXchYirVIW8cksrka1qetTWmrM5p/UOTw89jIpb0vG6WteWCw+NtexIje4vn4XNc1iokjUVU4UVyb7dZw1Rqp+oNLRyyYm3jcdafDax2TmfFJA5zJWyR91RqqsbXcLeap1OXfbY82o8xiszaxlhlV1TWDZ4adjGTQ8TrVeR6NlikbsqSRcKvejupFbuipz3D1S6cuUNaVaEGXuQ2JassuNyL/APGka2NzeOvOir/is/O1zVdzTmiO5lxpbBS4d2Ss3bqXshkJ0nnmbCkLeTGsajWIq7IjWp1qqqu/PsTjgNIYPAWls4ql3KbufcWufK+TucfL8jOJV4G8k5N2TknkM+AAAAAAAAAAAAAAAAAAAAAAAAAAAAAAQmehy+V1dkKMWWyOKr1MfFZpurRp3KWRXv41kc5qo7bhYnAipycvl3Sc0XNm6misbW/pMGaw+XopLDT/ABEcMsKSR8T4VR+zXxoqrsqc0R3NF257asRJPXlhd+mRqsX9lTYjujvQ3exWry5S9/VcvBWZRisrH3NkFdiIjYombrwp+VFcu6q53NV2REQM5ozG2sRpPD4/IyNluVascMj2rxJxNaibIuybonVvshmQAAAAAAAAAAAAAACG6SFzseV0zJp693CVbM0bq7/8my7uLntjkXfki9zciLz2VSN0BqKzfxmXxWDwb83gIldXWrJNDE+s5zV7pB+Z20kTV5I9ETdHckdsqm09U6epamxrKWSWdIWytlRYJVifum6KnEnNEVquau3WjlQ9FHC4yhZSxSo168yQMqo+KNGqkTP0s5didiAebRmNtYjSeHx+RkbLcq1Y4ZHtXiTia1E2Rdk3ROrfZDMgAAAAAAAAAAAAAAGvuk7KSUslja9rMXsRi5a1qVZqLo2TTWGNarImukard1asio3lurU7EMDgMpqPA6rsUG6flWLJMdfSjNch7qr0c1JZI3psxd1e1zmLsqLvtyVDZmpMFjtSYexjMxXSxTmTZzd1arV7HNcnNrkXmipzQx+D0uuOycd+7mMnlbMMC1oHXHM2iY5UV3JjWo5y8Ld3O3X8qevcOHR5ibOH0yyrdrsquWxPNHUY9r0rRvlc9kSKiIn5UVE5cvWvWUwAAAAAAAAAAAAAABGdJOSsUUw0a3rOMxNiy5l6/WZu+JqMc5jeLZ3AjnojVdt6t03Ndabz+XxebZkcZDkMtj8raWpFZupHCzJNYxe4yMfuipJsxzd3NRrkRrk2N7uajmq1epU2UjMDoX+m2Mc21mrt/HYpVXHUpWsY2D8vC1Xuam8itaqo1XdW+/NdlA9OhcbdqS565eopjo8jeW1FS7oyRY/8NjXOcrPy8T3Nc5dlXr6yrAAAAAAAAAAAAAAAMHqrPR4bGXlgfDNlmUp7dak5355+5t3XZqfmVN1ai7eU1/qZc6um6WUyObhv4le5XG5KjU7nLjZU5tnRiOcksKbqj2rzRu/PrVLLV2h8dqa5Hfsy2IMlXhWOnahVEfVfxI7ujN0690RFTqc3dFRUIzTulc9ZqZnT9q9PiIFRYrccdRJqtmOTdFlqvcv+Grk4uKNeLgXbltsqhnGV9SZvNacmyeHq05cbOs82SrW2vhmjWN7VbE3bj2eqtXZ22yJ1qqc9gnXXhZXrxQxIqRxtRjUVd+SJsh2AAAAAAAAAAAAAAHlvZCpRfXjs2IYprL1irxyPRqzP4Vdwt3612aq7J5DUzruX1Dg8BNl8qyfHajsLTlqQwfh5cfNs+SN0UiLxccT4tlR2+6pvy6jYWrtIYrVjajMzHJJHVV74msdw8L3N4UkRetr29bXIqKikRkMbrKzPjsGksLsjibSXaebsV1fBZgVj4nd1a3ZG2Gd14uHkj1TdNk4kQMhkqWq8nXx2KyWLglu1L0E7M7BYYyPgjka5ZO5r+Zr3MRzVYiK3dV57dWyNjFaZwcGn8U2nBNPYer3Sz2bD+OWeVy7ukcvlVexNkRNkREREQyoAAAAAAAAAAAAAB5shfqY2BJ8hahqwq9kSPmejGq9zka1u69qqqIn7mutZ5vJ43VWYiyUSZHR39NhdeqMjRJq8T1lbJOxWrxPanCnG3rRNlbzRUW31Rp3H6nx0dDMRd3pNmZM+ByIrJeFd0a5FRUVu/wDyQ10mi7MOsMbi85Jksnpzubo6srdno9jV7oytdXbic1ioqscq7P5NfuqJxBxj/rmd0DLiaVPvhxlyFWYrNOnSB7Wc0jkma5EdxMVEVHsReNNl23Vd9tV2PZBG2V/HK1qI5+36l25qeLBYTH4GvPBia6Vq8077DomucrGvd+rgaq7MRV58Ldk3VV25qZEAAAAAAAAAAAAAA6L9ytj6U9y/PFWqQMWSWaVyNYxqJuqqq8kQ15l9T5DvqvMhyMjalOetHDjKdFs8uQZIzjc5HOVNmqnG3iRUROBearyLnUOIrZ7C28Xe4/wtpvBKjNt1buiqnNFTZdtlRU6lU1bm9C2sFqXEz4Rbbccyfhoz1o+6yYmR+7eB0f8A4lVeJeXXHuuy8P6Q9Ombt9mNyeIx2FsZnCRvfAuNtTMguY1y8/w8iPXZ8Wzkcx7XKvDy58lNhaNx9vFaUxFDJypNdq1Y4pXo7iRXNaiLsuyb+TfbmdWmMFNiZsjbv3lvZHIStkmmSJImIjWoxjWsRV2RETtVVVVXn1ImdAAAAAAAAAAAAAAAAAAAAAAAAAAAAAAAAAAAAAAAAAAAAAAAAAAAAAAAAAAAAAAAAAAAAAAAAAAAAAAAAAAAAAAAAAAAAAAAAAAAAAAAAAAAAAAAAAAAAAAAAAAAAAAAAAAAAAAAAAAAAAAAAAAAAAAAAAAAAAAAAAAAAAAAAAAAAAAAAAAAAAAAAAAAD//Z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7392" y="1444752"/>
            <a:ext cx="17343120" cy="1040587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488400" y="1371600"/>
            <a:ext cx="1527048" cy="1527048"/>
          </a:xfrm>
          <a:prstGeom prst="ellipse">
            <a:avLst/>
          </a:prstGeom>
          <a:solidFill>
            <a:srgbClr val="B864F0"/>
          </a:solidFill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dirty="0"/>
          </a:p>
        </p:txBody>
      </p:sp>
      <p:sp>
        <p:nvSpPr>
          <p:cNvPr id="3" name="Text 0"/>
          <p:cNvSpPr/>
          <p:nvPr>
            <p:ph idx="100" type="title" hasCustomPrompt="1"/>
          </p:nvPr>
        </p:nvSpPr>
        <p:spPr>
          <a:xfrm>
            <a:off x="1371600" y="1124712"/>
            <a:ext cx="19440144" cy="463600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algn="l" indent="0" marL="0">
              <a:lnSpc>
                <a:spcPts val="11800"/>
              </a:lnSpc>
              <a:spcAft>
                <a:spcPts val="500"/>
              </a:spcAft>
              <a:buNone/>
            </a:pPr>
            <a:r>
              <a:rPr lang="en-US" sz="11200" spc="-480" kern="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Sales and Pricing Correlation by State</a:t>
            </a:r>
            <a:endParaRPr lang="en-US" sz="11200" dirty="0"/>
          </a:p>
        </p:txBody>
      </p:sp>
      <p:sp>
        <p:nvSpPr>
          <p:cNvPr id="4" name="Text 2"/>
          <p:cNvSpPr/>
          <p:nvPr/>
        </p:nvSpPr>
        <p:spPr>
          <a:xfrm>
            <a:off x="1371600" y="6665976"/>
            <a:ext cx="21643848" cy="56784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Strong Positive Correlation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: Pearson correlation coefficient of </a:t>
            </a:r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0.91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 between </a:t>
            </a:r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total sales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 and </a:t>
            </a:r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price per unit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.</a:t>
            </a:r>
            <a:endParaRPr lang="en-US" sz="5600" dirty="0"/>
          </a:p>
          <a:p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Scatter Plot Visualization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: Data points cluster around a </a:t>
            </a:r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linear trend line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, indicating higher prices lead to higher sales.</a:t>
            </a:r>
            <a:endParaRPr lang="en-US" sz="5600" dirty="0"/>
          </a:p>
          <a:p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Strategic Insight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: Understanding this relationship aids in </a:t>
            </a:r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pricing strategies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 and </a:t>
            </a:r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sales forecasting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 across states.</a:t>
            </a:r>
            <a:endParaRPr lang="en-US" sz="5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YEBQYFBAYGBQYHBwYIChAKCgkJChQODwwQFxQYGBcUFhYaHSUfGhsjHBYWICwgIyYnKSopGR8tMC0oMCUoKSj/2wBDAQcHBwoIChMKChMoGhYaKCgoKCgoKCgoKCgoKCgoKCgoKCgoKCgoKCgoKCgoKCgoKCgoKCgoKCgoKCgoKCgoKCj/wAARCAJYA+gDASIAAhEBAxEB/8QAHAABAQACAwEBAAAAAAAAAAAAAAYFBwIDBAEI/8QAThAAAQQBAgMDBwsCAwYCCQUAAAECAwQFBhESITEHE0EUFiJRVmGTFRc2VHF1gZa009QjMkKRoQgkM1JisUPBJTRkcnaS0eHxJoKUovD/xAAZAQEAAwEBAAAAAAAAAAAAAAAAAgMEAQX/xAAzEQEAAgEDAgMFCAICAwAAAAAAAQIDBBEhEjETUZEyQWGBoQUUIjNxwdHwseEjJDRi8f/aAAwDAQACEQMRAD8A/VIAAAAAAAAAAAAAAAAAAAAAAAAAAAAAAAAAAAAADplt1obMFaWxCyxPxdzE56I+ThTd3CnVdkXnt0O4AAAAAAAAAAAAAAAAAAAAAAAAAAAAAAAAAAdMNuvNYnghniknrq1Jo2vRXRqqbpxJ1TdOab+AHcAAAAAAHStusl1tNbEKW3RrKkHGnGrEVEV3D12RVRN+m6oB3AAAAAAAAAAAAAAAAAAAAAAAAAAAAAAAAA6W267rj6jbES22RtlfCj042scqo1yt6oiq1yIvjsvqO4AAAAAAAAAAAAAAAAAAAAAAAAAAAAAAAAAAAAAAAAAAAAAAAAAAAAAAAAAAABIdo+Tv1oMLicPZWnezeQbRS2jUc6vGkb5ZHtRUVFdwRuRN/FyL4FeT2t9PS6gxtVKVtKWUoWmXqNhzONrJWoqbObunE1zXPaqbpycviBjE0hfxdylcwGoMs+Vk7PK4Mpdksw2YVXZ6bO34H7c2qzZN02VNlUxmFp2tc5DN5HIZfK1MbVyE+PpUsfbfWREgesb5XuZs5znPa7ZFXZEROXUyL8brDNWacOcsYvGY2Cdk83yVPM+a3wKjmxqrmt7tiqicSJxKqJtuiKpxbgdR6ey+Um0o/FWsbkrDrj6eQkkiWvO/bvHMkY1+7XKnFwq1NlVdl58gi9Z5fKYLTWtsBazV1641lG3UySzrFYbWnn4HMfIzhXdqxvTj5KrXJv0VTutZDB1MrhG6A1hczGYlyEEclFudkyTJKyvRJlkY970Y1sfE7j5bKievZc3lNA5XJ6b1Gt67Sn1Fm5azpXojo68MUMjXMhZ/c7ZE413VN1c9eidKHXGmHZmjQfio6kOToX612CWROBESOVqyN4moqpxR8benjzA15SyGmbGf1f53a2t425XzEsUFd2pZqfBCkcat4Yklam26u/w8zyXczdl05opc5ks+mLs5u5C2xTdYjt3KTY7C13uSBEkdujY3ck5oiOVOps/SemX4ufUj8iypOmSyst2LhTi2jdHG1Gu3ROe7F5JunNOZKJobUGLhwyYVMRM3D5y5fqV57MkMaVZmTI2PdsTuFWrMqbIips1OfqD7UkwkeH1DY09f1et2HF2HouUlyaMb6PJzfKdm8aKibKnpJz95c6Hmls6K0/PYlfLPLj675JJHK5z3LG1VVVXmqqviYixFrDL4zJ47K43AVILVOaFstbJTTOR7mKjd2ursTbdea77+5Tx6bi15icPi8ZJiNMSRU4IqzpW5eficjGo3iRvkvXlvtv8AiBh+0S/m7eobc+nbduODSdaO/arwPVrb0rnI9a70/wAW0DHrt65mL4FFrHF0c/pybOVsll4uHHvmrPoZSxWY5OBXtcrY3tRy805qnQ8GD7McLYr2bus8Lhstn7tmazZsPgSZE4nrwRtc9qLwtZwNTknQyOnNM38VoXIacllrPjb5TXx7mucvDWeru5a/dOStRyN5bps1AIW7QlxHYVJqOpmNQOy9jCQSvmny9mZEe9I3Oc1r3qjXb+KIioiqnRVKqSO5rDW2eoS5TIUMLhFhrdxQnWCSzPJE2VznyN2ejWtexEa1U58Sr4HfmNIX7vY5HpOKaqmRbjIKSyOc7uuNjWIq78O+3orty39x6MngM3jtUXc7pSXHvXIxxtvUb7nsZI+NOFkrJGI5WO4dmqnCqKiN6KnMJrO2snpSfUGDblr9yla0/cyNCezMr7FSWFEa9qSf3ORe8Y5qqqqiovPptx0XqHKV9G28FqG5LLmYcOt+jfc5Ufcrui3R/F17yNyo13j/AGu/xGYm0fmcszUGRz1qguZvYqbFUoK3GlepG9FVd3KnE5XO4Fc7hTkxERPX2aq0NPmtA47G17UVTUGMqtZTut3VrJUi4HtXlusb03a5Nui77bogHu0BmprOA0tTtV8jPPYwde5JkHsV0LncDEVrpFXdZFV3Ft4oirucO1B+XZiceuJbknU/LWfKXyXztpW4Xb91478fd78PpcO+3M9mksbm8NSwOMnfjn4yliYq06s41mWyxGN3aq7J3eyO6ojt9ju1fjMteZj7Wnsg2pkKM/fJFMrvJ7TVa5ro5Ubz22dui7Ls5EXZQInT9um+fIy6U1ZduUo8fP5Zi8nZmkt15URFjkak39WP/Eio7l025oVWhbdiz2Uaet2Z5ZrcuEryyTSPVz3vWBqq5XLzVVXnv13MfBpvOZrVmOzOqIsPUZjoJ4YoMfJJM6bvWo13HI9jNmInNGo1eey78jxUdO62xWmGaXxtvBuxsMHkVbJzLL5RFBtwt3hRvC97W8t+NEVURVTwAgYdU53HL2aZh+TuzUK+m2ZDLxSTOeliJz4IpJXoq+k5iTLJxLz9BfWVH+0TqLJ1NONxemrs1O8+F+Rs2a8isfDViVvRzVRUV8jo29eacZTU9CRVM7iUYkMuBpadlwToZVVZJEc+HbdNtlThjcirvvuqciZrdmGaTQ+p8bfyVS7mL9ePG0bMjnI2OnDyha9eFV4l3e52yLu53jsBTYL/ANJdrep7c/pLiKlXH1k/5O9as0rk97t4k/8A2Id/Y3cs5Dss0vbv2JrVqahG+WaZ6ve9ypzVzl5qvvUVKVrE9qV+wytNJjc7Rjc+ZjFc2GzXVW7OVP7UfG9uyr4xqniYzEYDWemsN8gafnwMmMh42Urtt0rZ68Sqqta6JrVbIrN9kXjbuiJuicwMJoLW+XZp3RuKhx02byuTxk9tbNi7wbLFK1v9Rytcuyo/+5N13RE2XfdMzL2l2I8dSXzemflpc4uBsUW2m/0Z+6fKjkfts5iojF32bydv4bL7tPaGdgM7pmSlPG/G4fCzYxVkVe9ke98LkftttsvdOVefVU5Hh8xsn8ueW9/T7rzr+XduN3F3HkPk/D/b/fx89um3jvyAyeP1nedJn6WTwD4MziYI7SVK1pszbMUnGjHMkcjETnG5F4kTbbxMRg+1OG9mZMXcgxHla1ZrMKY3Mx3kXukRXMk4WtWN2y7pyVF2Xny59ut9CZDUOS1LPXtVIYsli6dOJJOJ274bEkrmyNRP+G9Ho1dlVdldy9fml0dqXJ5/E5LIpgaEFGrbrNpUFerUWWLgR/GrG780Tlwpwpv/AHKvIPlPtNysuM03kLGkZo6moWxx0OC8x7+/fGsjWyIrU4WKjXKj0VV2TdWoq7GSTtDdUrZiHM4eSvmsfYr1m0a1hJ0svscoO7kVG8nLui8SJw8KqvI+w6NyDNM9nWOWap3+nJqsltyOdwvSKrJC7u/R3X0noqbonLfp0PFqzs4l1Fk9S2LL6LorzsfNUZOxZWd5WV6q2ZioiKx3Fw8l32VemyAZWPW02NuWKusMWzDyMozZGOSK15TFLDDt3qcXC1Ue1HNVW7dF5Kuyk1qfVuobNTSs8+FtYWpkc3QbFLFdR8jo3SoqxzsaicHE3fkivTwVd9kXsxPZfHNNk/lLDaYwtW1jpsf3OFro6R3epwukdM6Njk2buiMRNue6quyHovaX1rla+nKOTt4JKuHyNS2+eB0veXGwvRebVbtGuyKuyK7d23NE3AvsRk/lJ15PIb1TyWy+tvai4O+4UT+pHzXiYu/J3jsprntEy8NftAq4/PZPNVsM/G99Xgwj5u+dOkjke6VK+8vDw8HCv9m/FvzNjYj5V4r3ywtHbyl/knkvH/6vsnB3nF/j34t9uXQmspgs9Q1jd1Bpn5LtLkKsNazWyEkkXAsSvVjo5GNfyVJF3arfBF3A+dj+StZbSC2bNyW7X8snZTmsPa6da7XqjEm26SIibKi+l04ue5lu0SxNU7P9TWKsskFiHF2pI5Y3K1zHJE5UcipzRUXmioYTB9n1GbG326ypYvL27+Rkycsa10fBDI5jWcMaP3Xk1ibuXZVVVXlvsd2S7O8DBp3PVdL4TEYvJZHG2KLZ4a7Yv+IxURHOam/DxcKr16dANb5HLYGno6td0lri/e1gsMLqtGPUEt91iwvD/TdXdI9Faq7ovJNk3XdNjY+G1hlc1qjL4uhp9nkeKv8Akdq9Ld4GqixsfvG1GKrnJx82qqIibLxLvslNgcemNxFGs5kSTQ144nujTkqtaiLsu3TdDF6PwVnC3dTzWnwvbk8s+9CkaqqtjWGFmzt0TZ28bum6bKnMCU0rrGWDRWlIMbTvZbMZZs3k8N68jn8Ebl7ySadWJ6Ld2pujFX0moiL1MvNrm5TpOiyWnbUGdddZj61FkqOjtSPYr2ujnVERY0ajlc5URW8DkVN9kXE4jQubwuE0nNjrGOfncHHZgfHM5/k9mKdyOc3jRvE1UVsao7hXmiptz3OeodC5jVWL73Us2Jt5GHIMvVcfJGstGNrY1jWFyqiOcjkc5yv25OVqo3ZuyhS6d1Lau5uzhc5i24zLQwNtMZHZSxFNCrlbxMfwtXdHJsqK1Nt067nRq7VlvC6jweExuGdk7mWisyRL5QkLI1h7rfjVWrs1UkVd+qcKIiLxcsd2faKdgc1dyk2J05iHSwNrx1cNXTZE4uJznzKxrnKqo30dkROHxXmeTXzMk7tT0Q7CyVm3I6OTckdndI5U3qorHK3dW9d0VEXZUTkqcgPb84XktHIxZTETV8/SswU/k2GZsvfyT/8ABWOTZEVjufpKicPC7dOXPjkNe3sLVzDdQ4JlPI08VYy1aKK6k0VuOFu72JJwNVrkVWborV5ORU35mLyvZvd1HSzFzUUmLfmr1qrZjrtjdNTjbW37uJ3EiOka7jk4nbJ/fyTlz8bOzC1LjtRpFiNJ4Sxdw9nG1ocZBuiySsVveSTLG16N6Jwtb4qq78gL3RuZyudpeXZHDMxdSaOOWojrXeyyNciqveMRqJGqJw8uJ3XnsqbGOxtyy/tdztN9iZ1OPD0pWQK9Vja901lHORvRFVGtRV8dk9RU4yB1XG1K8itV8ULI3K3oqoiJyJjP4LMw6sZqPTElCS1JTSjap33PjjlY17nxubIxHK1zVe9P7XIqO8NgMBrDVlnS2s9UZByTW6WN0zXuto9+rI3P8osIqpyVEcqNanFtvsieoztDV2QTU+NxWbwLsbFlY5X0ZktNlc5zG8axysRqd27h3Xkrk5Km5gs7oTOZ/BavmydrGpns3QZj4I4Vf5NViYr1a3jVvE5VdI9Vdwp4IicudZqHBWclqvSuTgfC2vip7Ek7XqqOckkD404URNl5uTfdU5Aa0fqXUUejNCz6fiksRXMv3EsmRyzlnlXvZk7p70hXdi8P9226IiJsvUsrz5sd2racsKxsT83jbFS7Ex/E3vIOGWNd9k34eOZu+ybo4x8ehszU0DpzG1ZcdJl8Nk0yDWySvbBLtLI7gV6MVyejJ14V5oZhadzKdpdW/crvgpYPHvYx6ovBNZsK1X8DlROJrGRom/rk26ooHR2nyZOOfCrGmZ83uOX5TdhuLylPRTuv7P6nBvxcXB6X9vhuSV/INh0Lrm7pPV9nI4yHDTPZFPbkku4+0jHrvxv/AKrEVNl2eu6K3dOpRYtNZ5zD4PUEc9Grl67rMU1F6zR0rsDpNmP2Xd7HcLGOa5WqqI5ybely5+ZWR1DmMrkdXJja3luIlw3k2Me+TeKVUVz3yva1XOTbZqcKIm7uu4GX11bsVuyjUNutPLDbiwliWOaN6tex6QOVHI5OaKi89+u5r+bUeWxPaxirU9+zJp/5Hx9a7XfK5Y432ZJmssbKuyO7xkbFd12f7ijvad1tltMP0vkreDbjZoPIrOThWXyiWDbhdtCreFj3N5b8aoiqqongZHJaFbk87qJ1xYUw+UwtfFsYxV7yN0b5lV222ybd4xWqi77p4bIBM9seoco3U2ncTgrs9WKnfo28pJBIrFcya0yGKBVRej95XKi9UjT1npZNLYrdq+oGyvjuwJNjasjHKjoY69ZHJwqnNF7ySR3L3eo5Uez/ADjtKIzM36NvU1rMU8jftNVyRvZXmjVrGejvyjiTZNkTicvr3MzicNJW1TrLDW6szsLnGpkI52tXgRz42wzxK7ojvQa9E8Ueu3RQPd5XY+ajyvv5fK/kTve+414+PuN+Li67789+u5Oaf1pmXMwmCxuFXLZFdO0spJas3u5Y7vOJio9yscvFuzdF2XfiXfbbde3zc1v5qeanlmD+T/JfIPlbeXynuOHg37jh4O84fHvNt+e3gZ7DaWkxWtpMlXdEmLbhKuLhj4lWRFhklduqbbbcMjee++6LyAwsXaVPcZpuPG6fmnv5iS5XfWkstj8lmrLwyNe7ZUVu6O9JPBE2RVXY91TXNuTEZ19rBOhzWHsMr2aKXGLH6bWvbIk7kaiR8L0crlRFTZeW/JfBp7QuTxufw96eem6KnkMvbkRj3K5WW5FdGibt6oi+l6vDc6dT6AymUv6it1psc9LuSoX4K1rjWKZK8bWuinRE5NVW7ptxdE3TwA6Kva7XfR1EstXFz38RjJMokWMy7LkU0bOrVka1FY7fhTZW/wCLdNzILr7NMyeLx82knx2czC+bGp5e1UXgRrnJOvD/AElRrt+XHv0TmYjN6B1NnbGct3ZsJWkv6dtYeCpWdJ3UD5HMVrlerN3Jydu7ZNvRRGrzVbK/p23Y1RpLJMkgSDERWGTtVy8Tlkja1vDy2Xm1d91QDFQ9obnY17JMNKmom5NcOmLZYa5HWEjSXdJdkTu+7XjVytRUTflvyO2TX/yVBmWaqxb8dfxtVl3uK8yWW2YnuVje6ds1VdxpwbK1uyq3wXcwud7MpctNmLNpmKtSyZxMvTr3GLLBIzyWOB0cybct+FyoqcWyo1efNDqpdlnlGNz0Vilp/AS368cFePC1UckDmPSRJHyOYx0nptYvDs1Nm+tdwO/K6h1E/WOhKmVxUuFbbyEqubXvd/HKxKky93LsjfSR3A7h9JvLdFXY2Dgsn8rY9LXkN6j/AFJI+5uxd3J6L1bxcO68l23RfFFRSMlwGsMxqbS2RzkuDgrYa1JNJDTkles/FBJHxormpwqivTZnPkrl4l2RFs8F8q/J6fLy0Vvd5J/6lx93wcS8H93Pfh4d/DffbkBE59uaqdrGkpJs5O/GXZ7UbMdCzuomsbVc7eTmqyO4k3RV2RPBN+a4aKLL6h0fndYQZ/KVMjHLckxsEU6trQx15HsYx8X9snF3W7lcir6S7bbF5qDBWcjqzSuUgfC2viprEk7XqqOckkDo04URNl5qm+6pyJe1o/U9bF5nTuFvYuLT+Tmne2xL3nlNKOdyulYxiJwv5verVVzdt03RdgLvT2RTMYDGZNrOBLtWKyjP+XjYjtv9Tz6h09Vz3k/ldrK1+44uHyDIz1OLi234u6e3i6ct99ue3VTHW+z3SN7ydchpzFXJIIWV2SWazJHpGxNmt4lTfkiGYwOCxWn6TqmCx1THVXPWRYqsTY2q5URFdsnjsif5Aa47LIKmP7PKWsM3l87PLBVnsWX2stZnj4Gq/dVic9Wrs1OXLr7zPVNb5OKbEzZ7TcmMxWVmZXrWfK2yyRySf8Js8aNTg4l2T0XP2cqIux26e0W6LsqTSGbljd3tSapPJWcqoiSK/m1VROaI7xTqh4vNvVeYXC0NTWsP8l4yzDbfPT7xZrz4VR0fExyI2JOJGuds5++2ybIoHk0RqHVM+otcJmcZBJVoWURkNa+sz43JWhekMTXRsRyO4ldxK5uznKm23M7NOdqEWR1TQweQr4iCzfV7YW0MzFdkjexivVszGtRWei13NOJN0235oc8rorMXZde0obVODGakj7yKy2R/fwTdxHDwOZw7KxUYq7o9F57beJ01tI6ktZ/Sd6/Hp3G0sJYe9aWM41a9rq8kfEjnMbsqK5uzNkREVyq5V2QDNdj9yzf7PMXZvWJrNh7p+KWZ6ve7aeRE3Vea7IiJ+BJ5202HU2a8/MnqXEVPKETGW6M80FFkHA3ZXPi9FJOLj377l025F32d4KzprR9HE3nwyWIHSq50KqrF4pXvTZVRF6OTwMa/H6yxOTya4afF5XHXJ3WImZSzNFJUVyJxRtVrHo6PdFVE9HbdUA8j9SZLTejMTNZsY3PSyq9q5aW/FTqOiRVWOSSVUVOJzeFPQaqK7iXkhgr2v/OXAUJsZMyraq6mx1C15BeSxFI180SqjJmbI9jmv2VNk58SKnI7K/ZzmMR8g28c7C5G3RmvTzU7jXw1WvtSJIroOFr1ZwbK1u6LujndNznD2e558+QsXruMlsXM/jsuvdI+NjI6/dccaN2XmiRqjefPkqqm67Bmruu76Ny17E6dkyGCxUssNm2ltscr3RLtL3MStXjRqo5Obm7q1UTc6sh2hWJc7LjdMYeDLPhpw3V73INrPnjkarm9wxWuWTknNV4U35bk7k+yZyXMszHYXSFuLIWZbLMjkqqyWaqyuVzk4OBWy8KqvDu5vLZF3255vUujszYYlGrS0zmcMyvFFVgysSwuoOYxGqsSxRrui7I7bdqtXoqJtsHo1NaWDVGgdQQwzVn353YyxDK3gk7qaB8rWvTwVskLeXhu71qentquT0OzPMWatm1VlYsCd9VkeyVqLPGjuFWekiqiqnLnzPBV0/kvlnQ+HvTWb1fTtXy21kJmORtmx3ToI0Ry9XelK9eaqmzd/wC4oO0nB3dSaLyGLxbq7bkyxOjWw9zI92Ssfs5Wtcqcmr0RQNcWMnjKed09HpTL6tjvWMlBFI3NS321ZIFd/Uavlnoq5W7o1GekrttvErcdr+5duZ6V2DZWwWCt2a17IzXdtmwtVyvjjRiq/lsqoqtRN+SuVFOOfw+sNWUo8Vma2n8bjH2IZrEtS7NamVscjZOFiOhjRqqrETiVV258j34rRrvN3VuHy8kbq+cu3Zd4HKqthnTZN90TZyIq+tPeoHTR1tkUmxE2b06/G4nLSsgq2FttlkY+RN40mjRqcHF05Ofsqoi7bmI1N2sM03kLTcrRxtajWlVj0mzMLLr2I7bvGVtlVW+KJxo5U8PA8en+y+WnlcO6fB6MpxY2Zkz79KlxWbSs/t2a5m0Kq7ZyqjnKm3JU6nkyvZvqmfRef0vTl09HBefZlTJuSRbVhZHuejZU4NmruqNV6K70U5NTlsGUbrR2F1lrWlI6zk8jJka1fE4pku7pFWlC9yMReUcaKquc7om6qu6rstHe1VlUzTMLicFFfysNWO3fRb3dQVkerkaxJFYqvcqsfsnCnJu67bmCyfZi3I6h1Zm+8r1MzdtVrWJyUKK6ao6GuyNEdun9qua/dqKqOa7n7ve3CarpZtc/jkwjsjkKUFbKU5ppWwpLEr+GWKRGK7baRyK1zU3RE5psBg9H63uR4i2i072RzOR1Dfq0qFiZGuiax7nOa96qqMZG1F3238ERF3Qy+Q7RbOIq5NubwXkmRxnk09mBltJI1qSy92tiOTgTiRmz1Vqtavo+9FMfidAZ/G1K99uRx0uo6mYuZKN7mvSvPHY3R8bk24mboqKipxcKtT+7mZmnpC7l7mdyGsXUnT5THpikqUlc+KCt6auTjciK9zleqqvCiJsibeIHq8+qrNd5LTs9dYoaNFbbrzn+grmox0kfDtyVrJYn7780f05GExHaLmczbo0sbpRHXbWHgzKNmyCRxxxyySNax7u7VUdsxq8mrzcqcuHdcNN2W521oPH463laa6gfckfk7jFfwTV5Y1gla30d+Lue72329Jic9i+paemq9oNvNxrXbj5MRXx0cTVXja6OWZ68ttuHaRqJz8F5AevRmoGan0/Dkm1pKkiySwT1pHI50Mscjo3sVU5Ls5q8/FNlIjCai1GzUmua2MxM2abTyqcKT3u5bHGtWBUih4kciu3414fRanFvvzK/QeCs6fxV6tdfC+SfJXLjViVVRGTTvkai7onNEcm/v8VJ6tgNZYXO6ouYSXBT18xeSzFHcfK1a+0EUfGvC1eJVVi7s5Js1vpc1RAyendeVM5mMdWhrPhp5PGfKNOxK/ZXq1/DNE5m3ovZxM35rvuvqMnojUC6p0/Hl21PJq1iWXyZFk41lha9WslXkm3GicSJz2RU5qa37QdI/JWgtIadxORlZnUuto1bjWIj398x7bT1Twb3bpX+Oytb7jb2NpV8bj6tGlGkVWtE2GJidGsaiIif5IgEl2hUlw+jNc5nGW7la1NiLEu0cqo2OVkD+GVnix/9vNFT+1F235np1PbsQ9lGWtwzyx22YSaVszXqj2vSBVRyO6ou/PfruUGbxsGYw1/GXOJa12vJWl4V58D2q1dvwVSCtad1tf0q7St25g246Wt5DNlIll8pkgVvA5UhVvC2RW8t+NURV3RPADljNZ5mS3Fg8TgvlS7WxFO9JZsX+5Y/vUeio5VY5eLdnLku+67q3bn9h7Sp7/mvHhsBLZtZyG45IprLYkqyVnsZIyR3C7lxOcnEm/8AamyLvyz2E03NjNa5fKMdCmPs4+lTgja5eNqwrNvum2220jdua9F6eOA0nobJ4fKaas2Z6bmYz5Y75I3uVXeV2myx8O7U32aio7fbZem/UD3Vtd2ZNP5ezLg1iy2KueRW6TrkbYo3K1jkkWd2yd1wPa7i238OHcwTO2CumH1LO+pjbN7DUfL+6xuWZbhmj3Vu3etaiscipzRW+KKm536h0Blr1vN260uMldYzlXLwVbSvWGdkVZkSxzbN5ek1XJsjubWr7jH6h7PNTZ9dR2LdjCwT5PBri4K1dZEiru7ziTd3Bu5Ou7tkXoiN5bqGfm1znIM7Tw82knR3slDJYx6Ovt4HNj4eNJ3I3+k5qPbyakibrsiqcq/aI6fGxRx4aVdRSZGXFJjEnbsk8bVe9Vl227tGelxbb7KibbrsZvLYKzc13p3NRPhSrjqtyGVjlXjc6bueHhTbZUTu3b7qnVOpGZfsvlyS3rNqLEXbCZ2bK1q11iyV5YpIWRLHL6O7XejxIqI7ZWt680AzkvaAmMqZpupMVJRymMihmWpXmSwllsz1jiWF+zd+KRFZzRuy9eS7mKu6g1DJ2haGo5fGS4dtqa298de938M7W1nqjZFRrfSavCuyoqeKKuy7een2XPkxGcjfV0/gbV1K61I8PVRWV3wyJKx75Fax0u72t3TZqIibJzVVMsmB1bldY6YzGdkwletiHzq+vSklesqyQuj493MTbZVT0fBFd6S8kAscDk/ljFQ3lo3qHeK5PJ7sXdTN4XK30m7rtvtunuVFNV5mZ1vXOrFvVdcXq9OaCOCPC3bFeKOPyeNznIjZY2uVXOdybxO9Hp032pgflX5Kh84Forkt3d75Fx9ztxLw8PFz/t4d9/HcwGRq6zqZXIPwdnEXaFtySRNyT5I30ncKNVG8DV7xiqnFsqtVFVU3222DM6TtY+7prG2cNamt46WFroJppXyyPb/1OequV3r4ue/U8HaM7NN0hdXTTZnZDij5V+Hvu67xve91xej3nd8fDv47GPxfZrpyPTmKxecxlDNy0I3NSxcqseque5XvVEVF4UVyquydOR2XdCY+jhbUGiYamm8hJLDO2elAkbZHxP4mtlazbjYu7mq3fo5QJnTdmjJqGk3S2p8qmQYrvLsJqGzP3s8fA7m1k6K9jkdwrxM9HbfryO/QOptTyVdY2s1i4rDKOQsNijrZDvXo5qM2gaj42NRiIqrxq5PHdviZG3gNT6jyuDk1HHgqVXFXGXkfQllnmle1FRGor2MSNq7+l/dunLx3PDkdC5q3h9aYZk+OZRzF1chVnc96vVyujc6GaPhRO7Xu1aqo5VVrl5Ac8B2nOy2cXCtq4STKzVpZqkdHOMtsc+NEVY5nNZxRKu/XhcnJ3q2XH6E1vm6+gmX9Q0G27lnJTUceyC53ktuZbUze7dxMakbWIzZHbr6DVXZNuEyuP0tqKfWWns3lUwVKri47EXkOOV7k/qMRvEj3Mbxc0T0dmo1PF2/LHSdm9+7pB+AybMPPFj8tJk8a6bimjsI+aaRWWI1anD6Myt9FXdd/DZQq8NqCxkcxZ09qTEMx2QfUWyyOOyliGxBxIx/C/hau7Vc1FRWp/cmyruZ7DY9uKxdejHPYsRwN4GPsP438O/JFdtz2TZN13VUTmqruqxegdEPweoLOWmw+msPxV/Joq2Hroqru5HOe+ZzGOXfZqcCIiJtuu67bbBAAAAAAAAAAAAAAPBncvUweOfdvukSJqoxrYo3SPe5V2a1rWoqucq8kRDjpvMV9Q6exuYpMlZVv147MTZURHo17UciORFVN9l8FUyJ+XcNGkmmMZ8v38RVjbgKHyS2/QlsTOb5OnF5IrJmbTd5xcmor/wCzntsBvbVWsZ9NxX7NnS+cs46lGssl2vJT7tzUbuqta+dr126bcO6qnJF5b1ML1khY9WOjVzUdwP8A7m7+C+8gs2lnJM0Zpi5LJPYs93eyT5GIxzoqyMc5XNRVROKZYUVN1TZXJupsAAAAAAAAAAAAAAAAAAAAAAAAAAAAAAAAAAAAAAAAAAAAAAAAAAAAAAAAAAAAAAAAAAAAAAAAAAAAAAAAAAAAAAAAAAAAAAAAAAAAAAAAAAAAAAAAAAAAAAAAAAAAAAAAAAAAAAAAAAAAAAAAAAAAAAAAAAAAAAAAAACX1ZmMnWzWFw2FdRgtZFJ3+VXo3SRsSJGqrUY1zVc93HuicScmuXnsenRGasZ3CvsXY4G2YLU9SR9dVWKV0UjmK9m/PhXh6Lvsu6brtuB91ZqNNPJjGsxl7J2chaWrBXprEj1ckUkqqqyPY1E4Y3eJjvOzM+wWpPj0P5I1v9JdBffUn6C2V4Eh52Zn2C1J8eh/JHnZmfYLUnx6H8krwBIedmZ9gtSfHofyR52Zn2C1J8eh/JK8ASHnZmfYLUnx6H8kedmZ9gtSfHofySvAEh52Zn2C1J8eh/JHnZmfYLUnx6H8krwBIedmZ9gtSfHofyR52Zn2C1J8eh/JK8ASHnZmfYLUnx6H8kedmZ9gtSfHofySvAEh52Zn2C1J8eh/JHnZmfYLUnx6H8krwBIedmZ9gtSfHofyR52Zn2C1J8eh/JK8ASHnZmfYLUnx6H8kedmZ9gtSfHofySvAEh52Zn2C1J8eh/JHnZmfYLUnx6H8krwBIedmZ9gtSfHofyR52Zn2C1J8eh/JK8ASHnZmfYLUnx6H8kedmZ9gtSfHofySvAEh52Zn2C1J8eh/JHnZmfYLUnx6H8krwBIedmZ9gtSfHofyR52Zn2C1J8eh/JK8ASHnZmfYLUnx6H8kedmZ9gtSfHofySvAEh52Zn2C1J8eh/JHnZmfYLUnx6H8krwBIedmZ9gtSfHofyR52Zn2C1J8eh/JK8ASHnZmfYLUnx6H8kedmZ9gtSfHofySvAEh52Zn2C1J8eh/JHnZmfYLUnx6H8krwBIedmZ9gtSfHofyR52Zn2C1J8eh/JK8ASHnZmfYLUnx6H8kedmZ9gtSfHofySvAEh52Zn2C1J8eh/JHnZmfYLUnx6H8krwBIedmZ9gtSfHofyR52Zn2C1J8eh/JK8ASHnZmfYLUnx6H8kedmZ9gtSfHofySvAEh52Zn2C1J8eh/JHnZmfYLUnx6H8krwBIedmZ9gtSfHofyR52Zn2C1J8eh/JK8ASHnZmfYLUnx6H8kedmZ9gtSfHofySvAEh52Zn2C1J8eh/JHnZmfYLUnx6H8krwBIedmZ9gtSfHofyR52Zn2C1J8eh/JK8ASHnZmfYLUnx6H8kedmZ9gtSfHofySvAEh52Zn2C1J8eh/JHnZmfYLUnx6H8krwBIedmZ9gtSfHofyR52Zn2C1J8eh/JK8ASHnZmfYLUnx6H8kedmZ9gtSfHofySvAEh52Zn2C1J8eh/JHnZmfYLUnx6H8krwBIedmZ9gtSfHofyR52Zn2C1J8eh/JK8ASHnZmfYLUnx6H8kedmZ9gtSfHofySvAEh52Zn2C1J8eh/JHnZmfYLUnx6H8krwBIedmZ9gtSfHofyR52Zn2C1J8eh/JK8ASHnZmfYLUnx6H8kedmZ9gtSfHofySvAEh52Zn2C1J8eh/JHnZmfYLUnx6H8krwBIedmZ9gtSfHofyR52Zn2C1J8eh/JK8ASHnZmfYLUnx6H8kedmZ9gtSfHofySvAEh52Zn2C1J8eh/JHnZmfYLUnx6H8krwBIedmZ9gtSfHofyR52Zn2C1J8eh/JK8ASHnZmfYLUnx6H8kedmZ9gtSfHofySvAEh52Zn2C1J8eh/JHnZmfYLUnx6H8krwBIedmZ9gtSfHofyR52Zn2C1J8eh/JK8ASHnZmfYLUnx6H8kedmZ9gtSfHofySvAEh52Zn2C1J8eh/JHnZmfYLUnx6H8krwBIedmZ9gtSfHofyR52Zn2C1J8eh/JK8ASHnZmfYLUnx6H8kedmZ9gtSfHofySvAEh52Zn2C1J8eh/JHnZmfYLUnx6H8krwBIedmZ9gtSfHofyR52Zn2C1J8eh/JK8ASHnZmfYLUnx6H8kedmZ9gtSfHofySvAEh52Zn2C1J8eh/JHnZmfYLUnx6H8krwBIedmZ9gtSfHofyR52Zn2C1J8eh/JK8ASHnZmfYLUnx6H8kedmZ9gtSfHofySvAEh52Zn2C1J8eh/JMvpPOx6jwyZCKpZp/15674LPB3kb4pXRPReBzm/3MXoqmYJDss+jVz76yv6+wBXgAAAAAAAg+0TAzZXMYmzbwXnJhK8UzZcX3kbdp3Kzgm4ZXNY/ZqPbs5ybce6bmS7N8Tcwunn1bldKcS2ZZKlHve98jgVfQi4k5cua7Iqom/Ci7IhVADW2oNNUcTrbRF2rPlJJpsxM1zbOTs2I0RaNtV4Y5Hua1d06oibJyTkpskkNb/SXQX31J+gtleAAAAAAAAAAAAAAAAAAAAAAAAAAAAAAAAAAAAAAAAAAAAAAAAAAAAAAAAAAAAAAAAAAAAAAAAAAAAAAAAAAAAAAAAAAAAAAAAAAAAAAAAAAAAAAAAAAAAAAAAAAAAAAAAAAAAAAAAAAAAAAAAABj7mVghqSz12uuLG9I3MrbPcjvVyOTfL35Jj94W49Yt1YqL3nGv+nIj1Qt8K2288fq9wAJKgAACQ7LPo1c++sr+vsFeSHZZ9Grn31lf19gCvAAAAAAAAAAEhrf6S6C++pP0FsryQ1v9JdBffUn6C2V4AAAAAAAAAAAAAAAAAAAAAAAAAAAAAAAAAAAAAAAAAAAAAAAAAAAAAAAAAAAAAAAAAAAAAAAAAAAAAAAAAAAAAAAAAAAAAAAAAAAAAAAAAAAAAAAAAAAAAAAAAAAAAAAAAAAAAAAAAA8uRyNXGwtluzJExzuBFVFXdfwOTMRzKVazeemsby9R8e9rOHjc1vEuybrtuvqMe+e7Nct1Y6ywRNj/pW1cjkV6om3o+7df8jhHiGTQ01yj/LLVVyvZMqcHNV36IvuT/I5vM9oWRjrXm8+nM9vT67/AAfH5ZbLcjDi4llu1PR4ZE4Wud9v/wCP/M5sp2rFijbs2ZIXxM/q14nf03OVOe/rMkB079zxYrxSNvrPbaf7s6KlSvUa9K0LIke5XO4U23X1qd4BLbZVMzad5AAHAAACQ7LPo1c++sr+vsFeSHZZ9Grn31lf19gCvAAAAAAAAAAEhrf6S6C++pP0FsryQ1v9JdBffUn6C2V4AAAAAAAAAAAAAAAAAAAAAAAAAAAAAAAAAAAAAAAAAAAAAAAAAAAAAAAAAAAAAAAAAAAAAAAAAAAAAAAAAAAAAAAAAAAAAAAAAAAAAAAAAAAAAAAAAAAAAAAAAAAAAAAAAAAAdNq1XqRo+1NHCxV2RZHI1FX1Jv4mMhzbcjFebh2LNPA1OB0jeGN6qnLZf/x/5kZtEcLaYb3jqiOPP3MyY+3lYY6k81Rrrr4XIx0df0ncS+BxbSs2JaNm3Zkimhb/AFIYHf03uX179T2V6sFbj8nhji43K53A1E4lXxUcy7EY6d+f8d/72eVG35cjFJxxR49YfSiVF7zjX3+G32//AFPuMxNbH1Erxo6ViSLLvMvEvF6/ce8Dpju5Oa0x0xxHw+H/ANAASVAAAAAAAAAAAEh2WfRq599ZX9fYK8kOyz6NXPvrK/r7AFeAAAAAAAADF57DVMxBG29PfhjiVXo6nkJ6i9P8TontVU9y7oYDslikXSjr62b81bJWpblRt23LZfHWcqNhRHyuc7ZWNa/bfkr1A7Nb/SXQX31J+gtlea21BqWjltbaIpVYMpHNDmJnOdZxlmvGqJRtovDJIxrXLuvRFXdOackNkgAAAAAAAAAAAAAAAAAAAAAAAAAAAAAAAAAAAAAAAAAAAAAAAAAAAAAAAAAAAAAAAAAAAAAAAAAAAAAAAAAAAAAAAAAAAAAAAAAAAAAAAAAAAAAAAAAAAAAAAAAAAACqiJuvJAAMFe1LUhdLDRbJfts5dzA1V5/bt/23OlIM7lJGPsTtxlRzecMSo6T3elty/wDt0IeJHaOWqNJeI6sn4Y+P7R3/AGZPK5mhi2b3LDWOXoxPScv4J/3Mb5fmclJw4+mlKq5OViz/AH/g31+rqh7cTgMdi2/7vAjpN9+8k9J3Xfr4eH+RlTm1rd52d8TDi/Lr1T5z/H8zKfqaXr7NflZ5slO1d0dM5eFOfg3fp7l3Qz7GtY1GsajWomyIibIh9BKtYr2U5c+TLO953/vkAAkqAAAAAAAAAAAAAAAACQ7LPo1c++sr+vsFeSHZZ9Grn31lf19gCvAAAAAAABi9U4uXN6dyOLguOpPuQugWw1nE5jXcnKibpz4VVEXfkvPwMhVrxVa0NeuxscELEjjY3o1qJsiJ+B2ACQ1v9JdBffUn6C2V5Ia3+kugvvqT9BbK8AAAAAAAAAAAAAAAAAAAAAAAAAAAAAAAAAAAAAAAAAAAAAAAAAAAAAAAAAAAAAAAAAAAAAAAAAAAAAAAAAAAAAAAAAAAAAAAAAAAAAAAAAAAAAAAAAAAAAAAGLy2fx2La5LNhqyp/wCFH6T/APLw/HY5MxWN5Tx475LdNI3llDot269OLvLc8cLN9kV7kTdfUnrJz5Qz+Xd/6Nqtx9R3Seynprz6onvT3L9p30tJ1GvbNlJpslZTb05nLtyXkm2/T3KqoQ65t7MNX3bHi/Pvt8I5n+I9fk636mlvvkh09Rktvb1mk9CNP89v8l2OaYC3kmxuz958nCu/k9deCP7F8V/+68yjY1rGo1jUa1E2RETZEPo6N/andydVFOMFen4959fd8oh56dKtSYrakEcKL/dwNRFd9q+P4noALIjZktabTvM7yAAOAAAAAAAAAAAAAAAAAAAAAASHZZ9Grn31lf19gryQ7LPo1c++sr+vsAV4AAAAAAAAAAkNb/SXQX31J+gtleSGt/pLoL76k/QWyvAAAAAAAAAAAAAAAAAAAAAAAAAAAAAAAAAAAAAAAAAAAAAAAAAAAAAAAAAAAAAAAAAAAAAAAAAAAAAAAAAAAAAAAAAAAAAAAAAAAAAAAAAAAAAAAAAA8927Woxd5cnjhYvJFe7bf7PWT7tSWcg98WnqD7G3Lyib0Y0/7b/5ovuIWvFeJX4tNkyx1VjjzniPVTuc1jVc9Ua1E3VVXZEQnr2q6cb1hx0cuRtb7JHA1VTl/wBW329NzoZpmzkFZJqLIyWVaqKkMXoxpsv2J1T1Ii+8oKNCrQi7unXjhbsiLwt5rt03Xqv4nN727cLunTYfanrn4cR695+WyfSnqDLvR12y3G03f+DXX+p18V+xfX4dDKYnT+OxaNWvXR0yf+LJ6T/8/D8NjKg7GOIneeZQyavJavRX8NfKOPXz+YACbKA1t2yawyGm61GriHJDYt8bnTq1HKxrduTUXluu/Xw2MX2Oa5yuay0+KzMvlX9FZoplaiObsqIqLt1Tn/oao0eScPje5knW44zeBPdt0AGVrAAAAAAAAAAAAAAAAAAAAAAAACQ7LPo1c++sr+vsFeSHZZ9Grn31lf19gCvAAAAAAAAAAEhrf6S6C++pP0FsryQ1v9JdBffUn6C2V4AAAAAAAAAAAAAAAAAAAAAAAAAAAAAAAAAAAAAAAAAAAAAAAAAAAAAAAAAAAAAAAAAAAAAAAAAAAAAAAAAAAAAAAAAAAAAAAAAAAAAAAAAA+Pe2NjnvcjWNTdXKuyIgH0E7d1XUY90OMhmyVlN/Qgau3Lrz2/7Ip0fJ+ey7kdkraY+sv/gVl9Nfcrvs96p7ivxI7V5a40dojqzT0R8e/wAo7sll9RY3Fo5J50kmRdu5i2c/f3p4fjsY1L2oMu7ajVZjajuk06byLz6o33p7vxMricDjsWiLVrt71E/4r/Sev4+H4bGUHTa3tTt+iXjYMXGKvVPnb+O3runqOlKjHNmyUkuRtIv/ABJ3Kqe5OHdeX27lC1EaiI1ERE5IiAEq1ivZny58mad8k7/36AAJKgAAAABgNY6Ux2rKMdfJJI10Sq6KaJUR7FXrtvy2XlunuPJonQ2L0l30lJZprUycL55lRV4d9+FERERE6FUC2M2SKeHvwqnBjm/ibfi8wAFS0AAAAAAAAAAAAAAAAAAAAAAAAJDss+jVz76yv6+wV5Idln0auffWV/X2AK8AAAAAAAGNz2cx+BrxTZOd0aSv7qKOOJ80kr9lXhZGxFc5dkVdkReSKp24bKUs1jYb+MsNsVJd+F7UVOaKqKiovNFRUVFReaKiopFa2huy9pOlWwZFuNgko3om2e7a9zZVdAqNYj928ata7ZVRfRR/L1ZXsyuPuYG53vksjocjah8rrQtiZc4ZVRZuFvLiVd+JU5K5HKBx1v8ASXQX31J+gtlea21BZ1DLrbRDMxjMXVopmJu6lrZCSeRy+Q29kcx0LEam267o5dl5c+pskAAAAAAAAAAAAAAAAAAAAAAAAAAAAAAAAAAAAAAAAAAAAAAAAAAAAAAAAAAAAAAAAAAAAAAAAAAAAAAAAAAAAAAAAAAAAAAAAAAAABh8rqXGY1HJLYSWVFVFih2e5FRdlRfBPxVDk2isbysx4r5bdOON5Zg81/IVMfF3l2eOFvhxLzX7E6r+BgEtagy7+GrXbi6bk/40ycUnXwb4bp7vXzPRQ0rShckt9z8ha8ZbCqqf/Lv/AN9yHXNvZhp+748X59vlHM+vaPr+jzO1FdyT3R6fxz5WdPKp/RjTnsvLx8PHf3CPTFi+9kuoshJae1UVIYl4Y0/0Tqm3REKlERERETZEA8Pf2p3Pvnh8YKxX4959f42eelSrUYu7pwRws8UY3bf7fWv2noALIjbsx2tNp3md5AAHAAAAAAAAAAAAAAAAAAAfHORrVc5URqJuqr0RDG43UGIydl9fH5OnZnZ1jila5dvXsnVDDdqla9b0Lk4cYj3Tq1quYz+5zEciuRPw35eKbofn/s/q37OssUmMbJ38dhj3Oan9jEX0ld7tt/8Asb9No65sVsk222efqdbbDlrjiu+79WAAwPQAAAAAAAADjI9kbFfI5rGJ1c5dkQ5Ghv8AaAtX11BSqyOe3HpXR8TUX0XP3VHL71TknuT7TRpsHj5OjfZn1Wo+745ybbt8NVHNRzVRUXmip4n01B/s9Wr8tPKwSue/HxOYsXEvJr134kb+Gyqn2es2+R1GHwck4999ktPm8fHGTbbcABSuCQ7LPo1c++sr+vsFeSHZZ9Grn31lf19gCvAAAAAAAB5MrjKGXpuqZajVvVXKirDZibKxVTovC5FQ76teGpXjr1YY4YImoxkcbUa1iJ0RETkiHYAJDW/0l0F99SfoLZXkhrf6S6C++pP0FsrwAAAAAAAAAAAAAAAAAAAAAAAAAAAAAAAAAAAAAAAAAAAAAAAAAAAAAAAAAAAAAAAAAAAAAAAAAAAAAAAAAAAAAAAAAAAAAADyZHJ08bGj71hkKL0RV3cv2InNevgT7tRZDKOWPT+Pe5i8vKp+TE8F2Tp4ovXf3ELZK1497Ri0uXLHVEbV854j1VMj2RRufI5rGNTdXOXZET7Set6rrd66vioJsjZT/DC1eFOe3N3q96Iqe86otLy3nsm1DeltyNXdIo14Y0/0T3dNiiqVK9OLu6kEcLOqoxqJuvrX3nPx2+C3bT4e89c/DiPXvP0TfyXncxsuWupRrr1r1eqp0VFXf/zVPcZjFYPH4tEWpXakm2yyu9J6/ivT8NjJA7GOInf3q8mryXjojivlHEf7+YACbMAAAAAAAAAAAAAAAAAAAAAAAAAAAcGRRxuc5jGtc5d3KibKq+85gAAAAAAAAAAAB48pi6GWgSDJ04LUSLujZWI7ZfWm/Q9gOxMxO8OTETG0vPQpVcfWZWo14q8Df7Y4mI1qfgh6ABM78yRG3EAAOOhIdln0auffWV/X2CvJDss+jVz76yv6+wBXgAAAAANMZSjbsZfMY/UFaxbhintZHuW5ONr7/G9I6jI2LKixsjY/ZeJGpxo1U4l5m1NL1rtPTOIq5abv8jDThjsy7795K1iI92/ju5FUDJgACQ1v9JdBffUn6C2V5Ia3+kugvvqT9BbK8AAAAAAAAAAAAAAAAAAAAAAAAAAAAAAAAAAAAAAAAAAAAAAAAAAAAAAAAAAAAAAAAAAAAAAAAAAAAAAAAAAAAAAAHCeaKvE6WeRkUber3uRqJ+Kh2I34hzBM29WQvmWthq02Qs/9DVRic9t1Xr128NufU6ExGczK8WZveR115LVrL1ToqKu+3hvzV3XwK/EieK8tkaK1Y6s0xSPj39O/+GTy2psZjeJsk6TTIuyxQ7Oci77Ki+CfipjVm1Hml4YYUxNN26K9/OVU6Ly6ovinJPtM1isJj8WieR12tk22WR3pPX8V6fYnIyRzptb2p9Dx8OH8mu8+dv2jt67p7HaTx9Z/fW0detKvE6Sdd0VfH0en+e5QoiImyJsiAE61ivEQz5c+TNO+SdwAElQAAAAAAAAAAAAAAAAAAAAAAAAAAAAAAAAAAAAAAAAAAAAAAAAAAAAAEh2WfRq599ZX9fYK8kOyz6NXPvrK/r7AFeAAB12J4q8TpbErIom9XvcjUTw6qdh579KrkaklXIVoLVWTbjhnjR7HbKipu1eS80RfwA0plMc+vqm29MNic5WtsyLJbL79djJ0sywvibMj3ce0bYlZ6KO5NaqeKJuHTNWSjpvE1J7fls1epFE+1vv3zmsRFfv47qm/4mlMnC23m54cZj9DY2BJMjDHFbwzHq2Sq9iNbI/jREWRqukTZvJqIuzuam5dG2o7ukMHbgY1kU9GCVjWQpC1rXRtVERiKqMTn/buu3QDMAACQ1v9JdBffUn6C2V5Ia3+kugvvqT9BbK8AAAAAAAAAAAAAAAAAAAAAAAAAAAAAAAAAAAAAAAAAAAAAAAAAAAAAAAAAAAAAAAAAAAAAAAAAAAAAAAAAAYPK6oxmOVWLN5ROi7d3D6S7+9eif8Ac5a0VjeVmLDfNPTjjeWcPHkspSxrEdessi36NXm5fsROak+j9SZpdmsbiKbk6rzlVOi+/f8A+Xqe3G6Ux1Vyy2WLdsu5vksekiqvX0enXnz3X3lfXa3sx6tX3fFi/Pvz5V5n17R9XidqDJ5Ze7wGPe2N3LyqwmzUToqonTdF969Ohzh0q65I2fUF2W7KnPu2u4Y279UT/Tpt0KkDw9/andydbNOMFYp8e8+v8bOmrVgqRd3Vhjhj334Y2o1N/XyO4At7MczMzvIAA4AAAAAAAAAAAAAAAAAAAAAAAAAAAAAAAAAAAAAAAAAAAAAAAAAAAAAAAAAAASHZZ9Grn31lf19gryQ7LPo1c++sr+vsAV4AAGC1xlrOE01YuUGwrbWWCvCsyKsbHyzMia96Jsqtar0cvNOSLzQzp58hSrZGjPTvwR2Ks7Fjlikbu17V6oqAa11Bj7uo8jewi2sU6LE1YrOQt2sXFMyzcc1VY1zH7o1rWNRy7els9qI5C90nkVzGlcNk1gSut2lDZWFOkfGxHcP4b7HhTRGnUwj8OmNamOkm8olhSV6d8/bZVkXi3kRU2RUcqoqIiKnJCijY2NjWRtRrGoiNa1NkRPUgE7qfO5Khl8Vi8Ljal65eZPL/AL1cdWZGyLg3XdsUiqqrI1Ntk+0y+JkyEtFj8vVq1biqvFFVsOnjRN+Wz3MYq8v+lPx6kn2g0sXNl8Raz2n72WoRQ2IVkqxyWEiV6xLwyV2IqyNdwb77KjVYnLnuns7M6dujpt8VmCzWrOtzvpVrKqssFZXqsbHbqqpsnRqru1FRPDYDhrf6S6C++pP0FsrzW2oNNUcTrbRF2rPlJJpsxM1zbOTs2I0RaNtV4Y5Hua1d06oibJyTkpskAAAAAAAAAAAAAAAAAAAAAAAAAAAAAAAAAAAAAAAAAAAAAAAAAAAAAAAAAAAAAAAAAAAAAAAAAAAAPDk8tRxjUW7ZZEq80b1cv4JzMCmeyuY9HBY9YoXcktWeSJ4bonTdF/8Ae+whbJWvHvacWky5I6ttq+c8R/f0VFieKvEstiVkUadXvcjUT8VJu1q2OaVa2Dqy37KpyVGqjG+G6+OyLt6k94r6TSzI2fPXJr03NeBHK2Nu/VE8dt/Vt9hSVq8NWJIq0UcUac+FjUan+SEfx2+H+Vv/AFsP/vPpH8z9Ev8AI2ZzHpZu8tauvWrV5cvFFXp4J14vwM5i8NQxaf7lWYx69ZF9Jy9PFee3Lp0MgCVcdY596rLq8mSOjfavlHEf7+YACbMAAAAAAAAAAAAAAAAAAAAAAAAAAAAAAAAAAAAAAAAAAAAAAAAAAAAAAAAAAAAAAAAAAASHZZ9Grn31lf19gryQ7LPo1c++sr+vsAV4AAHjy+MpZjHy0cnXZZpy7ccT+jtlRyf6oi/gew6L8s8FKeWpX8psMYrmQ8aM7xf+XiXkm/vA0NfxFa3mZa2n9I6XSFVyDIW3HS9491SVkb0XZURqvVyq1Ofot3VefLdOjp4LWkcJYptjbWmowSRNiarWIxY2qiNRVVUTbbZFVVNbw18nqDG20z3ZpBNNNkLMiq+1FAr1bI+Jjl/xKvdI1qv6PbzTdFQ2hp6GzWwGNgyEdWO5FWiZOyo3hhbIjERyRp4MRd9k9WwHvAAEhrf6S6C++pP0FsryQ1v9JdBffUn6C2V4AAAAAAAAAAAAAAAAAAAAAAAAAAAAAAAAAAAAAAAAAAAAAAAAAAAAAAAAAAAAAAAAAAAADrs2IasSyWZY4Y05cUjkan+ah2ImZ2h2Al59Wtsyur4GnNen6I9Wq2NN06r47b+vb7TrXB5bMbOzt9YIHdatbkm3qVenJfXxfaV+JE+zG7ZGimnOeeiPj39O/rs92U1TjaLu6jkW3ZVdkig9Ln4br068vFfceH/9SZpf8OHpuT/3pVRf9UVNv+nr4mexmIo4tqpSrMjVerurl/Fee3uPcc6LW9qfR37xhxfk03nztz9O3+WBxulMbTVZJo1uTu5ukseluq9eXTr69159TPAE61ivEM2XNkzT1ZJ3AASVAAAAAAAAAAAAAAAYDW2p6uk8Kt+1G6ZznpHFC1dle5UVdt/BNkXmSpSb2ite8o3vWlZtaeIZ8GttB9qEOpMw3GXKPkdiVFWFzZONr1RN+FeSbLsi/abJJ5cN8Num8bShhzUzV6sc7wAAqWgAAAAAAAAAAAAAAAAAAAAAAAAAAAAAAAAAAAAAAAAAAAAAAAAAAEh2WfRq599ZX9fYK8kOyz6NXPvrK/r7AFeAAB8c5rE3c5Gpuibqu3NV2Q+kf2rNsu0jGlFYkt/KuL7pZWq5iP8AL6+yuRFRVTfrsvQCOymHoeXZtupdH5PNZ6e1M+lfgr97vErlWBsU+/8Au/A3hau6s2c1Xc9912jp2G9W0/jIMvM2fJRVYmWpW9HyoxEe5PtdupgO6199c0t//EsfulTTSwlOBLronWu7b3qxIqMV+3pcKKqqib77bqB3AACQ1v8ASXQX31J+gtleSGt/pLoL76k/QWyvAAAAAAAAAAAAAAAAAAAAAAAAAAAAAAAAAAAAAAAAAAAAAAAAAAAAAAAAAAAAAAABP5LVmOqL3dZ63bKrsyOD0kVV6el093LdfcRtaK8zK3FgyZp6ccbqAx+UzNDFonltljHr0YnpOXr4Jz25dehguHUmad6Tm4im5Oic5VT/AL78v+nr4nvxWlMZj/SWLymb/nn2dt06J08Pt95Drtb2Y9Wn7vhxfnX3nyrz6z29N3h+WsxmF4cHQ8nruTlatJty9aJ06ovTi8Oh2V9JMnkSfO25r86/4VcrWN38E8eu/TZPcVAO+HE+1y5OttSNsEdEfDv69/TZ114Iq0SRV4o4o06MY1Gon4IdgBYxzMzO8gADgAAAAAAAAAAAAAAAAAABK9o+lPO3ApUimbDahkSWF79+HfZUVF28FRSqBOl7Y7RaveEMmOuSs0t2lqLs47ML2F1BFlMzPX/3fdYooXK7icqKm6rsmyJubdAJ58989uq6GDT0wV6KAAKVwAAAAAAAAAAAAAAAAAAAAAAAAAAAAAAAAAAAAAAAAAAAAAAAAAABIdln0auffWV/X2CvJDss+jVz76yv6+wBXgAAAYHXd+/jNKXreKRfKo+BONsSyrExXtSSRGJ/crGK5/D48OwHRkp529o2AgZLKlaTGX3yRo5eBzmyVEaqp0VURztvtX1qUpqS3ktP18e+7R7VLct7hV0Spfr2Flf4N8nazZyqvLga1F8E2U2bgLFu3gsdZyddK1+atHJYgTpFIrUVzfwXdPwA9wAAkNb/AEl0F99SfoLZXkhrf6S6C++pP0FsrwAAAAAAAAAAAAAAAAAAAAAAAAAAAAAAAAAAAAAAAAAAAAAAAAAAAAAAAAAMbls5j8U1fK7DUkRN0ib6T15bpy8N/WuyGD+WM3mfRwtLySuvS1ZTqngqJ08FTkjuvgQtkrE7e9qxaPLkjr7V854j/fyVFu1Xpxd5amjhj32R0jkair6ufjyJuxqt1uV0Gn6Ut2bdE7xzVbG3foq+O3XrsfaekYpHpYzdqa/Z22VHPVGN9yeK7Lv6k59ClghirxJFXiZFG3oxjUaifghH8dvh/lZvpsPb8c+lf5n6JbzfymXckmeyDmRO5rUr8monVEVem6L7l6dSgxuKo4xito1mRb9XJzcv2qvM9oJVx1rz71WXV5csdMztXyjiPT+QAE2YAAAAAAAAAAAAAAAAAAAAAAAAAAAAAAAAAAAAAAAAAAAAAAAAAAAAAAAAAAAAAAAAAAAAAAAAAAAAAAAAAAAAACQ7LPo1c++sr+vsFeSHZZ9Grn31lf19gCvAAAxWq25d+nb6aalgizCR8VZZ2cbFei78KpunVEVu/hvvz22MqfHOaxqueqNaniq7AQlHT+rZGRXH6gx1W3KxHPa7CMWRiqm6tVzZlRVTfbkqoW1Nk0dOBlqZs9hsbWyStZwI9yJzcjd123Xntuuxj1yk/fZNvkO7KzUWs/yiP/e1Vm6oib+hsvo+lt6+h76E0tijWmsQLXmkja98KvR6xuVEVW8Scl2XlunJQMJqvJWmvr4XCvRuYvovDLtxJVhTZHzuT3bojUXq5Wp03VPL2UWLFrs50/Ncsz2rD6reOaeRXyPXdebnLzVfeZPN6V0/nrEdjN4TG5CeNnAyS1WZK5rd99kVyLsm6qebQOlKejNMVcPQZBtH6UssUCRd8/kivVqKvPZETqvRAJnUOqdP5nWuiKGIzeMvXYcxM6WvWtMkkYiUbbVVzWqqpsqon2qbII/WzWpqbQSo1EX5Zk6J/wCwWywAAAAAAAAAAAAAAAAAAAAAAAAAAAAAAAAAAAAAAAAAAAAAAAAAAHRduVqMKy3J44Y/W9dt+W+yetfcgmdu7tazadojl3hVREVVVEROqqSc2q5bsjoNPUJbcqLsssibMbz5L9ioi9VacW6cyWW4ZNQ5F6M6+TQbIierdem6bqnRftKvF39iN22NFNOdRaKfDvPp/Oz2ZLVuPqv7morr1lV4Wxwc0VV6JxdF6+G540h1LmnbyytxNN3RrP8AibdU9+/RF5t+wosdi6WNZw0a0cW/JXIm7l+1V5qewdFre1PofecWL8inPnbmfTtH1YPE6WxeNVHth7+ZOkk+zlTp0TonTrtv7zOAFlaxWNoZcubJmnqyTvIADqsAAAAAAAAAAAAAAAAAAAAAAAAAAAAAAAAAAAAAAAAAAAAAAAAAAAAAAAAAAAAAAAAAAAAAAAAAAAAAAAAAAAAAAAAAAAkOyz6NXPvrK/r7BXkh2WfRq599ZX9fYArwAAPLlMbRy9CWjlada9Sl27yvZibLG/ZUVN2uRUXZURftRD1ADSE+jtO452axmQ7NIchetTzPqTUaVdsb4XOXuka/dvcq1qta5dm80V3Pc25palPjNMYihc7jymrThgl7hiMj42sRq8LURERu6LsiInI1HnMDYraytyZPSlrMuuxZCN9uKSJEsNlmgfVar3PR0aRNjVvPbhVvE3fc29puvbqadxdbJWEtXoasUdidF3SWRGIjn7+9d1/EDIgACQ1v9JdBffUn6C2V5Ia3+kugvvqT9BbK8AAAAAAAAAAAAAAAAAAAAAAAAAAAAAAAAAAAAAAAAAAAAPkj2xsc+RyNY1FVznLsiJ61JzJ6woVnpDRR9+y53C1kX9qrunLi8d9+WyKRtete8rsOnyZ52x13UhistqDG4tVZasJ3yIq90xOJ3RF2VE6b7p12MG6rqTO8K2Z24uovPu49+NU2XbdEXfx2VFVPsMtitL4vGubJHB30zeaSTLxKnPfknRFTbqibkOq1vZjb9WnwMGH86+8+Vf3nt6bsWmXz2acqYem2nWXpZsJzVOeypvy57bbIjtvWd2P0fAkiWMxYlyFnl/e5eFOnv3Xbn1XbbwKkCMUTzbly2utWOnBEUj4d/nPdwghirxNigjZFG3oxjUaifghzALWKZmZ3kAAcAAAAAAAAAAAAAAAAAAAAAAAAAAAAAAAAAAAAAAAAAAAAAAAAAAAAAAAAAAAAAAAAAAAAAAAAAAAAAAAAAAAAAAAAAAAAAAAACQ7LPo1c++sr+vsFeSHZZ9Grn31lf19gCvAAAAAaYpYODJZXPWXdnuL1K12Tstbk8m+DvZOGRyKxGyNcqMjcixt5pujEXbmbcxESQYmlC2nFQbHAxiVItuCDZqJ3bdkRNm9E2RE5GkMrWdb1NkX6ewE0i3JshMrnapv1X2JasrIpf6ca8DFVztmJvtwt/wAKbIbl0lYit6Vw1is7igmpQyRu718u7VYiovG/03cv8TvSXqvMDKgACQ1v9JdBffUn6C2V5Ia3+kugvvqT9BbK8AAAAAAAAAAAAAAAAAAAAAAAAAAAAAAAAAAAAAAAxOX1DjcVu2zOjpk/8KP0n+HX1dfHYwq5TUGadtiaaUaruaWJ05qnNUVN06Km3RF+0rtkrE7d5a8Wiy3r1z+GvnPEf7+SnvX6lCPvLliOFuyqnG7ZXbddk6r+BOSarnvzPg09j5LT2rsssibMTn1X3KiLtuqHbQ0fVZP5TlJ5shZXqsqrwrtttum+69Nua7e4pIYo4Y2xwsbHG1NmtYmyJ9iHNr278LOrS4fZjrn48R6d5+iSj0zkMq1smosjI5OSpBDsiNXbqvLbfmqck/EpMdjKWNj4KNeOFF6qibuXnvzVea/iewEq461596nNq8uaOmZ2r5RxHoAAmzAAAAAAAAAAAAAAAAAAAAAAAAAAAAAAAAAAAAAAAAAAAAAAAAAAAAAAAAAAAAAAAAAAAAAAAAAAAAAAAAAAAAAAAAAAAAAAAAAAAAAAAABIdln0auffWV/X2CvJDss+jVz76yv6+wBXgAAAANTXsFc1dNlnUMDg69JmSnYr57liGxLKz+k+Re5RvAj0b03Xibsq9TZ2HrLTxFGq6KvC6GBkaxV0VImK1qJws358KbbJ7jUy6OfqTM5vIY/C6bqN+UJ4ZPLFsSTyvY9WrI/ge1G8X9zU5+i5q+JtjDVXUcRRqPbC18EEcSpCioxFa1E9HiVV25ct1VdvED2A8eWyuPw9RbeXv1KFVFRqzWpmxMRV6JxOVEO+rYgt1o7FSaOeCVqOZJG5HNei9FRU5KgErrf6S6C++pP0FsryQ1v9JdBffUn6C2V4AAAAAAAAAAAAAAAAAAAAAAAAAAAAAAAPLkMjTx0SSXbEcLV32Ry83evZOq9U6HJmI5lKtZvPTWN5eo4yPZFG58jmsY1FVznLsiJ61Uk5NVWchO+vp3Hvsub1ml5NTr4ctkVE5bqn2HyLS93IyJNqPIvm2XdIYV2anT3bJ4oqInv3K/E39iN2yNF4fOot0/DvPp/Oz1X9X0opO4x8cuQsqqtRkKLsqovr25+PRFPElHUeei/9IWWY6q9OcUbfScm3im++y7ruir+BSYmlj6UCtxkULGb7OcxeJVX3u6r18T3Dw7W9ufk796xYf/Hpz5zzPp2j6sNitNYvG8Loq6SzNXdJZvSciou6Kngip7kQzIBZFYrG0MmTLfLPVkneQAHVYAAAAAAAAAAAAAAAAAAAAAAAAAAAAAAAAAAAAAAAAAAAAAAAAAAAAAAAAAAAAAAAAAAAAAAAAAAAAAAAAAAAAAAAAAAAAAAAAAAAAAAAAAAAAAEh2WfRq599ZX9fYK8kOyz6NXPvrK/r7AFeAAB48u3IPx8rcPLVhvLt3b7UTpI05pvu1rmqvLfxTnt9h7DyZenLfx8tavftY+V+21mqkayM2VF5d41zee23Nq8lXovMDVuT7Orzp7mTtYLQmUtSOdPMz5NlgksOVVVf6qyP2VV35q1eamydK2aV3S+HtYqHyfHT04Za0PDw93E5iKxuydNkVEMFLom3ZifDf1nqe1VkThkhV9WJHtXqiuigY9N/c5FKypXhp1Ya1WNsVeFjY442JsjGomyIiepEQDB6gr1JsxSniirXM/UrTy0KdmwsTHIqxte/k12yp6LeLhXbjVP8RjOyVODTFmGSNILUWSuJZrsRO7gldM57o41TkrE4k2Xlv1VGru1M9n9O4zPJXXJQyOlruV0M0E8kEsW6bO4ZI3NciKm26Iuy7JuenD4ulhsfHRxldterGqqjGqq7qqqrnKq81VVVVVVVVVVVVAg9QWdQy620QzMYzF1aKZibupa2QknkcvkNvZHMdCxGptuu6OXZeXPqbJJDW/0l0F99SfoLZXgAAAAAAAAAAAAAAAAAAAAAAAAAcZZGRRukle1kbU3c5y7IietVJu9q+pHP5PjYZcjZVVRGxIvCu3XZdlVem/JFT3kbXrXvK7Dp8uedsdd/75qYw+W1JjMYjmzTpJMi7d1D6Tt9+e/gn4qhhm47UObRflS0lCo7rBCnpKmyIqcl6Kir1VefgZnFabxmNRqxV0llRUXvZtnu3Rd0VPBNvcidEIdV7ezG36tPg6fD+bbqnyr+8/xuwq5DUWdjRMbVbjqr0/40q+kqKngu2+y7pzRPxPbQ0hTjm8oyMsuQsqqKr5lXhVU6ct+fLZOaqhSgRijvblG2uvEdOGIpHw7/ADnu4xxsijbHExrGNTZrWpsiJ6kQ15262r9bRzEoueyGWw1lhzF2Xg2XZF9yrt/onibFOuxBFZgfDYiZLC9OFzHtRzXJ6lReppw5Ix3i8xvs83PjnLS1N9t35w7FrV+HXVSGk56wTNelliL6KsRqruv2Ltsv4eJ+kzH4nCYzEd58l0K1RZP71ijRqu+1TIF2s1EajJ1xGynRaadPj6LTuAAytYAAAAAAAAAAAAAAAAAAAAAAAAAAAAAAAAAAAAAAAAAAAAAAAAAAAAAAAAAAAAAAAAAAAAAAAAAAAAAAAAAAAAAAAAAAAAAAAAAAAAAAAAAAAAAAAASHZZ9Grn31lf19gryQ7LPo1c++sr+vsAV4AAAAAAAAAAkNb/SXQX31J+gtleSGt/pLoL76k/QWyvAAAAAAAAAAAAAAAAAAAADDZXUuMxvE2WwksqLssUOznIqLsqL4Jt71QxS2tR5vibVgbi6juXey794qdF28fHdFRE6dSuckRO0cy149HktHXb8NfOePT3z8lHkclTxsSSXrDIWr0RV3V3Toic16p0JybU93JPdDpzHyTbclnlTZqLz/AA9Spuv4HqoaQpRSd/kXy5C0qo5ZJlXZVReXLfn4dVXoUUbGxxtZG1rGNRGta1NkRE8EQ5te3fhZ16bD7Mdc/HiPTvPz2SkelLN+dljUORfZc3mkMXJidOi8tkVE57In2lHQx9THx8FKvHC1URFVqc3bdN16r18T1AlXHWvMKM2ry5o6bTx5RxHpAACbOAAAAAAAAAAAAAAAAAAAAAAAAAAAAAAAAAAAePM5CLE4m5kLCKsVaJ0rkTquyb7J9p7Dz5CnDkKFinaZxwTxuje31tVNlO123jfs5bfadu7R1PtnyqZZslylUXHuds6KNF42t9aO35r+Gy+43vG9skbXsXdjkRyL60U1FT7Fa8WWbJZyrpse13F3SRcL3J/yq7fb8UT/ACNvNRGtRrURERNkRPA2622nma+B82HQ11FYt4/yfQAYW8AAAAAAAAAAAAAAAAAAAAAAAAAAAAAAAAAAAAAAAAAAAAAAAAAAAAAAAAAAAAAAAAAAAAAAAAAAAAAAAAJDss+jVz76yv6+wV5Idln0auffWV/X2AK8AAAAAAAAAASGt/pLoL76k/QWyvJDW/0l0F99SfoLZXgAAAAAAAAAAAAPNfv1cfD3tyeOFnhxLzX7E6r+AmduZdrWbTtWN5ek4yyMijdJK9rGNTdznLsiJ71J1c7dyLuDBUHyRry8qsehGnvROq//AO5HxmmpLz2y5+9Lcci79yxeCJvLpy5r9vIr69/ZjdqjSxTnPbp+HefT3fOYfb+razJ3VsZXmyNlP8MKLw8uvPZVX8E2955PkvUGZdvlrjaVV391ev1VOiou3gqb9VX7CpqVK9OLuqkMcMfXhY1E3X1r7zuOeHNvalONVTF+RTafOeZ/iP7yxOI0/jsUjVrwI6ZOffSbOf8Agvh18NjLAFkVisbQyZMt8tuq87yAA6gAAAT2v87JpvSt3I142yTs4WRo5PRRzlREVfcm+5Qnky+Oq5fG2KF+JJa07eF7V5fj7lRdlJ45rFom0bwhki00mKztLQ2je0zUHnLTjydvyypZmbFJG6NqcPEu27dkTbbfp0P0IQOnOy3CYPMR5Fktq1JC7jhZM5vCxfBeSJuqeBfGnW5MOS0Thjb6MuhxZsdJjNO/1AAY20AAAAAAAAAAAAADFz6hw9fIpQnylKO4q7dy6ZqO39W2/X3GRmR6wvSJUbIrV4VXoi+B+QchSvxZaapdhn+UO9Vr2ORVe56r/rv/AKm3RaWuom3VO2zBrtXbTRXprvu/YIMXpWG3X01i4skqrcZWjbLxLuvEjU33X1mUMdo2mYbqzvESAA46AAAAYDWOq8dpOjHYySyOdKqtihiRFe9U67b8tk5br7yVKWvPTWN5RvetKza07Qz4JXROucXq3vo6STQ2oU4nwTIiLw77cSKiqip0Ko7elsdum0bS5jyVyV6qTvAACCYAAAAAAAAAAAAAAAAAAAAAAAAAAAAAAAAAAAAAAAAAAAAAAAAAAAAAAAAAAAAAAAAAAAAAAAAAAAAAAAAAAAAAEh2WfRq599ZX9fYK8kOyz6NXPvrK/r7AFeAAAAAAAADAalz1jG3sdjcVQZfyt/vHRRSz9xG2ONG8b3v4XKiIr2Jyaqqrk96p36Uzfy9jH2H1nVbME8tWxAr0f3csbla5Ecn9yct0XluipyReQGI1v9JdBffUn6C2V5Ia3+kugvvqT9BbK8AAAAAAA+Pe2Niue5GtRN1VV2RDFT5uJZXwY+KS5YRF5MTZiKiboiu8N/BehybRHdZTFfJ7MMsYnKahx2NVWSzd5Pvt3MPpP3/8vxOixjcjlGIl646nFxKqxVV2VzeWyK719d+qHuxmHoYxP9yrMjftsr15uX8V5/gQmbT24XVpgx85J6p8o/n+Ilhksahy6t8nhZiqq9Xy+lKqbqi7Iqcv8k+09eP0xRrSd/aV960uyulsLxc093/13M6BGOO88u21d9unHHTHw/ee8iIiIiImyJ4AAsZAAAAAAAAAAAAAAAAAAAAAAAAAAAAAAB8c5GtVzlRGom6qvREMbjdQYjJ2X18fk6dmdnWOKVrl29eydUOxWZjeIcm0RO0yyZA9o2vqmkrleCOi25kns4+buFI2Kqom67KvPZeRfGs+1Ts8tanvw5LFTQstNjSKSKZVRHoiqqKioi8+Zo0sYpyRGXsz6ucsYpnD3ZvQuu6WqMXcsyR+RS0k4rDHv4mtbsq8SLy5cl+zYxdPtd09ZyzaistxQvdwNsyMRGb+tU33RPft9ux06N7N5cTpjNU71qNb2ThWFXRbqyJNl267b813U09qHRee0/DJPkqLmVmPRnfscjmKq9F5LvsvvQ3YtPpcuS1Yn9P773n5tTq8OOlpr+v993D9PZLLUcdi7GQtWGNqQJu97V4tvdy8d1RNveR+nO1LCZzMR45kVqrJM7ghfM1vC9fBOSrsq+BovSWNyOdvvw+Mkc3yqNVkaqrwLwJxIrvVzRE395XaN7M9QectOTJ1PI6laZsskjpGrxcK77N2Vd99uvQ7bQ4MVbRkvz7vd9HK6/UZrVnFTj3+/wCr9CAA8d7Qa27ZNH5DUlajaxDUmsVONroFcjVe123Nqry3Tbp47myQW4ctsN4vXvCrNhrmpOO3aWouxzQ2VwuWnyuZi8l/orDFCrkVzt1RVVduicv9TboB3Pntnv12c0+CuCnRQABSuAAAAAAAAAAAAAAAAAAAAAAAAAAAAAAAAAAAAAAAAAAAAAAAAAAAAAAAAAAAAAAAAAAAAAAAAAAAAAAAAAAAAAAkOyz6NXPvrK/r7BXkh2WfRq599ZX9fYArwAAAAAAARfaTn8limY6hiq+QY7IOe2bJVcbNdSlG1E3dwRMdu926I3iTh6qu/DsuV0LBja2nIIcLFfjqse9VW/XmhnkkVyufI9JWternOVVVypzVeRnwBrbUGGvUNbaIs2tRZTJQyZiZG1bMdZscarRtqitWOJrt0RNubl5Lz3XmbJJDW/0l0F99SfoLZXgAAAOMqPWJ6RKjZFavCqpuiL4bnIAjhho8KtjZ+XsPtv5LwJ6LGrw7LsidUUy0MUcMbY4WNYxqIiNamyIicjmDkViOyzJlvk9qePp6AAOqwAAAAAAAAAi+1fVFrS+nGTY5GpbsSpCyRzd0j5Kqu28V5ciePHOS0Ur3lXlyVxUm9u0LQH50092s5/GyS/KLm5OJyei2XZisd60VqdPd/wBjb3Z7rWtrClO5kC1rddUSWFXcSbLvs5F5bpyX7DRn0OXBHVaOPNn0+vw556azz5K0AGRsRvaZrNmkcVH3LElyNribAxf7W7bbud7k3Tl4mp9M9qmdqZqKTMW1uUHvRJo1jaitavVW7InNPV0U2f2p6Il1dUqy0Zo4r1XiRqS7o17V23RVTovLl+JrzGdjWbluRtyNmnBV33e+N6vdt6kTZOf4nr6SdLGH/k239/8Ap42sjVzn/wCPfaO23b5s/T7aq8uWbHZxToce53D3qS8T2p/zK3bb8EX/ADNvNVHNRzVRUVN0VPE0PT7GMquWbHcu1Ex7XbuljVeNzfUjduS/jsnvN7xsbHG1jE2Y1EaiepEM2trp4mvgfNq0NtRaLeP8nIAGFvAAAMbqTM1tP4Wzk7vEsMDd+FvVyquyInvVVQyRhdZYGPUunbeMkk7pZURWSbb8LkXdF29XInj6eqOvt70MnV0T0d/chNL9r0OVzkNC/jfJI7EiRxStl4+FyrsiOTZOq+JtU0lpLsjyVTUFa1mLNVKlaVJUbC5XOlVq7onNE2TdOZu0062uCLR4DLobZ5pPj9wAGNtSfapWvW9C5OHGI906tarmM/ucxHIrkT8N+Xim6H5/7P6t+zrLFJjGyd/HYY9zmp/YxF9JXe7bf/sfqw4Mijjc5zGNa5y7uVE2VV95u0+tnBjtj6d92DU6GM+WuTq22cwAYW8OuxBFZgfDYiZLC9OFzHtRzXJ6lRep2ADH4nCYzEd58l0K1RZP71ijRqu+1TIAHZmbTvLkVisbQAA46AAAAAAAAAAAAAAAAAAAAAAAAAAAAAAAAAAAAAAAAAAAAAAAAAAAAAAAAAAAAAAAAAAAAAAAAAAAAAAAAAAAAAAAAAAAAABIdln0auffWV/X2CvJDss+jVz76yv6+wBXgAAAAAAAAACQ1v8ASXQX31J+gtleSGt/pLoL76k/QWyvAAAAAAAAAAAAAAAAAAAAYvUuBo6jxUmPycbnQuVHI5q7OY5Ojmr6+v8AmYztLy9vCaMv3cdullqNY1+2/d8TkRXfhv8A57Gi9DauztbVlD/f7dplmwyKWGWVz0kRzkReS+PPkpt02kvkpOWk7bMGq1mPFeMN433WOoexd7II3afvrLKirxstqjd08OFWp/3K/ss0RLpGpalvTRy3rXCjki3VrGpvsiKvVefP8C7BDJrc2Snh2nhZj0OHHk8SscgAMrWAADC6l1RiNNRRvy9tIVk37tiNVz3bddkTw956MBncdqCj5XibLbEKLwu2RUVq+pUXmimpO3PTeWt5utlKdae3UWBIVSJqvWJyKq80TwXfr9pmOwnT+TxVbJXMlDLVjtcDYopUVrncO+7lRenXZPxN9tNijTRli34nn11WWdTOKa/h/vLaoAMD0AAADhFLHK1XRPa9qLtu1d+Zr3t1tX62jmJRc9kMthrLDmLsvBsuyL7lXb/RPE1j2LWr8OuqkNJz1gma9LLEX0VYjVXdfsXbZfw8Tdi0U5MM5urt+zBl10Y88Yenv7/1fpMAGFvADgssaSpGr2pIqbo1V5qn2AcwAAANVao7XocVnJqFDG+Vx15FjlldLwcTkXZUamy9F8S3Dgvmnakbqc2fHgjqyTs2HqTM1tP4Wzk7vEsMDd+FvVyquyInvVVQ15pftehyuchoX8b5JHYkSOKVsvHwuVdkRybJ1XxKi9FS7RdBqlaR0MVxiOY5ybrFI13RU9ypsvuNf6S7I8lU1BWtZizVSpWlSVGwuVzpVau6JzRNk3Tma8FNPGO0ZuLQyajJqJyUnBzWW7QAee9EAAAAAAAAAAAAAAAAAAAAAAAAAAAAAAAAAAAAAAAAAAAAAAAAAAAAAAAAAAAAAAAAAAAAAAAAAAAAAAAAAAAAAAAAAAAAAAAAJDss+jVz76yv6+wV5Idln0auffWV/X2AK8AAAAAAAAAASGt/pLoL76k/QWyvJDW/0l0F99SfoLZXgAAAAAAAAAAAAAAA4yPbHG5712Y1Fcq+pEA5A0Nc7Z8quWdJTpVEx7XbNikReNzfWrt+S/hsnvN24bIRZbE08hXRUisxNlai9U3TfZfsNGbS5MERN47s2DV4s8zFJ7O+3WhuVpa9qJksErVY+N6bo5F8FQncHoPTuEyPl2PoI2ym/A58jn93v/yoq8vt6lOCquS1YmtZ2iV1sdLTFrRvMAAIJgAAAAAAAABrPtU7Q7WmL8ONxUML7To0lklmRVRiKqoiIiKnPkW4cNs1uindVmzUwU679mzAQnZZreXV1S1FehjivVeFXLFujXtXfZURei8uf4F2cy4rYrTS3eHcWWuWkXp2l12IIrMD4bETJYXpwuY9qOa5PUqL1PHicJjMR3nyXQrVFk/vWKNGq77VMgCHVMRtvwnNYmd9uQAHHXCZXpC9YkR0iNXhReir4H5ByF2/Llprd2af5Q71XPe5VR7Xov8Apt/ofsExc+nsPYyKX58XSkuIu/fOhart/Xvt195t0Wqrp5t1Rvuwa7SW1MV6bbbGlZrdjTWLlySKlx9aN0vEmy8StTfdPWZQAx2neZlurG0RAaS1b2R5K3qCzaw9mqtSzKsqtmcrXRK5d1Tki7puvI3aC7BqL4JmaKdRpseoiIv7mF0bgY9NadqYyOTvViRVfJttxOVd1Xb1czNAFVrTeZtPeVtaxSsVr2gABFIAAAAAAAAAAAAAAAAAAAAAAAAAAAAAAAAAAAAAAAAAAAAAAAAAAAAAAAAAAAAAAAAAAAAAAAAAAAAAAAAAAAAAAAAAAAAAAAAJDss+jVz76yv6+wV5Idln0auffWV/X2AK8AAAAAAAAHmyS3EoT/JiV1u8C9ylhVSPi8OLbnt9hPdmmQyeR03M/OW2XL8GRvVHzMiSJrkitSxt2anROFieKr61VeYHVrf6S6C++pP0FsrzW+odU6fzOtdEUMRm8Zeuw5iZ0tetaZJIxEo22qrmtVVTZVRPtU2QAAAAAldba5xeku5jupNNamTiZBCiKvDvtxKqqiInUnTHbJbprG8oZMlcdeq87QqgYDR2q8dqyjJYxqyNdEqNlhlREexV6b7ctl57L7jPnL0tSem0bS7S9b1i1Z3gBqrVHa9Dis5NQoY3yuOvIscsrpeDici7KjU2XovibD03ma2oMLWydLiSGdu/C7q1UXZUX3oqKWZNPkx1i942iVWPU4stppSd5hkgAUrw+ORHNVrkRUVNlRfE+gDRue7NMBRz6R2NUVqFaV3Elabh71rVXoiq7p6lVP8AM3TjKtejjq1WkiJWhjbHGiLv6KJsnPxPy52gVb9bWWVTJtk7+Sw97XOT+9ir6Kt9223/AGP0B2V1r1TQuMhyaPbOjXK1j/7msVyq1F/Dbl4Jsh6uupbwaXtfd5GgyU8a9K06VYD896y7TNQectyPGW/I6laZ0UcbY2rxcK7bu3Rd99unQ3HoDOyak0rSyNiNsc7+JkiNT0Vc1VRVT3LtuZM2jyYaRkt2lswa3HnvOOveFCeTLZKniKEt3JWGV60aek9//b1qvuQ9ZA9s+DyGc0tE3FxvmkrzpM6BnNXt4VTkniqb9PtKsNK3yRW07RK7Pe1Mc2rG8wzumtZ4PUk8kGKupJOxOJYnsVjlT1oipzT7ChPz32QaXzPnjUvy07NSpU4nSSSxqzi3aqcKb9d9/wDI/QhbrMNMOTpxzvCnRZ758fVkjaQGqu3bUGTxVbG08bNLVjtcbpZYlVrncO2zUVOnXdfwNVUNdamoVVr1sxZSLi4vTVJFT7Fciqie7oXYPs6+bHGSJjlTn+0seDJOO0Tw/VQIvso1Ra1Rpx82RRq268qwvka3ZJOSKjtvBefMtDFkxzjtNLd4bcWSuWkXr2kNH/7Q9eqzI4mdsbkuSxva9+/oqxqpsm3r3cpvAhu2Klip9Hz28tDI99Vd66xO4Xo9yom26oqbLy35eHr2NGiyeHnrKjX4/EwWj5+iC/2fck2HN5DHLA1XWIUlSZOqcC7cP2ekpcaj7UsJg8xJjnxWrUkLuCZ8LW8LF8U5qm6p4mp+ynVdbTOdRLdaHuLapFJaVV44mqv27cO+yry8Pcdue0PkstnrtvTSwZbH2J3SMmgnYvArl34X7ryVN/xPTzafHfUTbNxGzysGpyU01a4eZ39H6GxGRq5fG179CVJa07eJjk5fh7lRd0PWT2gMFJpvStLHWJGyTs4nyK1fRRzlVVRPcm+xQniZIrFpis7w93HNppE2jaQAEEwAxmp702M05k71VnHPXrvkY1U3TdGqqb+7xO1ibTEQ5a0ViZlkwflOlrTUNbLtyDcrbln4+JzXyK5j/wDpVvTb3f5H6pheskLHuarHOaiq1eqe41arSW022877smk1ldVv0xts5gAyNgAAAAAAAAAAAAAAAAAAAAAAAAAAAAAAAAAAAAAAAAAAAAAAAAAAAAAAAAAAAAAAAAAAAAAAAAAAAAAAAAAAAAAAAAAAAAAAAAAAAAAEh2WfRq599ZX9fYK8kOyz6NXPvrK/r7AFeAAAAAAAAYHRmHsYTGXK9t8T3zZK7casSqqIyazJK1F3ROaNeiL79+a9TPACP1s1qam0EqNRF+WZOif+wWywJDW/0l0F99SfoLZXgAAANRdsehsrmstBlcNF5V/RSGWFHIjm7Kqoqb9U5/6G3QXYM9sF+uqnUYK56dF2tuxvR+Q03WvWsu1IbFvga2BHI5WNbvzcqct136eGxskA5my2zXm9u8u4cNcNIx17Q0lq3sjyVvUFm1h7NValmVZVbM5WuiVy7qnJF3TdeRtPRuBj01p2pjI5O9WJFV8m23E5V3VdvVzM0CeXVZMtIpaeIV4tJiw3m9I5kABnaQA4TSJFC+RyKrWNVy7deQB8UcjmuexjnMXdqqm+y+4RSxytV0T2vai7btXfmfmLU/aDn88+zHJcfBRmXZK0SI1EbvyRV6r7915nt7FrV+HXVSGk56wTNelliL6KsRqruv2Ltsv4eJ6lvsy9cc3tbmPc8qv2rS+WKUrxPvbD7SezzE2K2Vz8PlMVtkL53xRKnBI9E33VFTdPWuxprA6mzGEtV5MfesMbEqbQ8arG5N91aremyn60c1HNVrkRWqmyovRUJSn2eaYqZVMhBjGJO13GxqvcrGu9aNVdv/JDmm18UpNM0dXkar7PtfJF8M9Pmp0na2COSdWw8SJyeu2yr4HafmztptX5tdW4brnpBC1iVmKvooxWou6fau+6/h4FZorU+TwnZHkMjM10y15+5pLLuqbLwp+LUVV/7ELaCYx1yRPM7cfqsr9oVnLbHaNorvz+jc4Pz3o3tM1B5y048nb8sqWZmxSRujanDxLtu3ZE2236dD9CGfUaa+nmIt72jTaqmprM09yS7UVxUWj7djNUW3Yodlij4laveKuybOTmnXn7tz84QWcbNbj8upOgqpvxeRvXj/8A7q5F/wBD9Vakw1bUGFs4y7xJDO3bib1aqLuip70VEPy7rHAS6a1BZxkz1kSPZWSq3h7xqpuionP7PtRT0/su9ZrNN+Xl/a1LxaMm3H7v0X2afIfmrB5s8fkfEvH3v/E7zlvx/wDV06ctttuRUmr/APZ+glj0telexzY5baqxy/4tmtRdvx5f/g2geZqq9Oa0b78vV0luvDW223AY3UmGragwtnGXeJIZ27cTerVRd0VPeiohkgUVtNZ3juvtWLRMT2fmrX3Z3d0nWittseXVHuVrpGRK3uum3FzXrz/yM5/s/wBW+uoLtqNr249K6slcqei5+6K1Peqc19yfab4ciOarXIiovJUXxPkbGRsRkbWsYnRrU2RD0L/aN74Zx3jeZ97zqfZtMeaMtJ2iPd/tyAB5z0gAAD45qOarXIitVNlReiofQBJ0+zzTFTKpkIMYxJ2u42NV7lY13rRqrt/5IVgBO+S1/andCmOmP2I2AAQTAAAAAAAAAAAAAAAAAAAAAAAAAAAAAAAAAAAAAAAAAAAAAAAAAAAAAAAAAAAAAAAAAAAAAAAAAAAAAAAAAAAAAAAAAAAAAAAAAAAAAAkOyz6NXPvrK/r7BXkh2WfRq599ZX9fYArwAAAAAAAAABIa3+kugvvqT9BbK8kNb/SXQX31J+gtleAAAAAAAAAAAAAAAAB+cO13DYbAalZDi4ZUklb5RLE5/wDSZuq7NaiJvz2Xx5eHu2H2KZuhlad2GDFUsfeg4e8dWj4Ulau+y8915bdN/EyPaL2eQaunhuRWvJL0TO7Vys4mvbvuiKm6bKm68z3dnuiq2j6U7WTrZt2FRZZlbwpsm+zUTnsnNftPUy6nHk0sVmZmzycWly49VN4iIorQAeW9Zj8thMZl+7+VKFa2sf8AYssaOVv2Kfb+HoXsPLip60fkEjO7WFicLUTw226bLzTY94Jddo257IzSs78d0DpzstwmDzEeRZLatSQu44WTObwsXwXkibqngXwBLJlvlne87o4sNMUbUjYMflsJjMv3fypQrW1j/sWWNHK37FMgCETNZ3hOaxaNpddeCKtAyGvEyKFicLWMajWtT1IidDsAOOgAAAAAAAAAAAAAAAAAAAAAAAAAAAAAAAAAAAAAAAAAAAAAAAAAAAAAAAAAAAAAAAAAAAAAAAAAAAAAAAAAAAAAAAAAAAAAAAAAAAAAAAAAAAAAAAAAAAAAAABIdln0auffWV/X2CvJDss+jVz76yv6+wBXgAAAAAAAAACQ1v8ASXQX31J+gtleRPaRY8gyOjshJWuz1aeWfLOtSpLZdGxadliOVkbXO24ntTfbxOVTtL0/cqw2akOoJ60zEkiliwF9zHtVN0c1Uh2VFTnugFoCQ+cLDfU9Sfl2/wDsj5wsN9T1J+Xb/wCyBXgkPnCw31PUn5dv/sj5wsN9T1J+Xb/7IFeCQ+cLDfU9Sfl2/wDsj5wsN9T1J+Xb/wCyBXgkPnCw31PUn5dv/sj5wsN9T1J+Xb/7IFeCQ+cLDfU9Sfl2/wDsj5wsN9T1J+Xb/wCyBXgkPnCw31PUn5dv/sj5wsN9T1J+Xb/7IFeCQ+cLDfU9Sfl2/wDsj5wsN9T1J+Xb/wCyBXgi4O0vT88k8cEOoJJK7+7mazAXlWN3CjuFyJDyXhc1dl8FRfE7fnCw31PUn5dv/sgV4JD5wsN9T1J+Xb/7I+cLDfU9Sfl2/wDsgV4JD5wsN9T1J+Xb/wCyPnCw31PUn5dv/sgV4JD5wsN9T1J+Xb/7I+cLDfU9Sfl2/wDsgV4JD5wsN9T1J+Xb/wCyPnCw31PUn5dv/sgV4JD5wsN9T1J+Xb/7I+cLDfU9Sfl2/wDsgV4JD5wsN9T1J+Xb/wCyPnCw31PUn5dv/sgV4JD5wsN9T1J+Xb/7J1T9pen4JII54dQRyWHrHC1+AvIsjuFXcLUWHmvC1y7J4Iq+AFoCQ+cLDfU9Sfl2/wDsj5wsN9T1J+Xb/wCyBXgkPnCw31PUn5dv/sj5wsN9T1J+Xb/7IFeCQ+cLDfU9Sfl2/wDsj5wsN9T1J+Xb/wCyBXgkPnCw31PUn5dv/sj5wsN9T1J+Xb/7IFeCQ+cLDfU9Sfl2/wDsj5wsN9T1J+Xb/wCyBXgkPnCw31PUn5dv/sj5wsN9T1J+Xb/7IFeCQ+cLDfU9Sfl2/wDsj5wsN9T1J+Xb/wCyBXgi7faXp+nVms24dQQVoWLJLLLgL7WMaibq5yrDsiInPdTtTtDwypulPUm3/wAO3/2QK8Eh84WG+p6k/Lt/9kfOFhvqepPy7f8A2QK8Eh84WG+p6k/Lt/8AZHzhYb6nqT8u3/2QK8Eh84WG+p6k/Lt/9kfOFhvqepPy7f8A2QK8Eh84WG+p6k/Lt/8AZHzhYb6nqT8u3/2QK8Eh84WG+p6k/Lt/9kfOFhvqepPy7f8A2QK8Eh84WG+p6k/Lt/8AZHzhYb6nqT8u3/2QK8Eh84WG+p6k/Lt/9kfOFhvqepPy7f8A2QK8EXV7S9P241kqw6gnja98aujwF5yI5rla5u6Q9UcioqeCoqHb84WG+p6k/Lt/9kCvBIfOFhvqepPy7f8A2R84WG+p6k/Lt/8AZArwSHzhYb6nqT8u3/2R84WG+p6k/Lt/9kCvBIfOFhvqepPy7f8A2R84WG+p6k/Lt/8AZArwSHzhYb6nqT8u3/2R84WG+p6k/Lt/9kCvBIfOFhvqepPy7f8A2R84WG+p6k/Lt/8AZArwSHzhYb6nqT8u3/2R84WG+p6k/Lt/9kCvBIfOFhvqepPy7f8A2Tqb2l6ffbkqth1A6zGxsj4UwF5Xta5XI1yt7ndEVWuRF8eFfUoFoCQ+cLDfU9Sfl2/+yPnCw31PUn5dv/sgV4JD5wsN9T1J+Xb/AOyPnCw31PUn5dv/ALIFeCQ+cLDfU9Sfl2/+yPnCw31PUn5dv/sgV4JD5wsN9T1J+Xb/AOyPnCw31PUn5dv/ALIFeCQ+cLDfU9Sfl2/+yPnCw31PUn5dv/sgV4JD5wsN9T1J+Xb/AOyPnCw31PUn5dv/ALIFeCQ+cLDfU9Sfl2/+yPnCw31PUn5dv/sgV4IuftL0/BJBHPDqCOSw9Y4WvwF5Fkdwq7haiw814WuXZPBFXwO35wsN9T1J+Xb/AOyBXgkPnCw31PUn5dv/ALI+cLDfU9Sfl2/+yBXgkPnCw31PUn5dv/sj5wsN9T1J+Xb/AOyBXgkPnCw31PUn5dv/ALI+cLDfU9Sfl2/+yBXgkPnCw31PUn5dv/sj5wsN9T1J+Xb/AOyBXgkPnCw31PUn5dv/ALI+cLDfU9Sfl2/+yBXgkPnCw31PUn5dv/sj5wsN9T1J+Xb/AOyBXgkPnCw31PUn5dv/ALJ1W+0vT9OrNZtw6ggrQsWSWWXAX2sY1E3VzlWHZEROe6gWgJBO0PDKm6U9Sbf/AA7f/ZHzhYb6nqT8u3/2QK8Eh84WG+p6k/Lt/wDZHzhYb6nqT8u3/wBkCvBIfOFhvqepPy7f/ZHzhYb6nqT8u3/2QK8Eh84WG+p6k/Lt/wDZHzhYb6nqT8u3/wBkCvJDss+jVz76yv6+wPnCw31PUn5dv/sjsq7xdJyyy17Nfv8AKZGwxlmB8MnBJdmexVY9Ecm7XIvNE6gV4AAAAAAAAAA+OTiaqetNjG6WxEen9NYnDQyumix9SKo2R6bK9GMRqKqetdjJkZnL2buaydhcTkq2LZDRZca6Wp362XOkc1zf7k2RqNTfbn6aL4AWYJ3SOdtZJbmPzVRtLOY9WtsxRqropGuT0JonL1Y7ZeS82qitXputEAAAAAAAAAAAAAAAABi8Pho8ZkM3bjle92Utttva5NkYqQRQ7J7tokX8VMoS+sMzkqWQw2Lw3kUdzJvla2xda50bO7j4tuFqpxOVdtk3Tkjl57DTmo7UuYmwOo60VPNRsWaFYXKsNyFF27yJV57puiOYvNqqnVFRQKgAAAAAAAAAAAAAAAAxeYw0eTyGEtySvY7F23W2Nam6PVYJYdl920qr+CGUAAGu6mS1ZlH5fIYm9Qf5DfnqfI8tdE3bG5ERFlRyqj3NRHIu22z05cix01mYM/hq+RrMkibJu18UibOje1Va5i+9HIqfgBkwAAAAAAAAAAAAAAAYzVOIj1BprLYaaV0MWQqS1HSMTdWI9itVUT1puZJqcLUT1JsfSKzWRztzWNjC4TIUMc6rRjuNS1WWZbSve9qpye1WsbwIiqiL/enuAtQT2ks/Lllu0slWbTzGPc1lqu13E3ZyKrHtXxa5EXZfcvqKEAAAAAAAAAAAAAAAADF6bw0eCx8tSKV8rZLdm2rnJsqLNO+ZU+xFkVPwMoTGusrex7MPWx1iCnJkr7Ka25o0kbDu1zk2arm7ucrUYnPq7op58Pmctjc9XweqFr2H2muWlkK8fdtnVqbuY5iqvC/ZFXkuy7L0ArwAAAAAAAAAAAAAAADF18NHBqe/mklestupXqOjVOTUifM5FRfWvfL/AJIZQ8mXufJ2Ku3VjdL5NA+bu29X8LVXZPeuwHrBr+rqnUONxtHM6hrY6xg7cccsk2ObIj6bXoio5zXKvGxN+apsqJz4eWxfsc17GuYqOa5N0VF3RUA+gAAAAAAAAAAAAAAAxeYw0eTyGEtySvY7F23W2Nam6PVYJYdl920qr+CGUBFZ7IZy5rKTB4bKU8W6Gg26xZ6vfrZcr3NVNuJFRreFu+3P005pyAtQTmks/Pk5b2Oy1dlTNUFaliFjt2ua7fgkZvz4XcK/iioUYAAAAAAAAAAAAAAMZqnER6g01lsNNK6GLIVJajpGJurEexWqqJ603MmAPjU4WonqTY+kxrjK36C4anjJ69OXJXPJVuWIllZD/Te9PR3RFVysRqbqnNfE6MLnclSz7MDqltdbVhHvoXq7FZFba3mrFaqrwSNTmrd13RFVPFECuAAAAAAAAAAAAAAAAAAA4zSxwxPlme2OJjVc9712RqJzVVXwQ5Gs83qOLPY7Urcnbr4nS6Mnw7HzNVbNiyvoq9Gpza1uzka3ZXO5u5Iibhx1pqjCagx9P5Oyfl2LqW2T5WCnK5sq1eFU7zZqtc5jXujcvDvyTovQ8eU07DSy2nvk3JW3Yi9OrMdbjn72WhK6Nz04HuVVfA9rFRWLun9vTbdMVktXYbP6PjmsSsqavxbXLjpoGK5Z5moiIkKo1eNkiK1FYqc0fzbunLZGD0Zgsfbr5Ktio61xqLI2Nr3rHA9+/GscarwsX0nJu1E6r6wOenNO26GXt5bMZRuSyM8EdVJGVW12tiYrnInCiqqqrnuVVVdumyJ40gAAAAAAAAAAAAAAAI7V+edb05qavpixNNk8axGTOqsVXRuXm9jHbKiyozdeFN1RVby3VDza11Fme9vY7SuPWzJRh7/IWJeNjWt4eLuIVRUV07m80VF2Yioq81RFmNL1L8WCp41c6uB03VrNfRytVYIn5FZN3NdJ3jV/qNRFV/JOJzld7kDnqPGwx6dp5rG5y/ktNSSRzOklsOnmqqqo1tiGRd3JwqvpMXdNlcmyeFbjdP56XUGNvagydGzFjGzJXWrXfFJMsjUbvJu5W8m78kTmuy8ttjBaG0pjtQabqZS/37UtyOnsV6k8kNO65snozrAi8PppGx6onJd/Hdd9nAAAAAAAAAAAAAAAA8eYyMGIxN3I2+PyapC+eTgTdeFqKq7J69kA45rL4/CUvK8rbiq1+NsaPkXq5y7I1E6qq+pDXGXu6f1PqynYyF1bmn7VRK1OaG3JEyC1xOc9r0arVa9zFZsq8/RVOR91TqDKXHYR9jAz4zIw22XMc2zYY6C4/hc11Z0jFVI5HMevDxIrd068lOm3cwGo9VYh+LqPdevvWtmcXZquY7uOB7uKdioqI5j2oiOXxcqIvPmHbi8BlK2s8jSrZqetl4akUrMi6NJkv1VVzGNsxrsjpY3MVEkRUVWu689kvdLYRMDjH11sOtTzTy2rE7mNZ3ksjlc5eFOSJuuyJ6kTmvUae0ziNPd8uJqJC+ZGpJI6R8j3I3+1Fc9VXZN12TfZN19ZmAAAAAAAAAAAAAAAcJpY4IZJZ5GRxRtV73vXZrUTmqqq9EOZq/W2eZqDDXqF3EWo9NS3Uxr8m2VjlZKkqMR7oOrou9RGKirzTfltzA9Wsc1UzemcNmGPvN0ut7e89qyV1kr7Pa2XdNnd1x8Dt+SK3Zehi8vpt9HPYNmOy1tcddke3GXO8WefG2O7V+zXu37yCRrF4mPXqnJefLyajtZGrjchZ1TqH5M1NExUx2KpXEfDaa1vAxUro3ikSV/FyVHKnEieBeaf0ZhMdPUyMONSvdYzjbF38j4q73NRHd2xV4WLtum7UTkq+tQO/TuBu0svdyuZyUd/IWYY6yLDX7iOOJivciI3icqru9yqqr6uSFEAAAAAAAAAAAAAAACN1VqrGz1Mxg8RnKcOpFryw14++Rrmz8HotRenFu5vLr7j02tUOl1VLiMYyB0GNak2Yu2H8MdVjmK5kbfXI5Nnf8rW81XdURY6rksBVqZXEZ6Wpd0tdtz2KeWhf3sCPe5ZHwyPRXd3K1XOVqqqI5vTZU2UPFfxGLm0LYzWnlsS1IIF+V8PctSStnYzZZGu4lc6OditVzXt25psvXdLHF6WyE1jDT5LUU+SxuPkS1UjmrMbO53A5rFllRfT2a9eaNRVVN1Vee+K0ZpTD6jwMV7NUluTd7LA2y50kXl0DJVSKSVm6JJxMa3+5Hbpz6KbLRERERE2ROiIAAAAAAAAAAAAAAADCar1FX09UhVYZLmQtP7mlQh2721Ltvwt35IiJzc5eTURVUD15TM0cXYoV7k6MsXpu4rRNarnyu23XZqc9kRFVV6IicyBhpX81ntRQu1BksfqCnbc6rCsqLWWsqN7veH+17FTdHKvpbq7mnIxsc+oL2Qn1Bj6MTM89PkTIRqqSpjHNfv30KvVEWNWuR6/83oqqLtsnqp4mtl9aOxcuftZlsFLyuPIwzMjtUXrLskfewo3dr0V2zXIvJi+8Dp0riM5c03k8bhbVCjRklno28bdidOyhLs5siV3Ncm8S8TXtY7oi7cuibSxVJmOxdOjG9z2VoWQtc/q5GtREVffyPPgMNUwVBatLvnI6R0sks0iySSyOXdznOXmqr/9ETkhkgAAAAAAAAAAAAAAcZpGQxPlme2OJjVc57l2RqJzVVXwQ5GuNV6oTK6fztebDZNmnXpYoT5aHgk7rhVY3y9yi8asa7i3VE32aq7AdGs9VYLP4ym7H5VlzF1Lkc2VhqzOY9aqtcnGvDs5Y0erHKqclRq7ryU8eY03HSymBbi8pbXD3plZj7DJVmmxlnu1c18T3cXHC9rFR0b9035ovNUPHqDUFO5pdnymrKGscfXSTGywRukZddwqsawOTfvYpdtlbuqpvsvgq7AwmjMDQt1snXxMda61ONrEkescD3N2dwMVeFq7bpu1EXbf1qBz09p+5Sy9vK5jKJkchPAys1zK6QMjiY5zkRGoqqq7vXdVXwTkhRgAAAAAAAAAAAAAAAk8/mnZfF6pxel5pn5ijWdH30TfQZO5rlSNr+iyJsiqiL6PE3fbc56h1NbqZabF4jCz5WxBVS1Z4LDYUjY5XNYiKvNzl4H7In/L15oQGn6iV8Dj68+oHYnQjolsY/IRW2VLEz5l3bDM7xe3d/pIvpqqK7dU3UOzJY3FTaFdqDTlq7aw7I+PI46zZllVUYid5txqr4p41bvy8Wqiou5Y47S+UfkMTPlc/wDKFDGyOsVWLUSOZ7lY5jVlk4l4tmvcnJrVXkq+O+E0RpXFalwi5PMQOuSTzyN8qa6SBuThZIqRSzRNVGyK5jW81RUciIvRTZyIiIiImyIAAAAAAAAAAAAAAAAAAAAks3pmODO+c+HpusZiJnD5ItruIbDl2b3j/RcneNYr0R23NF2Xw2rQBNaKxN6gmWuZWOvXtZO4tpateRz44E4GsROJdkVy8HE5URE3cvXqtKAAAAAAAAAAAAAAAAAAI/Tmk4qceTxmUo0beGjuusYxk0TX90x6I9zOFUVERr1dttty25cudgAPjWo1qNaiI1E2RE8D6AAAAAAAAAAAAAAACF7QNN57MZBlzD340rwUpYHY2dy9xfWRycccqbKiIrG7NenNqrvsqboXQA0rjbOa1DojJ6ahxSZRiRupI61YZDYxsqJ6LbDHbruxeFzXs4uJGoqeBuWpG+KrDHK/vJWMa1z1/wASonNTjFSqxXJ7cVeFludrWSzNYiPka3fhRzuqonEu2/TdTvAAAAAAAAAAAAAAAAAntc4bIZ7DxUcXk58XItmKWS1XfwyMYx3EvDyVFVVROSoqKm6L1Na5S1LR01mNP5DGSs1E27BlJ4KKOc3JxNsxOlnrNVeqo1VdGnNrlXqio5d1nRPSq2LFaxYrwyz1nK+CR7EV0TlarVVqrzRVRVTl4KBhdKszFuKXI6liggnnfx1aLWtctKPbk10if3PXq7bki8k323WhAAAAAAAAAAAAAAAB0ZBk8lCyyo5rLLonNic7fZHKi7Ku3Pqd4A0Xf03Y09ew1fV12xdpcMMLMovC5bfDs5KNtXbNVFkT+nK7brwrsq7uu9G4y0/VWUzb8G7A1LNSGt5I98fHPIxXKsrmxqrU2RyMRd1VUTwRELK/TrZCnNUv14bNWZvBJDMxHsenqVF5Kh3omybJ0AAAAAAAAAAAAAAAAAEBqTF6noaptaow8/l9eKKKFMK5/KaFOJZFjVU2ZNuqKi77OROFyJycl+AILBTR5XVVbUenW+VYXM1nVskitax0E0X9iyNVUcjtuKNzVRVTZvRELLG4yhi4XQ4ylWpxOXiVleJsaKvr2REOyrSq1H2H1a8ML7EnfTOjYjVkfsicTtuq7NRN19SHeAAAAAAAAAAAAAAAABHatZkchqnE4mK/kcbjp61iV1ig1Ec6ZvAjWOerXI1OFz3InLdUTrtsSmiLGocPUsXYI4ctUt5GzDPWWRleXyhk741kiV2zVR6M4lYq7ou+yrubcIbSWgUxGWlvZS+uRWCzYlxkCx8EdJs0jnvVE3XilVXuRXr/AIeSIiKu4ZPs8xNnD6ZZWu12VXLYnmjqMe16Vo3yueyJFRET0UVE5cvevUpgAAAAAAAAAAAAAAATXaFav1NNudjJJ4ZJLEEMs9eLvJYYXytbI9jdl9JGqq77Lt18ClAGvtNUX43tCzsVu5YvPrY2vJDctv8ATZHJJMqxvVERHIjo1VFXmiLt718HZGzNZDTmDhvUlx+Cx9JkCw24mulvToicUib78ETV34V/uf15IicWXz2gvlvWE+Qu5BVwdqtBFcxjY9vKnwukViSP35x/1F3YiJxKibqqboty1EaiI1ERE5IieABEREREREROiIAAAAAAAAAAAAAAAAAAAAAAAAAAAAAAAAAAAAAAAAAAAAAAAAAAAAAAAAAAAAAAAAAAAAAAAAAAAAAAAAAAAAAAACbTWGP+b9mr+5tfJrqLcgkXC3vu7ViO224tuLZfXt7ykAAAAAAABjcXmK+SyOYpQMlbLi7DK0yvREa5zoY5kVuy804ZWpz25ov2qAHHUebrYGgyzZjnmfLKyCCCuzikmlcuzWNRVRN+q7qqIiIqqqIh06c1DDm3XIfJLlC9Te1lipca1JI+JOJq7sc5rkVOitcqclTqigAdmqc5DpzCTZKxXs2mRyRRJDWRnePdJI2NqJxua3+56dVQ8OK1WlrMw4vJYXK4a5YjfJXbdSFzZkZtxI10Mkjd04kXZVRdum+ygAZm1eWDIUqvklqVLPH/AFo2IscPC3f+ou/LfonJd1PWAAAAAAAY3N5ivh20Vsslf5Zbjpx92iLs967Iq7qnL1/9hczFepnMbipGSrYvxzSROaicCJFw8XEu+/8AjTbZF8egAHsvWPJKViykM06wxuk7qFvFJJsm/C1PFy9ET1njqZqrYyMVDaaK8+o26sErFRzI1Xh9LwRd90238AAMkAAAAAAAAAAAAAAAAAAAAAAAAAAAAAAAAAAAAAAAAAAAAAAAAAAAAAAAAAAAAAAAAAAP/9k=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7392" y="1444752"/>
            <a:ext cx="17343120" cy="1040587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488400" y="1371600"/>
            <a:ext cx="1527048" cy="1527048"/>
          </a:xfrm>
          <a:prstGeom prst="ellipse">
            <a:avLst/>
          </a:prstGeom>
          <a:solidFill>
            <a:srgbClr val="F38BE9"/>
          </a:solidFill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dirty="0"/>
          </a:p>
        </p:txBody>
      </p:sp>
      <p:sp>
        <p:nvSpPr>
          <p:cNvPr id="3" name="Text 0"/>
          <p:cNvSpPr/>
          <p:nvPr>
            <p:ph idx="100" type="title" hasCustomPrompt="1"/>
          </p:nvPr>
        </p:nvSpPr>
        <p:spPr>
          <a:xfrm>
            <a:off x="1371600" y="1124712"/>
            <a:ext cx="19440144" cy="463600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algn="l" indent="0" marL="0">
              <a:lnSpc>
                <a:spcPts val="11800"/>
              </a:lnSpc>
              <a:spcAft>
                <a:spcPts val="500"/>
              </a:spcAft>
              <a:buNone/>
            </a:pPr>
            <a:r>
              <a:rPr lang="en-US" sz="11200" spc="-480" kern="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Operating Margin and Sales Analysis</a:t>
            </a:r>
            <a:endParaRPr lang="en-US" sz="11200" dirty="0"/>
          </a:p>
        </p:txBody>
      </p:sp>
      <p:sp>
        <p:nvSpPr>
          <p:cNvPr id="4" name="Text 2"/>
          <p:cNvSpPr/>
          <p:nvPr/>
        </p:nvSpPr>
        <p:spPr>
          <a:xfrm>
            <a:off x="1371600" y="6665976"/>
            <a:ext cx="21643848" cy="56784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Scatter Plot Analysis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: Illustrates the relationship between </a:t>
            </a:r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mean operating margin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 and </a:t>
            </a:r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total units sold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.</a:t>
            </a:r>
            <a:endParaRPr lang="en-US" sz="5600" dirty="0"/>
          </a:p>
          <a:p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Data Clustering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: Most points show </a:t>
            </a:r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lower margins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, with an outlier at </a:t>
            </a:r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0.7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 indicating high-value sales.</a:t>
            </a:r>
            <a:endParaRPr lang="en-US" sz="5600" dirty="0"/>
          </a:p>
          <a:p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Strategic Insight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: Higher sales volumes may lead to </a:t>
            </a:r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lower margins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, emphasizing the need to balance </a:t>
            </a:r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sales volume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 with </a:t>
            </a:r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profitability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 for optimal performance.</a:t>
            </a:r>
            <a:endParaRPr lang="en-US" sz="5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YEBQYFBAYGBQYHBwYIChAKCgkJChQODwwQFxQYGBcUFhYaHSUfGhsjHBYWICwgIyYnKSopGR8tMC0oMCUoKSj/2wBDAQcHBwoIChMKChMoGhYaKCgoKCgoKCgoKCgoKCgoKCgoKCgoKCgoKCgoKCgoKCgoKCgoKCgoKCgoKCgoKCgoKCj/wAARCAJYA+gDASIAAhEBAxEB/8QAHQABAQADAQEBAQEAAAAAAAAAAAYFBwgEAwIBCf/EAEgQAAEEAgECAgQMBQMCBAYCAwEAAgMEBREGEiEHMRMiQVEUFhcyNlZhdZO009QVVHGBliNCkQhSJGKhsSUzcnbR8EPhU3OC/8QAGwEBAAIDAQEAAAAAAAAAAAAAAAIDBAUGAQf/xAA0EQEAAQMCBAIIBgMBAQEAAAAAAQIDEQQhBRIxQVFhBhMicYGRofAUMrHB0eEjQvEVJFL/2gAMAwEAAhEDEQA/AOqUREBERAREQEREBERAREQEREBERAREQEREBERAREQEREBERAREQEREBERAREQEREBERARCQASToD2r407Ve9UhtUp4rFaZofHNC8PY9p8i1w7EH3hB9kREBERAREQEREBEXxZbrvuSVGTxOtRMbI+EPBexjiQ1xb5gEtcAfb0n3IPsiIgIiICIiAi/E80VeCSaxIyKGNpe+R7g1rWgbJJPkAPakMsc8Mc0EjJIpGh7HsO2uB7ggjzCD9oiICIiAiIgIiICIiAiIgIiICIiAi+LLdd9ySoyeJ1qJjZHwh4L2McSGuLfMAlrgD7ek+5fZAREQEREBERAREQEREBERAREQEREBERAREQEREBERAREQEREBERAREQEREBERAREQEREBERAREQEREBERAREQEREBERAREQEREBERAREQEREBERAREQEREBERAWvRFb5lzPkFWfKZGjhMLJFTZXx9h1d9id0TZXvfI3T9ASMaGggdnE77LYSi7+BzuL5RkM1xSTHTMybYzdo5Bz42mWNvQ2VkjA4tJYGtILSD0g9u6DAc5qZ3i3AuUGHO3LFFrYH0JpZnfC65MjRIwyjRc3y0SS7u4EkaW01rbkPDuR57i/I25DI05MzlI4YoKzZJG0qjI39QaDouLnEuLn9Oz6o0AFQ461zR96FuSw/HYaZcPSyQZWeSRrfaWtNZoJ+wuH9UHl8Hrlm/wCG2EtX7E1mzJG8vlmeXvd/qOHcnuewUFjshm7fCeJWrtjkFjCPlvfxSfGPkfb6hM4Q7Ldy+jAD99Hfs32KtxWC5hxmhLhuOyYGxi2yyvp2Lr5WS1mPeX9Do2tLZOkuIB6mbAG/evpX4fmeOYvjsfFMpHLLi68lexWvueyC8JCHOkd0b6JA8Ehwa7Qc4e1B4+I0qOe/idfE8uv5Tjr2R/6P8SnbepThxJBlBErWuGvVed7B9h0vFxDjENnmnMKtjMcmkr4q9Wjqxuz1whrXVYZCD/q+sC5zj33568lScd4/l3czscn5CMZXtuoihHWxznyNLOsPLpJHtaXnYAA6RoE+e1kOOYKzjOUcsyU74XQZa1BPA1hJc1rK0URDtgAHqYT2J7a/og1Zgr+Et2uQu5FlOcvux5zIQtFCbLOhZG2w9rGt9BuMANAGh5aWT5JawsPM+NUcxybKYnj0mCmsROs5qxQfLL6WHo9I90jXuf0Of2eerz2OyzvH8Xzbjhy9ehjuN3KlrKXL8Us2Unif0zTOkAc0V3AEB2jolZatgcpc5rjOQZiHHR+hxM9GavBM6YCV80T2lpcxu29MZ2SAdnyPmgneG5qOtm+SO47kcnybi1KhHO17bDr7/hYLy+CCVxJkJYGHp6jokdxvS2ZSn+FU4LHopYfSxtk9FM3pezY30uHsI8iFKT8cyNDl2YzXHRjYfh2JbX9FN1Na65G95ike1o7t08gkHq00Ab9lXS+EfA4Phvovhfo2+m9Dvo69et07763vW0GmH2mtddZzjkXJON8jfYmFe26xJDjmjrd6H0ZH+g5vT0bEnrE72q/B3MofEutSyV4TkcahmmbA93wd8/piHSMb5DfsPnrQX5hxPN8djrGHry4PMY9xkbFcy00xnETiSGysDHCXpB6d9bdgDel8aXBcpxqLjtji92ravYvGfwmePI9TI7UW2uBDmBxjc1wOuzhpxHuKDz89yd+ryvOQ1rtqGKPiFuyxkcrmtbKJNCQAHs4ex3mv34Scmnj4FYi5Vdc+/goQ+3amcS6Wu6ISxTOJ7ncZ0Ts+sxy9UvEc3lhyTI5yfHMy2RxL8TUr1XPMFeMh526RzQ5xc5w2ekaDRoFY/PeG9/Iv46yG5WhqClBjs9F6x+F14XNka1nbz6g9p3r1JXf0QQ1DOciv8T523MXLTLWXv4+vXhfIT8BhvejAjaCfVLY5e+tesCfNbTa99HxXw+IqSSQ4uPj1hzajHkRAsnrtYeny2GkgHzAJ96xnKeEZK5X53PVfXdYyUtS7jWhx2JqzIywP2ABuSIDsT2P9lk8njspmbHH+W8ebHSy0VR8UlHKRvjEkM3Q50TyB1Rva5jSD0nyI137B5+W5qziPEOjIySZ9OHj+RuPqCUtjlfG+uWkjy3ouAOjrqPvX5xPiBkLB41aynHHUMTnzHHWs/DGyyRyvjL2NkjDRprg0gEEny2G70P7JxXO5i3lsrn5cbFkJsTNiqNWm974YWy6L3vkc0OcS5rB2aNBvt2vTc4nen43wnHslrCbCWqc9hxc7pe2GMtd0er3JJ7bA/sgjeR8jztTguas8eE8j4uSuqSz3cmTJGPh0cYbHqI/6btlvT/saexd5KqyXOMvXz0WBqYClPm202XJ4JMqIWHqc4BkDnR7mI6Ds9LQNjZG15rvBcnNwnkWKinpC7dzb8tWc5zvR6+FssMY89OxvoAOgdb7bX35RgOS5lzDZx/F8tUmrxh+PyZcWU5xvqfDKIi54Ox85rSOkEEb0gtsPddkcVUuSVbFN88TZHV7DemSIkd2uHvHktQ2bUbL2TZz3Pcl49lXW5m1LjLEsGObF1n0Jjc3/AET6nRsS+sTva2dwnEWsDxTGYvIXXXrVWERyWHEnqPuGyToeQ2d6A2p2HF82xcFvG0psLmMdJLK6CxlrEwnjY9xd6ORoY4ShvV0j1m7aAEH1+M2Xptw2DrU62f5LLQbbtSxWPg1URjTfSl/S4jrdvpa1p8j5ALD5zl1jKU8IImW8Tka3JquOyNQTd2k+sW9Tez43Nc1wPkQRsA9l9cRwPL8SbhbPGLdG5cqY0Yy1Df64Yp2B7pGuY5gcYy1z3gN04dLtdtAr9fEPKSsguXLlKXMWOQV8zecwOZE1kTQwRRdiT0sY0Au1s7J15IHI+bZOzhOT2MJhJpcRjmWaz8iy2I5vSxtc17ootbc1jgQT1NO2npB7b8laxNVs+FWbdLJJYyNVuLuSPcXOmbJUMzS4nzIkh3vz9Z3vK9VriXKaeL5BgcDaxAw+UktTRWLJkE9T4QXOkYGBpa8dT3FriRrY2Ha7/ajgbzs7wfF2YnfBOM48WLFhrXeilsmE12MY4gdWgZnH2jbNgdSDz+O9jOwYrjLeLXJq2TkzTOhscjmix0V7Eghfo92PMbQQe3/C9fL+WuyHh3j7PGZnR5Hkgjq454+dC6VpL3n2gxsEjj7izS+cFXP8u/g9zIMoQDD8kksxvjEjG2KjIZo2uaHAnr3KB3009JIOiN/3jnAbeM5rkMhPbglwkPp34ao3fVWkskOsF3bWuoHp1vQe4dkEBjMx8LqeG45LluTOq2uNy2JjjbF10s04dXAfJ8H293Zz+7u3f3kLZ3C7GAqU8pex13kTq8DA+w/NyXyGNaHHbBa+zey33DfsU9heGcp44zhk2Mjwl2zh8JJirMdi5LCxznOhd1Mc2F5I/wBI+YHmsxnsZy/lGDsYfK08FQqWpYY7D6uQmnc+t1gzMAdAzu5gLR3/ANx8tIMP4e5HNVeR07XILduSry6vJdq1p3lzaMrHF7IGA/N3Xe0kf90Lz7V4uJ8ky2H5ln581dmtcau52bGxvmeXfw6cdPoxs+UUnV068muDf+4qgz3hhhYakFvhmFw2J5BTsw2atlkAhG2PBcxzmNJ6XM6mnsfnLJYXhzBi+VY3PMr2qWayNiz6NhJ/0pA0AHYGnDpJ7eXYgoIXM3bWUrcgwlyzPNWyXNIcU4SSF3RVMEEskTd+TXNa8aHb1z71W5T4Zybnlvj8ORuY3D4inBPZFGT0MtmWYyBjeses1jWxk+qQSXDv2UxFwLkHH+FZd89oZrMVM9HnaTo9mWzHCyFgY8ED/VfHG9p1sEuB33VnlsLlTyCHk/FJa0dyzUZWuUsi18cdiNpLoySAXRyML3ju09nEEdggxU09zg3K6NNuRv5PDZSrZdHBfsGaSvPBH6T1ZXbcWOYHAhxOiAR5kL+YrxHyFjB4bkGS4y+jx3IiuPhXwxsksBmLWte6PpH+mXOaOoO3oglo8h97WAzNyzcz/K5qAmp4+xBRpUC90cPpG/6kjpHAF7yGho9UADfmSp3h/H+Sci8MOH4i9ZxbePPo0LE1hvX8KkiY2ORsPRrpHdrWl/UdjZ6QSgqLvOcgXZe1huOvyOGxMskFqz8LbFI98f8A80QxFp6+nuO7mbIIG1+I+e3cnyebEcZwTMlEylVyAuy3fQRGGfqI36jj1aaCBo777Ldd5zLeFDv4hmTjsLxC6zJWpbTb+UrF9mo6U9Tx09BEoDiS3bmeYB3rZs+JcVmwHJstca+uaE+Px9KuyNvQ5vwcSh22Boa0H0jdBvbsew0EE9yvxWbxnIXRk6GNr0akha8T5mGO7IwHvJHW0S4e0AuDiPZ7F6YM3yZ/jPYxnwOmcM3FxTADIO7MM0g9MGei7vPSB0b0AAervpYHJ+HXKJuJ8j43Sl4/HXyT7UoyjxIbU5le54ZKOjQO3BheHO9Udmg61auwOUr+IdXOU/gUtGTGMx1tksr2SR9EjntfGA0h2y8gglvv37EExxzm1mngeK1KGNv5a1mbN+GM3MgHyMMMkh2+QsG26B9m2tAADj55dviIa2NzH8Ww01fOY65DR/h0E7ZvhEs4b6H0chDQWu6x3IGtO2Oy8/GeC5PFycOdYnpuGGnyMtjoe49QsOeWdG2jZHUN717dbXi5zxmaq/lPIJ7cddr7eOyFKWOF85hkrgN3LG0b6Cd76SdNJPbSDO0uZZVnMMRx3OcebQs5GGewyeK6J4g2IN7A9DSXet3BA120Xb7Y7x1lzbOPYSLjF+allJ8xBHE+OQsEh6JHCN+iNscWgEHtpYPjWXu8x8UsBkW3MTcq4yjc9N/CXvnghMnomt6pnNbt7tHTANtDDve1sHmmCs5x/H3VHwsGPy0N6X0pI6o2NeCG6B9b1h56H2oMHyDmT7/hpRyWAJjymeEdKgx3zorEvqnf2xae53/+srBcS5jkcN4TcTuWWx5GzZgd6e/lso2rEwtJ7yTP6nFx9gDXeR3rSzWD4Hax/iFays1uCTAQyTW8bSbvrgs2A0TuPbWuzy3X/wDmf9iw+L8P8/hqfEZawweRu4ajPSlrXnyCAGR7XemieGEh4Denu3uCRsIPSzxbiscfp3sdiW5G5LmW4R9enejlZ6Z0Rka6OYDpewjp7+rrZ3rpIWbsctzcd6lhouO15+RTQPt2KzMjqvWgD+hrnTGPZLj5NDPY72DZwOM8Ps7DdbZvXsdPK7k0eckMQdG30QqeiLGt0dEO7AEn1QCTvsvt4hZEcW5vRz0F/HVJrVA0Zm5YyQ1ZWMk62ana1wZI0vd6pHrBx8tIPhc5xLmqLhPj8liZqHJ6OJkjhuhj3uc6HZcQ0h0e5SC0fPaPnDfb32vELLa5LPjuLG3S4/akgtSm+2N0jWMa9xiaWHqcA75pIHlpxJIE3w/j+V5LicnkPhNeT4Vy2rl2TujfFHNBB8H6jECCS3cb2sJ+cGg777VvjuK3q2H5tUklrGTN3LNiuWudpjZIWMaH9ux2071vsg8OfuxN5fwDkOPcfQZZ0mOkOtelhlgfPHsfY6IEe7qd716fGu5NQ8NsnYr2rdV7ZarTNUkeyVrXWYmu6Sz1tlpI7d+68dHA3nZ3g+LsxO+CcZx4sWLDWu9FLZMJrsYxxA6tAzOPtG2bA6lnfErB3uR8NuYzFOrNuyS15Y/hL3MjJjnjkILmtcRsMI7AoNdvyeNp8j45FxTL8sjuWMjFHMzNS3m1pICT6Rv/AIz1S8j5oZ63Vr2bVVjfEK3cmz1qXBsq8fwdu3WvZGa531B1EujjDNv7AbBLdb0C7RX8zuG5fyuvXxuarYDG4z4VBYnkqXJrUzhFK2QNYHQxhpJYB1bOhvsvZjeFOfxTleDy8sZhzd2/L1QEksisOcW+YHrAO+0b9pQfyjzTJNtYl2e46/F47LStgq2PhbZXskc0ujbNGGjoLtEeq54DtA+aw3IfFhnH8nOzK0MbVpQz+ic2XMwtvFnV0+kbV13b/uA6+rXfW+y8vHvDKWnmcRNYwfDKMWOlbM+7j6XVYtOaPV01zAIe+nEhzj20CPNeK/4b8pl4VluL1ZePRV7Mk0v8SIkNm0XyGQCUdGmkkgOeC/sNADzAZStzR+I5PzKi42crlJctHXxWLbN6z/8AwcDnBu9iOMFxc53kNk9ydGjvcqyn8cOGw+CiyGRrVo7OQJu+ihr+k30sa8sJe49DyPVaNAEkbWByHhj8MzPKs0yWtUz1y9DcxOSiBdLWMUDGBr9j5pcJA5g2HNd37+WRGE5XRzsudxgwjruTpwQ5OpPNKImTRdQEkMgYXEaeQWuaN6Hcd0GC4bze4zCSNFS9k81k8/kYKVGxP0OijjmeSHvOwxkbQBob12AB2sve8RbGKr32ZrBmpkMbJVfcgbaEkYqTy+j+ExydI62tIdtpa0+qfLsVj8RwDP4qnSvRZDHT8ipZW9ea6Rr217MVp5L2O0OqMn1SCOrpLQPWCzFbhtzMS8iu8wfTdazFAYsVqRc6KvXHWdB7gC9xdI4k9LfIADttB6fj5UZzXNYGzXdDBjKRtvul/qvLGsfKzp12LGTQu3v/AH+Q0sPiPEPN5i3WpY7ibXX5sRWy5ZNkRHHEyZ0gEbnejJ6tMBGmnZJB107OHs+F2cvcJxVC7k6Zzr7sr8vaYX9FitODHMxh6d79GIwN67sGyr3H4Cerz/J5sOgFGzjatKKNpPW10Ukzjsa0G6kbrR9h7BB6uGcgj5PxytlYq8lV0jpIpa8hBdFLG90b2EjsdOY4b9vmofj/ACTkbMxziHG4efNspZl+vT3vRCOP4PARFD1B2zvqPT6rR1Dv3VhwDBWeO4GWjdfDJK+9ctAwklvTLYklaO4HcNeN/bvz81O08BzPCZbk8+EmwU1fMX3W4m23ytdW3FGzr9Vp6yej5nYdh63cgBlOO87p5vMU60UDoqWQxTcpStSP16Vod0yxubr1XR9Ue+5+d7NLKcIz7uUccr5n4IakFpz3V2uf1F8IeRHIew11tAdrvoOHcrWviFw9mO4XwrjOIyE0eYFoY2vaa0dckcsT223EewejL3/Y5rfsW4aNWCjSr1KkbYq1eNsUTG+TWtGgB/QBBF+JNN2F4PznL4u5crWpsZNNqOYtbHKyJ2pWa7seR07IOvVB1vZPybzLMy5u/g8Jx4ZKzjqlWxJPNfEDHiVrj07LHHq9U68we+y3tuh57h7HIeEZ7D0nxMtX6M1aJ0pIYHPYWguIBOtn2Aryca47bxfK87k7EkDq9+tShiaxxLgYWPDuoEAaPWNaJ9vkg8XF+fwZ/J4auyjJWr5bGvvV5ZZPW9LHIGTQFutdTepp2Cd9+3bv4qHiLYy1XHDC4M27+TfZkpQOtCNhqQydHwmR/SehriWaaGuPrjz7kYnI+HGbf4bYnFYzIUqnJMbYnkht7eY2smdK2Qb6d/8Ay5SfL5zW+zuqLIcRuYy3gchw40o7GJouxYq3S5sU9Y9BDetoJY5pjaQek+ZBHdBieTcxfa4fm2XqmQxWXxV2nBarVLoY8ekmi6HxzBpDo3B3f1QSA5pA81nMlyzJyZ3JYzjGBblnYwMFyWa6KzWyPYHiKPbXdb+ktJ30gdQ7+7CZHgmZymD5DLftUDns1apSvbEXivBFXlY5sbXEFzjprz1EDbneQCydnBclw/Ic3f4q/ETVsw9k80WQfJGa87Y2xl7Sxrutpaxm2np7g+t37B+jza5fs06XHcBPayMlKO/ZgvzfAxTjeSGtkJa4+kJa8Bob/tJJA1vPcSz8fIsSbTa8tSxDNJVs1ZSC6CaNxa9hI7HuNgjzBB9qgs34ZT2MjUyk9XBcoyPwCKlc/jsXQHvjLiJo3NY/oJ63At6dEBvca72Xh/xw8X482i9mPjmfK+eVmPqtrwMc4/NY0eYAAHUe51s+5BK0cN8Y/EPmzL+Vz0UdKepHWjqZaxXjiDq0bjpjHhvdxJ7j2r74XO5Pj8vLcRadZzz8L8HsVJJpI45ZIZwdNlkPS31HMft579Ojonz9H8I5diuY8lyWEq4G1Sy8sEjDbvTRSRGOBkZ2xsLge7SfnBeHK+HuUyOAyslu9RtchyV6resCSJzacjYHNLKpbsu9FppBJ2SXEkexB9eN+JUueylvDU6mEsZplQ24I6ebZZgka17WubJIyPqjcOtvYsO++vIrG+H/ADfNs8OeO2Mxj25DM5V4goMiudT7btPe58hcxoiDWscTrq7Dt3ICzWD4xyD4/UeRZh2Hr14MdPRFGgXkRl8kLmuD3Nb176Hb7N1poAPcrBx+GV+xwrCYfKwYK3Px+059Js/XNXuQlrmlszSwdDiH79Xr05oPfyQWGJzLs/aynHOSYoY/IMrtlkgZZ9NHNBJ1ND45AGnsWuB7NIOveCqPGVTRx9eqbE9n0MYj9NYcHSP0NbcQBs/bpRvh5wx3H8nkMjPi+PYp9iNkMdTD1wGsaCSS6Ysa55JI7aAHT5Enau0BERAREQEREBERAREQEREBERAREQEREBERAREQEREBERAREQRVXnNy8bLsZw7kF2tBanq/CIpKbWPdFK6J5AfYa7XUx3mAvt8bMz9QuSfj0P3KeFn0auffWV/P2FXoJD42Zn6hck/HofuU+NmZ+oXJPx6H7lV6IJD42Zn6hck/HofuU+NmZ+oXJPx6H7lV6IJD42Zn6hck/HofuU+NmZ+oXJPx6H7lV6IJD42Zn6hck/HofuU+NmZ+oXJPx6H7lV6IJD42Zn6hck/HofuU+NmZ+oXJPx6H7lV6IJD42Zn6hck/HofuU+NmZ+oXJPx6H7lV6IJD42Zn6hck/HofuU+NmZ+oXJPx6H7lV6IJD42Zn6hck/HofuU+NmZ+oXJPx6H7lV6IJD42Zn6hck/HofuU+NmZ+oXJPx6H7lV6IJD42Zn6hck/HofuU+NmZ+oXJPx6H7lV6IJD42Zn6hck/HofuU+NmZ+oXJPx6H7lV6IJD42Zn6hck/HofuU+NmZ+oXJPx6H7lV6IJD42Zn6hck/HofuU+NmZ+oXJPx6H7lV6IJD42Zn6hck/HofuU+NmZ+oXJPx6H7lV6IJD42Zn6hck/HofuU+NmZ+oXJPx6H7lV6IJD42Zn6hck/HofuU+NmZ+oXJPx6H7lV6IJD42Zn6hck/HofuU+NmZ+oXJPx6H7lV6IJD42Zn6hck/HofuU+NmZ+oXJPx6H7lV6IJD42Zn6hck/HofuU+NmZ+oXJPx6H7lV6IJD42Zn6hck/HofuU+NmZ+oXJPx6H7lV6IJD42Zn6hck/HofuU+NmZ+oXJPx6H7lV6IJD42Zn6hck/HofuU+NmZ+oXJPx6H7lV6IJD42Zn6hck/HofuU+NmZ+oXJPx6H7lV6IJD42Zn6hck/HofuU+NmZ+oXJPx6H7lV6IJD42Zn6hck/HofuU+NmZ+oXJPx6H7lV6IJD42Zn6hck/HofuU+NmZ+oXJPx6H7lV6IJD42Zn6hck/HofuU+NmZ+oXJPx6H7lV6IJD42Zn6hck/HofuU+NmZ+oXJPx6H7lV6IJD42Zn6hck/HofuU+NmZ+oXJPx6H7lV6IJD42Zn6hck/HofuU+NmZ+oXJPx6H7lV6IJD42Zn6hck/HofuU+NmZ+oXJPx6H7lV6IJD42Zn6hck/HofuU+NmZ+oXJPx6H7lV6IJD42Zn6hck/HofuU+NmZ+oXJPx6H7lV6IJD42Zn6hck/HofuU+NmZ+oXJPx6H7lV6IJD42Zn6hck/HofuU+NmZ+oXJPx6H7lV6IJD42Zn6hck/HofuU+NmZ+oXJPx6H7lV6IJD42Zn6hck/HofuU+NmZ+oXJPx6H7lV6IJD42Zn6hck/HofuU+NmZ+oXJPx6H7lV6IJD42Zn6hck/HofuU+NmZ+oXJPx6H7lV6IJD42Zn6hck/HofuU+NmZ+oXJPx6H7lV6IJD42Zn6hck/HofuU+NmZ+oXJPx6H7lV6IJD42Zn6hck/HofuU+NmZ+oXJPx6H7lV6IJD42Zn6hck/HofuU+NmZ+oXJPx6H7lV6IJD42Zn6hck/HofuU+NmZ+oXJPx6H7lV6IJD42Zn6hck/HofuU+NmZ+oXJPx6H7lV6IJD42Zn6hck/HofuU+NmZ+oXJPx6H7lV6IJD42Zn6hck/HofuU+NmZ+oXJPx6H7lV6IJD42Zn6hck/HofuU+NmZ+oXJPx6H7lV6IJD42Zn6hck/HofuU+NmZ+oXJPx6H7lV6IJD42Zn6hck/HofuU+NmZ+oXJPx6H7lV6IJD42Zn6hck/HofuU+NmZ+oXJPx6H7lV6IJD42Zn6hck/HofuU+NmZ+oXJPx6H7lV6IJD42Zn6hck/HofuU+NmZ+oXJPx6H7lV6IJD42Zn6hck/HofuU+NmZ+oXJPx6H7lV6IJD42Zn6hck/HofuU+NmZ+oXJPx6H7lV6IJD42Zn6hck/HofuU+NmZ+oXJPx6H7lV6IJD42Zn6hck/HofuVl+J52PkeGGQiqWaf+vPXfBZ6PSRvildE8Hoc5vzmHyJWYUh4WfRq599ZX8/YQV6IiAiIgIiICLAcvzFvGR4ypio4JMplLYqVvT79Gw9D5HvcB3IayN50CNnQ2N7Xy4vl8jdnzGKywqMy+Nka0zV2OEMzJGdUcgYXEt/3At6j3ae/cIKRFDR5DldLmmFxF/JYO/DbjnsWWVsXLXkihjaB1BzrDxsyPjbot7gu9yuUEh4WfRq599ZX8/YVepDws+jVz76yv5+wq9AREQF+ZJGRRufK9rGNGy5x0B/dfpaB/wCo63lRl6NNr3fw2WEejiaD68mz1Ht5kDpH9/tScRTNU9ozt9+LN4fo512po08VRTzd5+v0/wCt/AggEEEHyIRae/6c7uTtYnJMtyukoROY2EEH/Tf36gN/Z0nX2/atwr2cbTHSYifhO/mr1mmq0l+uxVMTNM4nHT64ERF4xhERAREQEREBERAREQEREBERAREQEREBERAREQEREBERAREQEREBERAREQEREBERAREQEREBERAREQEREBERAREQEREBERAREQEREBERAREQEREBERAREQEREBERAREQEREBERAREQEREBERAREQEREBERAREQEREBERAREQEREBERAUh4WfRq599ZX8/YVepDws+jVz76yv5+wgr0REBERAREQTXNcdesPwuTxMDbV3EXfhQrF4YZ2OikiewOPYO6ZS4b0NtAJG9rwcbgzUXILuXvYd0JzE7I3xGzGXUq8MTuhz9Eh7nPLuzCdB47nRVoiCawOMuHl3IM1k4fRGUxUqLS4O/wDDRt6ursToukkk7eemt2sjn8FUzsMUd2XIRNicXNNO/PUJP2mJ7SR9h2soiCL8Ia7KnD5q0RkdHDlspG0yyOkeQL04HU5xLnH3kkk+1WikPCz6NXPvrK/n7Cr0BERAXkyeMo5SERZKnXtRtOw2aMO0fs35L1ovYmaZzHUeejSq0K4go14a8I7hkTA1v/AXoREmZmcyCIi8BERAREQEREBERAREQEREBERAREQEREBERAREQEREBERAREQEREBERAREQEREBERAREQEREBERAREQEREBERAREQEREBERAREQEREBERAREQEREBERAREQEREBERAREQEREBERAREQEREBERAREQEREBERAREQEREBERAREQEREBERAUh4WfRq599ZX8/YVepDws+jVz76yv5+wgr0REBERAREQEREBERBIeFn0auffWV/P2FXqQ8LPo1c++sr+fsKvQEREBERAREQEREBERAREQEREBERAREQEREBERAREQEREBERAREQEREBERAREQEREBERAREQEREBERAREQEREBERAREQEREBERAREQEREBERAREQEREBERAREQEREBERAREQEREBERAREQEREBERAREQEREBERAREQEREBERAREQEREBERAREQEREBERAUh4WfRq599ZX8/YVepDws+jVz76yv5+wgr0REBERAREQEREBERBIeFn0auffWV/P2FXqQ8LPo1c++sr+fsKvQEREBERAREQEREBERAREQEREBERAREQEREBERAREQEREBERAREQEREBERAREQEREBERAREQEREBERAREQEREBERAREQEREBERAREQEREBERAREQEREBERAREQEREBERAREQEREBERAREQEREBERAREQEREBERAREQEREBERAREQEREBERAREQEREBERAUh4WfRq599ZX8/YVepDws+jVz76yv5+wgr0REBERAREQEREBERBIeFn0auffWV/P2FXqQ8LPo1c++sr+fsKvQEREBERAREQEREBERARF4cnl8digw5K9Wqh50300gb1f02pU01VzimMyPci/EMsc8TZYZGSRvG2vYdgj3gr9qMxgEREBERAREQEREBERAREQEREBERAREQEREBERAREQEREBERAREQEREBERAREQEREBERAREQEREBERAREQEREBERAREQEREBERAREQEREBERAREQEREBERAREQEREBERAREQEREBERAREQEREBERAREQEREBERAREQEREBSHhZ9Grn31lfz9hV6kPCz6NXPvrK/n7CCvREQEREBERAREQEREEh4WfRq599ZX8/YVepDws+jVz76yv5+wq9AREQFgec5t3HeMXMlE1rpYwGs6/mhziACfsG9rPLGcmxEOf4/kMVZ7RW4XRE+4kdj/AGOirtPNEXaZu/lzGfd3eTnGzQuE8aLlHMwyZazPbx0sgZJuBjfP2s1oj+h81uLi/OcbyC8aUcVirbLS9kc4H+oB56IJGx7loi54L8hlk9BFVc6SJ3UJZJ2eicP/AC+3Z9mx2WxeB8PytXPVsllq5pVaIc4B72ufI7pLf9pPYAk/auv4tp+E12puWKoirE9Jj4bR4se3NcTiW3UWjeSeMOWok26FKmar39EEMocXPHf1nOBGuw3rSovD7xEuZrJVKmVirll1pdBNC0t6XdPV0uBJ9gPf7ForvA9Xas+uqiMe/fz+S2LtMzhtBERadYLRXifFPW5ncnyIcIZms+DSuHqdAaNtB9h3vY+1b1X5exkg1I1rh56cNrO4frfwV2bnLnMYRrp5owh/B6tbr8XkNlj468lhz6zHggiMgdwPYCdkK6RFRqb86i7VdmMZe0xiMCIioeiIiAiIgIiICIiAiIgIiICIiAiIgIiICIiAiIgIiICIiAiIgIiICIiAiIgIiICIiAiIgIiICIiAiIgIiICIiAiIgIiICIiAiIgIiICIiAiIgIiICIiAiIgIiICIiAiIgIiICIiAiIgIiICIiAiIgIiICIiAiIgIiICkPCz6NXPvrK/n7Cr1IeFn0auffWV/P2EFeiIgIiICIiDGZ7PY7AwQy5Od0fpn+jijjifNJK7ROmRsBc46BPYHsF98Vk6WWxsOQx1iOenM3qZK09iAdHe/Igggg9wQQVM5ySOt4o8ZmuvaytJjr1eBzzpvwgvruDf/AKixkmvsa5TEc7rXh14hxYadjrF1+VmxscTx1yt6ehz4wDsgy9XcdtuHvQXWD5hg87eNTF3TNP6MzMDoZI2zRggF8TnNAkaCQOphI7jv3WfWsuOWpoeScSZ/EqOXrX6EskUcdaNvwBjWMPVC9o6hEfVYQ4kklvftpXOfnzUEMRwFDH3ZS4+kbcuvrBo9hBbFJs/ZoIMJ4WfRq599ZX8/YVeovwhdO/h8zrkccVk5bKGWOJ5exr/h0+w1xALgDvRIG/cFaICIiAiIg1RyHxHyceZswYiCoKlaV0XVO1znSlp0fIjpGwR7V+ea+I1qPiFC3iYxXntxyvlLmh5j9H2c0b7Eknz9yymf8NG38vPcx+S+CRWHmSWJ0PX0uPmWnY1v3FZq7wPD3ONVcLM2URVgfRzNdqQOPzjvyO9nYXRxf4ZR6qrlzid9vLv474U4rnLk2q29lZTWuXya7R6YNbGNtAPcA/0PZdO8F8PYcDbr37Fz4U+GPprsbF6NsYI1sjZJOuy083B0MDyWw7DtfarVZvR9N53UJnMPf5utN2PLv5LoviuZZn8FWyMcZiMgIfGTvocCQ4b/AKhbb0k112q1T6jaieu0R1+vihZpjO/VlkRFwzJEREBERAREQEREBERAREQEREBERAREQEREBERAREQEREBERAREQEREBERAREQEREBERAREQEREBERAREQEREBERAREQEREBERAREQEREBERAREQEREBERAREQEREBERAREQEREBERAREQEREBERAREQEREBERAREQEREBERAREQFIeFn0auffWV/P2FXqQ8LPo1c++sr+fsIK9ERAREQEREHkymNoZam6plaVW7VcQXQ2YmyMJHltrgQv7DjqMEsEsFOtHLBEa8T2RNBjj7HoaQOzfVb2HbsPcvUiDH43CYrF2LM+MxlGnPZPVPJXrsjdKfe4tALj/AFWQREEh4WfRq599ZX8/YVepDws+jVz76yv5+wq9AREQEREBERBrrP8Aho2/l57mPyXwSKw8ySxOh6+lx8y07Gt+4q1wGJr4PEV8fT6vQwt11O7lxJ2SftJJKyCwef5Xh8BNHDkrfRO8dQiYxz3dPvIaDoLOq1Gq1lNNjM1Y6REfx1RxTTuziwvKeSUeN04575kc+V3TFDE3b5D7df09pWRxl+rk6UdvHzsnrSDbXsPYqN8UOM3s2yjcxbWzWKvW10BcG9bXa7tJ7bBCho7VurURb1E8sd+3/NyqZxmGY4rzDHcj9OyuJa9mBvXJDOACG/8AcCCQQsnQzeLyNiSChkKliaP5zIpWuI/sFp+LhmfgweWvy1315jXETKzHh0sjC9pk+b5eq3QG/esLxGGa3yfFNxLHfCIp2Oc5jSPRRg+v1e4a2NFbmrhGmuRcrs3NqfjEbZ3nw+91frJjETDopERc2uEREBERAREQEREBERAREQEREBERAREQEREBERAREQEREBERAREQEREBERAREQEREBERAREQEREBERAREQEREBERAREQEREBERAREQEREBERAREQEREBERAREQEREBERAREQEREBERAREQEREBERAREQEREBERAREQEREBSHhZ9Grn31lfz9hV6kPCz6NXPvrK/n7CCvREQEREBERAREQEREEh4WfRq599ZX8/YVepDws+jVz76yv5+wq9AREQFOc65GeNYdtiKFs1qaQQwscdN6tE7P2AAqjUV4tnHN4m45EyCT0rfgpi11el768+2tb3v2LL0NFNzUUUVxmJnojVOI2YnhPPb+RzkONzMVc/CeoQzQNLdOA30kEn2A91+/FfxBscTIrYyCGS0IhK98wJa3qOmtAGtkkH+yk/CQ1zyuE5fZu9DvgfRr0W9etv29XTvXs81d+JPAavLohMbnwKy2P0bpC3qa5u9jY2O4PkVvL9rRabiNNN6nFGN/DP8AH7q4mqaNmssP445oBzclRoSyve2KMRhzA0u3px7nY7HY81OZzkdx/KZ7GbERF7RZLECNFrQOjWyddv8A1V/hvAuvBG4382+w/qEsT4oA3Tx80nZOwNnt7dqN5JxGbjfLZZsxP6cFg+Cy+j6Yy3Wjrz7g77fat7pbvCqr1UaSIzjwmM9OmfqqqivHtNzeEmNs0ONSSWh0C3ObEcfUD0tIAHl7Trf91bLUPHb+SwHhdk7UO4nmfdVrx3hjcWtL+k+Q2XELB8Yz+Xpcix7m37loWbDIpYZpS8SBx0SAfIjz7e5c5f4Zc1Vy7eiqNpn44j6fyuiuKYiG+l+WsYwuLWtaXdyQNbR72RjcjmtHltx0v0ufWiKP5vzWPjliGnXq/C70jPSFpf0NjbvQLjo+ej2UhnPFCxbx8NfGR/w/IOc707n6eI2ADRYT2O9+0dtFbDT8K1Ooimqmnae/7+OPghNcQ1j4p+JPIGcyyFSlbnq/BJ3Rta2RzRGGnQ7AjZOtknfmtx+BvPrHNuPStybGtydIhkr2dmytO9P17D27rUzuDSeIXLJXT5FsWQkg9K6d0IIlDSB64aR30R39ulvLwz4HU4Lipa8E7rVqw4OmncwN3ryAHsAXT8br4db0FOnppiL0Y6RPx37xKm3Fc1Z7LFERcOyRERAREQEREBERAREQEREBERAREQEREBERAREQEREBERAREQEREBERAREQEREBERAREQEREBERAREQEREBERAREQEREBERAREQEREBERAREQEREBERAREQEREBERAREQEREBERAREQEREBERAREQEREBERAREQFIeFn0auffWV/P2FXqQ8LPo1c++sr+fsIK9ERAREQEREBERAREQSHhZ9Grn31lfz9hV6kPCz6NXPvrK/n7Cr0BERAWjfH+raymWpUpZTFVZCJawPzHybIdv3nWv+VvJeXJY6lk4PQZGrBai3volYHAH+6z+G638FqIv4zhGunmjDnXwqgi42b/IuR2QzFYsgQsi2/rmeCOlvv0PZ9q/PLfEunzDP16pjt06TY/8ARhsaDZH7OydEjetaBW1/FPhDuQ8LbjcDHBXnqytnghADI3kAgt7dhvfmub7nCM3V5BSi5Fj3Uaw9cNlc1wlIPcDRIPsXbcNu6PiddWsvVYuRmIjO8REdo7zO+WNXFVEcsdHQPgnYsvhykAe9+Nicz0RJ2GPIPU1p93zTr2bWU8RubVMHUuUa8UtrKiAvayNgcIiQekuJPn7QPNYjwOdNHWylWEf/AAuFzPRAfNY876mt+z5p/qV5ue8Oy8vI7ORxdY3a9vpc5rXta+N4aG67kbHYf0XP3LWnr4pXF+YiIxMb4zOI6/v5rYmeTZrGhcjvwx26Mkk1uV/SC/ZkkeT3Y4e3ftH2reb8LxfhVf8AjU1P0MrNNZ6zpS1zv9sYJOiV+PDfhUPH6T7V+nUGWnlMrnMYHGIaADQ7Xn27ke9e3xI4/Z5BhImUC0260wmYx7tNk7EFu/YdHsVLXcRtanU02KKppt5xM56x/HmU0TTGe7THKuVx8m5ZZZabPCxjR8Frz66QzQ24aJG972tseD1m3Y4vILL3yV47DmVnvJJMYA7A+0A7AUrxHw+uXM7Xt8jxkUVOr1OEc5a90jiNAaG9NG9/b2W4YYo4ImxQxsjjYNNYwaAHuAUeMazTxap0tiM4x3zEY8POe5bpnPNKF8QuF2s5fiyWKlhbZbGIpIpiQ17QSQQQDojZ9i1DzXhc2PyMVbOSgunhEkToCQwOBILQT5kdvP3rpteXJY6lk4PQZGrBai3volYHAH+6xeH8cvaTlpnemPn80q7UVNTf9P8AiWUJMy+IPmiAjjbPIdkHuXMb7NfNJHvW418adSvSrsgpwRQQM+bHG0NaP7BfZYPENXOt1FV+e/8AGEqKeWMCIiwkhERAREQEREBERAREQEREBERAREQEREBERAREQEREBERAREQEREBERAREQEREBERAREQEREBERAREQEREBERAREQEREBERAREQEREBERAREQEREBERAREQEREBERAREQEREBERAREQEREBERAREQEREBERAREQFIeFn0auffWV/P2FXqQ8LPo1c++sr+fsIK9ERAREQEREBERAREQSHhZ9Grn31lfz9hV6kPCz6NXPvrK/n7Cr0BERARFPc65VT4fgJcneY+XThHHCw6dI8+QHu/qrLVqu9XFu3GZnaIeTOIzKhXlyWOpZOD0GRqwWot76JWBwB/utUcI8aY83yCvi8tihQNp3RBLHP6RvV7GuBA1v3rcKydXotTw+5FN6OWesb/vDymqK42fGnUr0q7IKcEUEDPmxxtDWj+wX2JABJOgO5JRYzkeXo4TFS28m4iD5nS0bc8nyaB7SVi001Xa4iN5l70aW594x3W5P4HgIXV6TB1Ps9jJKNkbaCCAO39Sr7wo5Xb5DWtQZCRs8kDY5I7DWhvWx+9dQHbY0ues9HXyWaOOx7HsdFsxyzODHtj8+ggdQcQF0V4P1cPW4q0YWKZjw70dn07g6T0jQB3I7a0e2u2iuy4zo9JpdBTFu3iqcb9/fM9d/vsx7dVVVW8rlERcUyX8e4MY5zjprRsn7Fp+x4oZZ911ilTqfw8E9ELw70kjPf1b0CfdpbhIBBBGwexBWsbPhTG+8/4NlXw457ifQ+i29gP+1rt+X9R2W14XXo6Zq/FR7uvx6d1dfN/q2Jib0WTxlW9X36KxE2Vu/MAja9S+NGrDSpwVazOiCFgjY33ADQX2Wsr5eaeXosgREUQREQEREBERAREQEREBERAREQEREBERAREQEREBERAREQEREBERAREQEREBERAREQEREBERAREQEREBERAREQEREBERAREQEREBERAREQEREBERAREQEREBERAREQEREBERAREQEREBERAREQEREBERAREQEREBSHhZ9Grn31lfz9hV6kPCz6NXPvrK/n7CCvREQEREBFqtvJ58jlMu2zz/AAuBfUvTVW4/ogc+NjHlrXPdI7ZLgA7sABvXmCtlYp/pMZTf8LZd6oWH4UwNDZ/VHrjp7ad59u3dB6kREBERBIeFn0auffWV/P2FXqQ8LPo1c++sr+fsKvQEREBSPifxH45cYkoRzCC3G8TV5HDYDxvsfsO1XLXXi9mb9BmNpUZ5asVr0jpJYz0ud060wH2eZJ/os7htN2rVUepnFUTmJ926NeOXdzXiOKXauT+GZawyB9SQkhjj6QSNPb3a0V1xw3P1stiKTH3qs2TFdhsRRyAua7Q3sD7VyZzHMWDfyFeaaR744w6Mu26T2Ekv+cQQT5n2LEcT5Vax+VpX4b0otVZmua9xPSWjzaR5aI2NL6NxTg93i9iLldWJjpt4x+jDouRbnDutSniRx+zyDCRMoFpt1phMxj3abJ2ILd+w6PYr4x+JXGHQB775ZL2/0HQv9If6N1sj7Vhs54o0C818FX/iI6f9aRzzEIyR83uCer+3ZfP9LotbbvRXRbmJjxjEfXDLqqpmN5aLfSmPJzdbEYq8byJHPILesDpJBbslvv17l0x4f4FmBwIZ8IZZmtO+ESTR/MdsDXT9mgFpXj+BzOYpOGMoekjjc6IyOkaAwj/uG970R5Dup6pzu3SbXDMnkmurMEbZGPPoo+nt09G9ED29veuu4jpbvFKfU2q49nrHX3Z8PvwY9FUUby6xRY3jV+TKcext+ZoZJZrxyuA8tuaD2Xoy16LGYy1esb9FXidK7XmQBtcBNuqK/V984ZWdssNyzl+P40YYrTZp7UwLmQQgF3SP9xJIAC9PFuSUeSU5J6Bka+J3RLDK3T4z7N/1965+5nyDL5XNDMPqVzAYxG+vGT1xsBJBBJ0T3O/Jbf8ACzjd3Dw3L2Sa2Ka4GBkLXB3SxuyCSO2z1Lfa3hVnSaOK65/yT59+8Y8oV01zVViOi8REXPLRERAREQEREBERAREQEREBERARxDQS4gAdyT7EWN5JWfewV+jDM2GezA+KNxOvWLSApUUxVVETOCUByPxixNHL/wANxDGX5mnT5XPMcW/+1rtHZ/8ARW/EuQ1+SYoXK8boXteY5YXnZjePZv2+YO1zXkPD3kORzPwejjJ4p5C1srZmFscZGh1h+tEdl0VwPjZ4zhTWmnE9qWQyzSNGml2gND7AAF0nF9Fw/S6aj1FWa588z8e2PBTbqrqnfopERFzK4REQEREBERAREQEREBERAREQEREBERAREQEREBERAREQEREBERAREQEREBERAREQEREBERAREQEREBERAREQEREBERAREQEREBERAREQEREBERAREQEREBERAREQEREBSHhZ9Grn31lfz9hV6kPCz6NXPvrK/n7CCvREQF5MtBbs0JIsdcbStOLeid0IlDdOBPqkjexsfZva9aINI8hzcMWYzbjkbrYqdmQTuZw587IO+9OlDdO7EHqPmNH2rZ/DM5RzGKZFTnkksU444rDJqj6kjXdI04xPALWu8xrtryJ0pfEU89YZmq/F8tj4cbLkbbZG5Ck6SzVldK70mumQNe0uJezqA9Vzd7GlQ8Q4o3jlmzILj7LXVKtCBrmaMVeu1wYHHZ6nEveS7t5ga7dw8nKvT5XmGG48LlynRlp2b9l1Sd0Ekvo3QxsYHtIc0bmLj0kH1QPIleDG5LIx8B5bCZ7Ny9hn3asE/czShjOuIkjuXgOa3Y7kt35lUPJcDYyN7H5LFX24/LURJHHNJB6eN8cnT1xvZ1NJBLGO7OBBYPtB8WL4lZo0ZqYzdkwW4bJuSRxiKaWzM4OM7JAdxlo6g1o7AdPf1UGD4FJjamWoVZ4uWVsnYqF0L8xkLMsVsNDfSFrJJnta4bB6XNa4AnQ81aZ/O1MFDFJdiyErZXFrRToT2yD9oiY4gfadLEYrjOT/AI1RyPIs2zJvx7JGVGRUxXALwGukk9d3W/p2O3S3ufV8tVaCL8IbDLfD5rMQkbHNlspI0SxujeAb05HU1wDmn3ggEe1WikPCz6NXPvrK/n7Cr0BERAWPzeGoZyn8Fylds8O+oA7BafeCO4KyCKVFdVExVTOJg6uXvGnhDOP27ElHHyvgvOayvZDnPLT0d2OO9+wkb961jhONZSzYgowY2xJalkLmxdBBbppOx7D2BP8AZdvcgw1PPY19HIMc6FxDgWnTmOHk5p9hWD41wnFcbum96eexa0WMlsvb6gPmGgADZ967bQ+lk2NJ6u5Ga49+/h/bGqsZqzHRoWbjOdlztbJsxeRNOCP0cjzXcCD37dOtkHfcgKlwPhzn7ctvKV4oqzLRaBXtl0bzofP1o6/oe635ct16Vd9i5PFBA350kjg1o/uV88bkaWTg9PjrUFqLeuuJ4cAf7LW3fSPU1280UREdM7zt1x704sxE9Wqsz8O4Hga2JpWGHIZJ8k9m0GbDQA1vSwH+oGz/AFWpOL8Pv5TkD8aKUVqRzTJHOXhrAAQC549vmPZ3XUHKeN0eSU44L4ka+J3VFNE7T4z7df19ymKkfGuAQZGSPIR2MsIHOc2eZvpXBoJDABrQ37NK/QcZm3Yqi1Tm7V126znacx2iOzyq3md+izwWPGJwtHHteXitCyLqPt0NbWjuY5fJZjM5SG1ctQwRzSV2145CxrGg67geZI79/esbH4yZarlRYnsus1w//VibC0RdO+4afndvf3Vb4oWMRNlarqWOrzXLEDLEth7nhrmH5oLWkdROj5+xS0nD7+g1MTqKczXEzEx2mN564eVVxVG3Z8PD7gD81h6N/J5Fz6ZcdxCLTpQ1xA27fkde5brAAAAGgOwAUR4dcqZk8Zar3IK9N+OY0u9COmL0WjpwB8tdJ2F+KnidhLGQZAY7cVeRwYy1IwCMknQJ77APvIWr4hRrdZfriqmZ5e0donft12+KyjlphdIiLSLBEX5kcWRuc1pcQCQB7fsQfpFzrPyXNWrL8m/K24bGy9rWSERxaPzejy0PI7W+uO3Jcjgcfcsx+jmngZI9vuJaCVs9dwyvRU01VTE5/VCmuKmQREWsTEUp4kcgs8fwkT6AaLdmYQse9u2x9iS7XtOh2CkOBcxy8vI62Oylk3a9vqa1zmND43hpdvsBsdj/AEWws8NvXrE6inGIz79uqE1xE4baREWvTERTviBlLWH4neuUfVsNDWtfrfo+pwaXf23tWWbU3rlNunrM4+byZxGVEi0JxfkOVp8joFmRt2xYsMhmhllMgkDjo9j5Eefb3Lfay9foKtFVFNU5y8pq5hc68ummtcnyrss93wiKd7Wte4j0UYPqdPuGtHYXRSx9/CYvI2I57+PqWJo/mvlia4j+5VnDNdToq5qqpzmPi8rp5oYrw3sXLXDMdLkXPdMWuDXyfOewOIaT9pGlSo0BoAaAAOwA9iLBvXIu3Kq4jGZmcJRGIwIiKp6IiICL8uexhaHOa0u7AE62v0gIiICIiAiIgIiICIiAiIgIiICIiAiIgIiICIiAiIgIiICIiAiIgIiICIiAiIgIiICIiAiIgIiICIiAiIgIiICIiAiIgIiICIiAiIgIiICIiAiIgIiICIiAiIgKQ8LPo1c++sr+fsKvUh4WfRq599ZX8/YQV6IiAiLG8kGYOEtfFl2PbmND4Ocg15g31DYf0EO8t617defkg0hmsWzMcpvS4nj/ABJklqbJetfglfLLLVlY13pHtkaAX9bnjsdNAPffbdPDLENvh+CsVBG2vNQgkiEcZjaGmNpGmkuLRr2EnXls+a0/lXZmxHLW8QaXEsV6aUTST3OOyzVJJA3pDzYbaLQen1dydB121pbtw41iKI9JVl/0Gf6lRnRC/wBUd427OmH2DZ0Ndz5oPWiIgIiIJDws+jVz76yv5+wq9SHhZ9Grn31lfz9hV6AiIgIiIC558as06jya9/FvSPjiY34HX/2ub07LgPLz3s+zS3tyK5LjsDkLlaP0k0ED5GN95DSQuLvE/J5PK35LV67NZdAAB6R2wQ4AkgeQH2D3LrfRLQ/iNTNyr8sbefbp+nxUX6sRhkI+aZq/jarbduWxRpyucK0g21rTrR35kD1gCSdKsxPiBU45cyL6F30cstcQucIy5jXl7dOOhrbR1f8AstUcLlnr5OtbZI6UslYwQOd1CQbHqke5Wmb4ZyHHZSxQsYS9PJI9xY+OBz2Sgnz6h2/rvyXb6zR6SK/U3MRE742jO+Z274/djU1VYzDZPF+RZaDNUJauTtW225mROZLKZGyh51sA+RG99vcpjPlmNrZCPORvbZZ1mwx49d7u+yPfv2Fbj8JuBU+Ocexs9yuyTLtjJdIXl4i2T6re+hoHWwqHn3HRybi97HN6GzStHQ5w7bBB0T7jpcXPGNNZ1nLRT7GYiaunSeu2dsMj1czS4RjyDxYa2QyCNh6QN6Dde37V1CMZTv8AhphM5evOqWa0HwRsrYvSC01riGabsHZ1sd/etMZzwp5Fgmz3MvjizH1iC6Yys6XjegOx33/ovbybnmTyHFMXhJa1eDHVHxtjfES14aGlund9aO12HEqKeJzZnRVxMRO8xMTtjp75Y9HsZ5m6vDz+CZDFZbBxT2mZXIwua6WdjWhwDSAGdJI0N71va1Xkv42clPj4q1dkMMjoZJi7bX9J0S32jy7dl4/CXJ08d4i4mW5chp1mOf1mSTTHEscB38vM/wB1vfM+HMOVyUmQxOVbBWtu9K9ojErdnzcwgjz8/aFoNRct8J1dUXZzTXETEzE4ienbyiFsRNynZYcQy8ec49TvRRuj6mljo3HZa5p6SN+3uFg854i4jE5WWh6K1alhPTO6BoIjPu7kbP2BZOTHO47wmzTwTXOmrVpDCT3c5+ieo+8k91yhaxWRbk/T48PszWJuqKQP9dz3H5rt9ydlaThHCtNxC7drqqxRE7R/Pw+9ltyuaIiHY+Mv1snj4LtKQS1pm9bHj2helYLg+GlwPGKdCy9r7DQ58pb80PcS4gfYN6WdXPX6aKblVNuc0xM4nyWx03TVrg3HbWTdemxzDM53W9oe4Me73lgOif7KlaA0ANAAHYAexa08TeV5LHZaLF4mb4LqETSzBoc47JAa3ewPI7K8vHPEaarhr38cBt2q7o2wGMBjpuvq0D7AR0nZ9y2dXD9ZfsU3ZnmjtGZzETt7vqhz0xOG1VoXk+fy93kV9zr9yqK9h8UUMMpYIg06BIHmT59/er/iHiA3N5VuOvURTsSgmFzZetj9DZb5DR0szmeF4HMX/hl6iHWDrrcx7mek1/3AEbUtJVHDL0xq6N5jbpP9FXtx7LHcehbzbgFRufYZHSb/ANVnquLmOIbI0+w9tr0cX4NjeP3jdjlsWrYaWMkncP8ATB89AADZ96p60EVavHBXjbFDG0NYxo0GgewBfRYNzW3PbotTy0VTM496UUx3ERFhpClvE59hnB8p8FaXFzA2TQ2RGXAPIH/07VSjgHAhwBB7EH2q2xc9VcpuYziYn5PJjMYcy8IxlbG8uxFjCxbtvsNDQHl4LCdP8z5dO+66aWPoYTF46xJPQx9SvNJ858UTWk/3C9Vy3Xo13z3J4oIGfOkkcGtH9ythxTiH/o3aaoidoxvvMo0UckPsi8uNyNLJwenx1qC1FvXXE8OAP9l5+TQ2rPHcnBjyW25K0jIiDo9RadaWui3PPFFW3v7JZ7o+x4t8aizD6LJJpmxuLHzxhpaCPPQ3sge8BfHxXz1yvWxVfGWXwVrrXyOsQu0XgAaa13s31b7ewLnSvxrLS5GPGUaT33DIGRgdnMO/Nw8xr2rrSPi9Cbi9DDZSJtuOtCxnUdg9TW66mkdwuq4jotDwm7ZuUTzdcxtPbr81FFVVyJhD+E2ayMmcnxdizPaqGuZh6Z5e6IhwHzj30d+X2La6xPH+O4vj8UjMXWERkO5Hlxc9/u2491llz3ENRb1F+blqMR97rqImIxIi/j3BjHOcdNaNk/YtEcu8Xs3WjM+Jr1Iq8rzHCJGFz+nueonet6HYa0paDh1/X1TTZ7eJVXFPVjeXTTWuT5V2We74RFO9rWvcR6KMH1On3DWjsLcvhvYuWuGY6XIue6YtcGvk+c9gcQ0n7SNLWnBs6c/yHGsz8FbKx3Gn0Utiuz0kTg0uHcAbb2PY+S3g0BoAaAAOwA9i2nG7s0UUaWunExic9vDb7/lXbjM8wiIucXCIiAiIgLE8g5Fi8BFG/KWREZDqNjWlz3+/TR3WWWqPFnC5GTOQZSvWntVDXEJ9CwvdEQ4n5o76Ox3+xZvD9Pb1F+Ld2cR97I1zMRmGx8JmaGcp/CsXYbPDvpOtgtPuIPcFZBa68IcNfoMyV29BLVitejbHDIOlzune3kezzA/stiqGts0WL9Vu3OYj7+hTMzGZERFipCIiA4hoJcQAO5J9ix9DN4vI2JIKGQqWJo/nMila4j+wWK8SK9y1w3IxY5r3TFrS5kfznsDgXAfaRtaa4jDNb5Pim4ljvhEU7HOcxpHoowfX6vcNbGitvoeG0amxXeqrxMfxndXVXyzh0UiItQsEREBERAREQEREBEUZ4q5e7iePw/w6R0D7NhsLp2+cbSCe3uJ1rf2q7T2KtRdptU9ZeTOIys0WlvDnOZOHldOi65ZtVbfWJIppDJ06aT1gnuPLR/qt0q/XaKrR3IoqnOYy8pq5oyIiLCSEREBERAREQEREBERAREQEREBERAREQEREBERAREQEREBERAREQEREBERAREQEREBERAUh4WfRq599ZX8/YVepDws+jVz76yv5+wgr0REBYzksmXiwdp/HIKdjLAD0EdyRzIieob6i0E9hs9vPWu3msmiDUH8A5vlPW5fiqea351G5x1amPs9CyD1x9kjnrauKjMOLpxOqQUiyFjTWgO44dNA6GkAbaPIdh2HkFDu5LzS5/GLGEwOCtUKVqevC6TJSRyWPRPLXab6EgEFpb3IGwdEjROW4JyubkbJY7tSCtZZWrXmOrTmaKavOHGN7S5jHAn0bwWlvbXt2grEREBERBIeFn0auffWV/P2FXqQ8LPo1c++sr+fsKvQEREBRnirl7uJ4/D/DpHQPs2Gwunb5xtIJ7e4nWt/arNebJ0KuTpSVMhAyetINOY8dir9LcotXqa7kZiJ6PKozGIaQ4xyvI4W+8zWLN6m6CZ8teaQyfNYXdQJ2R3Gj/Vc98wykmVy89t9eKKHr2IIgWtDT37fZ3XbmI4hgsM2watJu5mGOR8rzISw+bduJ0Fy14q8QxGEz1yDFW5H1o+0bHjqIeR1dDSCNtAI7ny+1fQvRziWku6uvkomKpiN8dfl06sS9RVFMIrCZClRyNSalB0yQvc50vpek612A35HZ8/sWyL/OrU2MrQuyFq5iZgX+hdKXOEg7BjnHvrzOj7lrN9QZKKOPHw9AY4h8JB3Ee3rb/wC37fYtl8EwmFyEjsVDfggLmDViwwmKexvs3Z7eReP7rf8AE6dPEReuxMzHxx5+XlhVRnpCx8CuWPfyubGSN+D1J4HO6OvqjEje417j09X9dLeVDN4vI2JIKGQqWJo/nMila4j+wXOHOeLZbitOCONtWCWVr3NZU2SWjQcdkDuQ4jX9VFUOZ2sLbqSMsNZZika6GcR+tGAfWBaB3GvYuV1XA7fFqp1WmqxmNo67x3n7+a+m7Nv2am5PFDmrsrXyuGLKcOJ6nV3STk9cjmn5zTsdOnDt2PkoviPhJkOU4hl9mUpuoyNeGluy4vGx0keXn7d/aovI2257kTbLcmZa1guc974wDFIdl3bsBvS8o8RczxptnHcXyclKkXebWBxeRsF2yDon7FudPwvUafTxY0FUU17TOY28J7Zz/Cua4mc1MhyPj9vF5ueraxr6BPSAXs6WNAA2eryPfZ+3styeHPPcfgsDJUeZ7zjO6SKGDRMUZA7nZGtkOIC5ybzC1aqO+HzGa0JBL6Vw9eT7HH2jej3Wc45kbeS5fDLUibM6dwa9kXq63poHrHuN6WTxDhVWp0/q9V/rv5TMe/8AlGivE5pdiU+UYq3x2TNssFlGIH0he3TmEebSPf8AZ9qluOco4rkOSM9DiPgV+w7UNmWuxpkd7tgkhx+3zXzxvBro4BkMbYljjyVuYWQ0O2xjm9PS0n2/N7n7VzhyOxnYOTy15pJqEtObemSd2Fru2teZ2N7XG8L4RptbN63audM9+3b37siu5NOJmHa6hPFDk17CMo08W5sNi11udOWh3Q1uuzQe2ySsf4IcwyXJ8NPDmnCa3WDSLAaG+kYS4AkDtv1f77VjynjdHklOOC+JGvid1RTRO0+M+3X9fctJFinh+t9Vq4zFM7946bT+63PPTmlqvj7H82y/8Pz9iZ9qKB0le7CGtka0OHUx41pw7gjssR4ocfbjZocFi5poGBjbjp5HbfYkJc3uRr1QO2h71uLifEMfxozSVXTT2pgGvnmILukf7QAAAF7eQcdxfIIo2ZSsJTGdxvDi17Pfpw7rY08Zos6qKrefVx28/GI/b49UPVzNO/VprwKwV2fPz2crP6RmNAdCAS713gju4+4bOvtW+1rPnF9vBsbTxfGIY6Rs9csk3T1uAbrZ9bzcdjufJau434ocstZEiXJiRjWGSNj4mdJAPzX6AJ8/NX6jQanjU1a23iKe0Ttt8InrOZeRVFv2ZdOovDgr4yuGo3wwxizCyXpP+3Y3pMnl8digw5K9Wqh50300gb1f02uX9VXz8kRuuz3ex72RjcjmtHltx0v0tDeJNp9/l1ltuUS1WMYajercZjLQS9vsOzvZ+xX/AIPWbdji8gsvfJXjsOZWe8kkxgDsD7QDsBbPUcLmxpadRNXXG3v80IrzVhdKc51yM8aw7bEULZrU0ghhY46b1aJ2fsABVGsLy3j1fkmKNOxI+F7XiSKZg2Y3j269vmRpYGlm1F6mb35c7p1ZxsjuE89v5HOQ43MxVz8J6hDNA0t04DfSQSfYD3X48a4LT4cVY6Hvx0Tn+l6RsMeddLnfZ84b9m1k+IeH7cJlW5G9e+GWIgRC1sXQxmxou8zs6V2QCCCAQfMFbO9q9Pp9ZTe0sZiI37Rnfp4bfVCKZmnFTT3g3DZfyG5brNcMf8H6JX69SSTqHTr3kDff7VhuT5/L3eRX3Ov3Kor2HxRQwylgiDToEgeZPn3963yxrWNDWNDWjyAGgp7M8LwOYv8Awy9RDrB11uY9zPSa/wC4AjattcWtTqar96jaYxHeY+eOrybc4xEvz4fZCfL8WpX7zWm28OY6UN16QNcWh399bWG8QuaWsHfixuKihdZdGJZJZgS1jSSAAARsnR9qtmtr4+l0tEderXZ5AaaxoH/sAtOcszGA5Xma0kE1zHzDUDbskAdDK0nt1Dq6gNns77VToLVGp1VV2qj2N/OI8P8Akfo9qmaacZ3W/AeZHPQWYcm2CvdrFuy12mSNdvRG/LyIIVmCCAQQQfIhcK8/bZx3MMljrlkulrymNxPYHR7aHsGta/qtn+EfiDl8Zxeem1gsvMgbA+cksj0NuP29izt7yt5xL0VmLUarTVRirG3v8J+qqi/vyy6bIBBBGwexBWqcv4PVchO+EZN8WLe/r9F6Lckffemv3/7hZnw95pazl+XG5WKFtpsZljlhBDXtBAIIJOiNj2q9XORc1XCrs0UTyz8/dK7FNcJHiHAcVxmw2xWfYsTxs9HE+dw/02+WmgADf2quRebJ36uMpSW8hOyCtGNue89gsS7eu6q5zVzNVUpREUxs9KLB4DleHz80kONt9c7B1GJ7HMd0+8BwGwvtyrMs4/grORfGZTGAGRg663kgNG/6lefh7sXItTTMVT2nbqZjGWWRc75zxZ5IMpDQL6tWKUtLpa8Xrs6iQAC4kEfbra2b4X8mvZtl6nlHNmsVehzZw0N62u32cB22CFstVwTU6Wz665jHlPwQpuRVOIXaLy5LI0sZB6fI2oKsW9dcrw0E/wB1geaZ91ThVvJ4SeKYkNayeMh7WdTg0u/tta21Yru1U00x+acZ7ZTmYhUItC8Yz+Xpcix7m37loWbDIpYZpS8SBx0SAfIjz7e5b6WTr9BVoqopqnOXlNXMIiLASEREBERAX5axjC4ta1pd3JA1tfpEBEU1zblcPGK0H+g6zbsEiKEO6RoebifYBsf8qyzZrvVxbtxmZeTON5UqKP4RzWPkdianYq/BL0bPSBof1tkbvRLToeWx20rBSv2Lmnrm3cjEkTE7wIiKl6IiICIoLxC5pawd+LG4qKF1l0YlklmBLWNJIAABGydH2q/Taa5qbnq7fV5MxTGZXq82ToVcnSkqZCBk9aQacx47FTHh5yyXkcNqC9DHFeq9JcYt9EjXb04A+XkdhWCXrVzS3Zoq2qgiYqhg+P8AFMPgJpJsbU6J3jpMr3ue7XuBcToLOIiruXa7tXNcmZnzIiI6CIig9EREBERAREQEREBERAREQEREBERAREQEREBERAREQEREBERAREQEREBERAREQEREBERAUh4WfRq599ZX8/YVepDws+jVz76yv5+wgr0REBEXky012ChJJjKkdy2C3ohkm9C1wLgDt/S7Whs+XfWvag1XdxF3kGUzFjAYGVmLkuTV7LH8knoR3JI3GOR5hjieAC5pBO2lwGyO62PxzC1cXE+xFQhp3bbIjaZFK6VjCxga2NjiB6jRsNAa0eZ6QSVrmzxixdy2VvYrj3wiKxdmL7EHNb0Ale15Y4ljB0sILektHZuun2LZ3HHsk49i3wlhjdViLSy0bTSOga1Me8g/857u8/agyCIiAiIgkPCz6NXPvrK/n7Cr1IeFn0auffWV/P2FXoCIiAiL8ytLo3tDi0kEBw9n2oNM+M3L6D7dLFRZD/wrXvFr0fV0ekGuljnDt7+3v81ofnOO6sq+as5rKzIQ9zd+qXb129nVrXZe7nOY+Bf/AAv0ckkYkex87ACyYtPm13tB8yV4s5yN7+Ewceq7fAXsmkEjATGWjWwfaDsf8L65wnQVaK3b9VHXrnw7z/X1YFyvmmcsNgeVXsAy5Xx87awswOhfL2e7TtbH9+kf0X8r5qTKv9Ddd1OjDWs6W+q1vv0FMvhlntBncho82AnQVBgGWMXDPcfQ+EwS/wCmx0sZLS4a/wDUbH/K6G9YtURNcRHNPz+aqJno6m8PcTBzPgjY8lNNLXrWXCjba/8A1Gt6RvRPmN7Gj7lpDx8xeJwWcgrYi+cjOYNWNuDnQuDv/KAB2Pl/yqTww55mK2Pv4F9eGP4eH/B3RAtMMjgGDQ3rz6f+dqS5BxO7lcsK+NqSy2pXBogA1JG/QBDgfZ281yXDdNc0fEbld+vFG8xG2N+8z2/lfXMVURiN2r6N6erO6SF7m9bSx2j5tPmCv1kXx2ZzJBG9rXAHWuwPZX/PvC3KcFxkFvKmOQW3iOMQuBDXaJ6Xf017OyhC6wxkdZ/Qxpdpr/LW/Ndnp9VY1VMX9PMTHj9+DHmmadpZPjvFsvl7ba1LFXJ53D0gayI7c0eZCv8AjGKyWH5TTkEenYxzXvNiBzQZNbDS3YJ9ikuP8py3Gb3Tj8hMI5GGF5Djst7Ehp827IHkVd8az9DLZSWXJ5l+MbLD1vdcaZtvaQNNIOydf+y1HEq9TPNzRE0THaJmfPb3eCdEU/F0xwXkZ5Lh3WJYWw2oZDDMxp23qAB2PsIIU/4o8D47l6FzN360sd2rA6Qy1n9LpQ0b6XDyPl7lkfC+TBNwToMBf+GuD/SWJHt6HucfaWnyGh29nZa05bm8nk87k2T3bUEUU8ldleOQsaxoOu4HmSO5371810enuRrq500zbin3xOPDHXfzZtUxy77sHg+S3+B499unKyWElplrOY3pk9gAcBsa9n/stg8c8SMlNl6sWXgqGpakbGDC1zXQlx03zJ6hsgexeHhPh5iuS8UgtZGxcc2TraI2vAZtriGvHbeuwOidLPYbw5ixWRZkctlBYrU3emYz0XoxtvcOedny89BbDXanh1ya6bsZuRmJ23nwxjvn7whTFcYx0bIX5kcWRuc1pcQCQB7fsUPU8TsJYyDIDHbiryODGWpGARkk6BPfYB95Culyl7TXdPMRdpxlfFUT0ch+JuUyWedWtZK5P0uc9wAeQyI+xgb5Aef9dLP+DPBqOUzO5XWjVdVEtljXAAOJGm712B79h7ltnNY7w5lzMjsrPihbc/ckD7QDXv8AeWb0T/ZW2HpY6lSY3DwVoarvWb8HaA1329vNdZqvSD1eiixYt1UZ8sR8PFRTazVmZYXmHJq3EaFSKKr6aeUdFeux3SA1oGyT7AOy0bnORvzPKrs+UhFeZ7GmEF3Uz0YABDToe3ex9q3V4h8Tm5HDVnozRxXqvUGiXfRI12ttJHl5AgrwcB4PYw96XIZl9eSwY/RRQxbc2MEgkkkDZOh7Fg8O1Wj0mnm9O9ycx1nPXt2x5pV01VTjs83hjx+G7xUjN46KasbDpKjLMQJYwgdxsdgTsgLYsMUcETYoY2RxsGmsYNAD3AL9r8zbET+lwa7pOifIFaPVamrU3JrnaJnp2hZTTyw8E2cxUOQbRmyNRlx3YQulaHb92trIrmGxDIyaapcikfkXPIezpLnySE+Y9+z5ELo3jkVqHAY6LIu6rjK7Gyk+fUGjazuJcNo0dFNVNWc/eY8kaK+Z7bM8VavJPYkbFDG0ue9x0Gge0lYDD81wGYyApUb7XWXbLGvY5npAP+3YG/7KR8e+VVMNxj+F/wCpNkrpa+KBnkWNcCS8+xp1r7VzPx+7NlcsyUulhuQyCZ83VpzNHfq+3fsAC2nCPRz8dpatTdmafD+fOM7IXL3LViHdKLUOb8YoOPU6FGWlNfzQrsdbDSGMidobBPmXe8AK08P+Z1eY46SeCIwTxa9JEXdQ0fJwPtHY/wDC0l/hWqsWvX3KPY8fvfErIrpmcQzmdoDK4a9QLzGLML4uof7djW1pC1wrPRRzx360dapCwumuGRpjDANlzQO5OvIaW/VC+Md2xX4l8FruMbL8orSygd2MLSTr7TrX91kcI1d63cixbxiqe/bzeXKYmMy5byz6WSvbydGZlgnT5A4GR5/7iCO/9V0vT8N6cnBsNj4iKN6rGJPSsaHbe5o6+oe3eh/x2XO8UeTp56HGfCWTMmbt737fpvf2HyJ0R5+1dO+HfK356rZr3oYoLdMN6jGT0PYQdOG/LyOwuq9JLt+3at16efZp3658o2n4xhRZiJmcpahJifDzLSi5LZyuYkjDXCvEGsgjJ3rufM6B899lsrj+Zp57GsvY97nQuJaQ4acxw82uHsK1Ly7EvyvK7trjk9XKtsFrpIoLDDJE4NDTsE929h3HktgeG/H7PH8JKy+Wi3ZmMz2MdtsfYAN37Todyuc4lbs1WKb9debs4z++3aI+85XUTOcdk/4m8ryWOy0WLxM3wXUImlmDQ5x2SA1u9geR2VqfP895DyOi/H6gsjHWBJ1Fmnz+be4BA7Hfs7roDlnEMfyUwyWnTQWoQWsnhIDuk/7TsEELn/MYhuOzmQi43N6Oo2YskfaHW+V7TpzgRrpG96GittwKvR3LcU8kc9PeY758fPt/WVd2KonyV3hFSv5nN47Lsqz1qlb0hlkkaWgu0WmMb8+/n/RVPi9yAiF3Hq8Eb3zxCWaaTf8ApDq9XpA16227/sstxHO4TEeH+OtSSfA6oBjLZD1PMoceodhtxLtnsFGeJeWwOciq5DDXHvy43B6H0ZG2Dv8A6gdogDfYj36WLTVVquI+srtzFNMzEbTiJiZxmUvy0YykMLx/FZGG1kOVZGaGXGlgiFSIdU3UT0+e9nbT6ultPwuyvH43S4vGQ3K92X/Vc65ovn0PMFp12Hs7aUHx/GxZnCWaMGo+QRStt7mkAjsMALelp/266vb7SsjicbY4rbZyLlDG46jQDnMY+VpknkILQ1oB8u6zeIRTqaa7Vdc5/wBaduuNsR3iZ+4wjRtiXk8dM7Wo8oYbE4mZBUAZGwFwik2SQ7XkSOn+ykOAcqy2Pgv2pZIpcNOQZqksY9FK3/d0+7t7faV8Zs5Jkc7ZZNj3zRZGw90T4nCXrL3dmnXt7gKuzHhhJiOE0LMxtSuilEtmk0hzYmEkgdhshp6djfvWwpp0+j01vSajrViO0577eE5+vmhvVM1Q2jxDC8QFo3+PCtPOwdi2cymHfsAJPSrFaK8MIp7PM6c+ODvQwtf8JlaPU6C06aT7TvWh9i2tyHl2FwMU5vX6/wAIib1fB2yAyOPsAbvzK4/iWjuxqYt01TXMx33mPL78WRRVGM9GD574nYbh11lGxFZuX3NDzBXA9Rp8i4kgBe/jXiBx/PYR2UiutqQsf6OVlsiN0bvcRv8A9lzrz5mS5DzOTJ08adZBzIxCJg5zX66QCTod1763C8vxLouchriEW27YGu62wkHycR2DiNLfzwDRRpqIqrxdnfrEzM94x5eP6qvW1c0+DqGnbr3q7J6c8U8D/myRuDmn+4X7mlZBDJLM4MjjaXOcfIAdyVrTwUr2mQ5Wx0PZjpXM9F1DQe8b6nN+z5o37dLYGdoDK4a9QLzGLML4uof7djW1ymq01Gn1M2ebMRMb/fgvpnMZSdTxOwljIMgMduKvI4MZakYBGSToE99gH3kK6WioeAcis2xRsU2Qw7DZLXpGlnT7S0b2TryGlvONgjjawb00ADayeKafS2Zp/DVZz13z7vmjRNU9X6REWqWMfyDL1sFh7ORul3oYG7Ib3LjvQA+0khcy8v8AEnIcsytSVlCtUiiLmQNLi4va7XZ7vYToa0PNdKcrwsfIMDax0khiMoBZIBvocCCDr29wtKYrwKyLsu12SydeHGsk6+mAF8j9HehsDpH9drqfR+9w/T0V3dVOK46Zz0x2iO6i7Fc7U9Gd4/RscX4xPy6V8E1qeuyOpCzZZGJHN7uJ1s+X/C+XHOcZ2HO025G58Nq2ZmwyRuia3p6joFmgNaJ8u62zNhqM2D/hEsAdQ9EIfR/+UDQ/v281qTmtLF+HD6uQrfCL94lz67LbgY4QNDq00AudtwA2V5pNTZ19Vdu5RzV1TONu2Noz2x1n93tUTTvHRutFpnw68Yps1mosVyCjFBJOQIbMDj07J0A5p8u5HcFbmWj12gv6G56u/GJ/VZTXFUZgREWGkLW3jNhI5MS7OV5TDkIGtgG29TJA54ADvdokna2SsLyO5gn134vOXKcbbTegwzShpcD/AH7f1WZoL1djUU3KImcdceHdGuMxhpXw3yt/jWahEtgXI780cNgOjDSNnTSzXlony9q6EUXgfDzEYvJRX2z2rboj1wNmeC1h9h7AbPuJVosrjGrs6u9Fy1G+N5xjPw8kbdM0xiREUfzrxDwfDZIYMk+Wa7K3rbWgb1P6f+4+wBa+xp7uori3Zpmqqe0JzMRGZWCEgAkkADzJWB4dyvGctxpuYmRxaw9MkbxpzD9qj/GuxaZDiq/W9mOlc/0vSdB7xrpa77PnHXt0r7GhruamNNX7M989u7yaoiMwv8jmsZjWRvv36tdsnZhklDer+nvXshljnibLDIySN4217DsEe8Fcj1S+tym42TQqOiHST8xvloD3Hz7LfHhhOcJwqzczMnwTHendJB6bbemMgeQ89F29D7VtOI8DjR2orpr5pnHbrntHmhRd5pbDRYPAcrw+fmkhxtvrnYOoxPY5jun3gOA2FnFoblqu1Vy3ImJ81kTE9BERQeiItLcj5xnZs7cbj7nwKrWmdFHG2JrurpOiX7HfZHl2WbotDc1lU00TEY8Uaqop6t0osHwnMyZ/jdS/PG2Od/UyQN+b1NcWkj7Drazixbtuq1XNurrE4exOYyIiKD0REQEREBERAREQEREBERARFieVZlnH8FZyL4zKYwAyMHXW8kBo3/Uqduiq5VFFMZmdiZxuyyLVHHvEfJyZmtBl4KhqWZWxdUDXNdEXHQ8yeobIHsW11kavRXdJVFN3ujTVFXQREWIkIiICIiAiIgIiICIiApDws+jVz76yv5+wq9SHhZ9Grn31lfz9hBXoiIC+F+pDfpT1LIeYZmFj+iR0btH3OaQQftBBX3RBoAUMVjrVnH4XjGfy8PpsjM2V3IZ4PSmGxqdrYxJ36Xy9I36z+kk7J2d2cXfVk4ziH4+GGCk6nCYIoXdTGRlg6WtOhsAaAOvJaskv8Qs28xVzFjJYfKV8pbJkoC0wac4tLmPALdPYGl4HbrBOt6K2xgIqMOCx0WIaGY1laNtVoBGog0Bg0e/zdefdB7kREBERBIeFn0auffWV/P2FXqQ8LPo1c++sr+fsKvQEREBQnjHPbh4qxtd8kdaWdsdmRh0RGQe2/YCdAq7WlPF3xSu4bOTYHDVab/RMHwmW2wyNJcN9IbsDy89racH013UaumLVOZjffw+/qhcmIp3c68sxsmMLI3ui6e/SQ8es3/u15grHVGUbEtWKKdsTSehxdv1u42XfZ/f2LJc5ykmWs2L8lGtUcSyP0dVnTEPV9g9m+5UlVneA+JrGak7eWtL7VpqK67ETXOKmuqmMtu+GTuDY/PWnZ6911/g7/wDU1JGOoEaawjudja8fMuaVuTV61DEyRU60Ln+grRwhrYmeetkbc46BJ35hRv8AB8vlnw0qWLnkl76ZFCRsgbP9ewKpODeGuY5FyenVsY6/RqCVvp554jEGNB9bXUO51vQ961l3T6WzcnV37szMRneYmIxneI804mqY5YhsHwO49WPJYLuauelZHW+FxEtDGtLSPnn3DYP9l0bi8pi8o6STGW6tpzez3Qva4j+uloTxYqVOE4+PG4cSTTODJbliwd6i2QxgaNDWxvX2BeXwOzj83zOua/RFLWY91lzfVa6HpI8j/wCbX9FxnE9FVxOzVxLmnliNvDEeXn/EsiirknkbQ8dRxybhZq8onliEsgNUwN6pRKB5tHt7Hv8A1XL2FwGGlyFqS3dfYihbtjJ4vRbGvM9zr+xW9fHPHHlj8db4zZgyk+OEjJ6leUPkDXa9drR566dFagxmOzUFrIltQ1nNhELorDSHSHqa/p1//wAjz962fo5/g0HLFyYmesZiMb48MxmEL29fRK0cBUv1JXV7LYrXXtsUgILgB5NP/PZZzK8Ly2Bmpz5DGzVYzE17evuX7b3/APXex59/JVdGO5fpHL18U6vcozs9NadD6sBDhp2z5+Y7K247ncnU5BQc+9ZtsnsMjmhsSGRsgcdE6PkR57GvJbPVcV1FEzNGJiM5iZ36dMx+/wDaFNES05x7nWT4pk5jj3zV2NBjIADXEEg69YHtseX2q+5VyrGcn4NTzMtRr8rLbNazJC4xelY1oO3gHQ+c0H/0WL8dfDm9S5hPlsc30+LyLjK2QOGonk+s0ny8+4+xZLgXh1lZeC5W1VIEkQc+GORpLJyWnrA/4Z38iQqtRe4dds2tfExFUzHfE77Yn4/o9iK4maWV8Es5JLzOrRx8JrtdG74RAx243Rhp07+oOv8AldA52gMrhr1AvMYswvi6h/t2NbXKHD8VPhbkWRpyhuSJDa4gJ6i4kdj79+RHuXWV7IV8ZjnXMnNHXhjaDI9x7A+77VyPpNaijV0XbHf55ifr1X2Z9mYlznzLE5fjmPkbkqYYSHNY9j2uEmhsloB35e8DSmb3iNmulxxmSvC86I+kM0pLSCNABu9f015LcvMZKnOnVZeM2G2b1Jrw+nKDE+SN2vWb1Ab0QP8Alaafx5sWemsR49sEtVxj6HyBwLwfW9Udux+3zXQcMv2r9r/66I546x/MTvidvL5Kq4mJ9lH2cg6a8/4WGwWh0hm/V6f+fLvva6w8GIbUfEnPn2K0s7n1gf8As0Nke4F2yFz3y0w4g+njtekkyIY5lh7A0tYAQ5oHfpIcCP8A1VP4Qczm4zdrVcldsHG2nvPwZwdIY29OxI0dyBsf32p8d09ev0ObMdN8eOI3x5/30eWpiirdurm/NY+OWIader8LvSM9IWl/Q2Nu9AuOj56PZfjjPiFiMrE5l+eDG3mODXQTTN778i09tgrF8v418b3Vc7xq5WlL4vROa9xDJGgkgggHRGyNELQ9x7OMchy1TLtdYvmYslMQ6mBo8g0n53n5LneH8J0mtserjPrI6+Oc77TthdXXVTOezrqexDXrPsTysjgY3rdI46aG+/a0L41+JmKfDRqULM09Y9b5ImNdGJSNBuydbb84qxxWOv5zwWgr1nmWeVnpIWOd3dGJOoRk+/pGv/RaZ5N4e8h5NdAx+Jth7G6lE0fowzW/a7QPn5BT4FodHb1NVepr/JVMdYiNu/8AHueXaqpj2Y6vd4Q+LGMxnInw5RktTHzRkbAMjWSbGjrzbsbB19iqch4k59zJsxVuMZWa0yxVWxtdGWeYDj5kkeZ2tIZDhGd4tlWV85jpYZZW9bGxFsgLT23sHX2d1v3wy4Ngc9x+N8tm4HxucLVAODWtLiSG+W+kg+w6Pdb7i+n4Zp5/GxHNTViP/wBR8Pf0z+iq3Nc+y1fzqxnOVTVeQvlZNK6EB0HSGhjPPpb/AM/1W2vBnwvlwtqXOckr1TelYG14NB/oh59RPl1Ht5eSzWV8PMRhKFzJVfhdhlOF00FJ7wYw5o20HtstGvIn2LQWQ5fyOXLTXTnciJmSnpaydzW9j5dIOu6x7d65xbTTptDVFFEbTtvjtG31lKYi3Oaur6eIWJy1zmOVnxbNwfCpWM2QDoPd87f2k/2WwPCHkWL4bg5XXm2rV6VxFp0DB6OANc71QSR1eZJ171XcZ4hU5fhambvzW6tyz1fCPQODWzlri3r0QdEgdyFPcj8NctWkuY/DUvhGOnL/AEEjZWgxh3sfs77E+ffaqu8S02rtfgL9XLy4ie3Tbr38fvBFE0zzwpMt4xYtuKmsYutZf1gNr2JWARFxOgXDewP7LUWS8QuSZO/JTv5AT4+Sb0ToH149Hvrflvz9m/7qpw/hdyB1NmFyFONkDjqez6VpjDSdktAOyfcNKxPgnx6K+bzr+TAYest9I3XYefzd7+1U2bvB+HTMRiqZ6T+b3e6Upi5W1pYlxt2GtawuMdXyEIdDanfMXskIOi1ods6Gux2PPS2PSwLR4W5C3gpp7lvINY+d3R0PLGu06NrR5aHUNb7rU+Xnnoz2LOGZUr4Trc+KKw5xe1pPv9u/PX2rZGI8V+KcV43jcfSN7JWzH6WSOOHocC49RceogeZ7a2r+I2dRVbt/hqZq9qJx12jfFU9sTjvhGiYzOU7xYPm5Liv4b6k0NhjnPA6RFGD6/V7hrY0V5vEDxOu3+T2YqT7cWJrENiEMxic/t3k7ee/Z38liOe89r8jys1mlG50b9MigsN6RE0NHUSAe7i4nuvD4b8Vscwsfw6YwMDA50Np7nB3owQC0Aeet9tlZtGkt0R+N1tOMR0ntneff/wB6o80/lpX7uaZq9xWhXbcnEck0rDdael8zGtYQ3q9/rnZ8+yxXDuM2s1yeenBkpI4JY3WJDIz0pjPUASCT7dnz33C3hFw/Ct41VwT6Ub6FZoEY8nBw/wBwI7hx89qA8RY4OFUatTBB+PgtiSS1aY8mWQMA0zrPf2k/2Wh0vErV2atPpKeWqqZxtGPHM+eO2PotqomN6mM8TxisDBhcbRsOmGObI2aFrS9zC/R9I7Q1s99+3usdx/g+U5I8ZamBVjjhLYX2GlrbIcQdD2gDXnrzWr8PyO5FmbTbMNqzVncZetxL3t2fMn/8ldCcA5lx7C4GhiclmIIrQLtdexG0ucT0NfrpOt689LY66zquG6emmzE11+OM7TmZnEefj4oUzTXO7VuU49cxfKbTM8Y/TRxtEETXEsDCAS4E62d9vs0vnnK2QyeEjdkHzvxbQ6GhYk25rCDsjf8AXsCfYNLpS7jcVnIYZLlWpeiHrRvexsg17wV6zBHHUMMEMYY1umRBoDfsGvctRHpJMckzR7UfDHu8P+rPU+biTiWInfakuWpxCyGQPBaSHl47+r7u+l0ln+dZTE47E02QQjKyU457Uk4JEex5dII7nR9vZamyfwf01nK5XTMlG8ulmcNSRyA+Q92j2A/os/y7Iwc2wFQtZdp8h+DMiJdGCy2Boub2Ow75xHlvuF0HEqY1961Xep9mM58I2+sePw2wqo9mJiGzPDfm0PKILtMupxZOt3Igd6sgO9OA8/Md1pbO4yWeO3i78czco956mlhMj5d76h79n2+5erw3wslfkeObinPmvCwx8srWdIjjB9YH3DWxo+e1tbxA8SanFr74IqLbdiAN9K9z+kNLhsMHYku13Ws5J0Gtm3oaObmxOM4mMe/tMyn+anNTCcL8N8xFYxk2fmrMirejlcyJxc+R7dEA9gB31vz8luB7WvaWvaHNPmCNhRHAPEnFcxf6CGGend0T6GbR6tefS4eevP2Ko5Fclx2ByFytH6SaCB8jG+8hpIXO8Sr1d7URb1MctXaOkb/fVdRyxGYZAAAAAAAeQCLnSDk+Zq2m5FmXtT2QQ9zHSlzJAT83o8gD5DQ9y6JjcXxtc5paSASD7PsVfEOHV6Ll5pzn9iivmfpfmR4jjc8700EnS/Sx/IrsuOwGRu12ekmr13ysb7yGkrAopmuqKY7py01Pz/kVi2b1e4yGHZdHV9G0x9PsDjrZOvM7VhT8WcNPHWkfWuiJ7GmWZrAWRuI7+3ZAPtAXNtjKN/iD7bHW5a7n9UjBN0sl2e4DAOzT37bW2KfCc7JBWixtOOalNG10Fr0jRH6MjsXDewQPMaXfa/hOitU0+uiKfDpHv98x5sWi5VPRsHlPiLDi74p4uo2+9rGySSGXoYA4bAB0dnRB/uqTiXIa/JMULleN0L2vMcsLzsxvHs37fMHa1VznikPHG05oclWHpIY4nQzdXW97Ghpe0NBJGgNjSvPCqpRrcbc6jejvSTSmSxIwFoa/QHT0nuNADzXO6zS6SjRU3bMTM+O+/jnstpqq5sSs1IeJXCK/NsQ2u+w6rbhJdBOG9QB7diPaOwVeoXxjz93j/EjYx73xPkk9G6ZnmxvS49j7Cda39q13DvXTqqI084rztKdeOWctUUOGfETkFSzyOzHblDhLHXpAudI1rtgnq0Gt2Bsk7OtLe/FuSUeSU5J6Bka+J3RLDK3T4z7N/wBfeuQhnc7JmorT7Ut4yN6ZIpX9XqjZ9UnuPM+1dN+FnG7uHhuXsm0QzXAwMgDg4sY3ZBcR22er+y6n0j0k0WabupribnbG3feMfv8A8UWat8UxsvEQkAEk6A7klaxs+K0bLz/g2KfNjmOI9N6XT3gf7mt15f1PdclptHe1WfVU5x99181RT1bOXOvLoZqvJ8q3LMd8Ilne5rntJ9LGT6nT7xrQ0F0JRtQ3acFqs/rgmYJGO94I2F9HMY8tLmtcW9wSN6WTw/XToK6pmnOdvCXldPNCc8N69yrwzHRZFr2zBri1knzmMLiWg/aBpUqIsK9dm7cquTGMzM/NKIxGBc5eNnDs7JzSxlqVGzfqW2sAMLS8sIAHToeX/wDa6NRZnDOJV8OveuoiJzGMSjXRFcYlqvwF4hkuN4q/czMRrWLz2llYnvGxu+7vcSSe3sWzrlSvervguQRTwP8AnRyNDmn+xX2RU6zWXNXfq1Fe1U+Hbwe00xTGIYW/Fj+N8duz08fXjgrROn9DFGGhxA3/APpWgeZ8k5FlKUc9i0LEcUzZ3U2sa1mgD2b7djfbZXSs0TJ4ZIpmh8cjS1zT5EHsQoip4Y4SvkWWDJblrxuD2VZHgxgg7APbZA9xK2XCdfp9NNVzURmrrG2fh5T5oXKJnaEf4b4XJWOU0sgalmrUqh7nyzRmPq20joAPc+ez/RbqRFr9dratZciuqMYjCdNPLGBERYSQozO+HeJy2Ukvemt1XzO6pmQPAbIff3B0T7wrNFdY1F3T1c1qrEvJiJ6vNjKFbGY+ClSjEVaFvQxg9gXpRFVVVNUzM9ZeiIi8BERAREQEREEJy/xAbhMq7HUaPwyxEAZnPk6GM2NhvkdnSoeJchr8kxQuV43Qva8xywvOzG8ezft8wdqO5twK/kc5NksNLXPwnpM0M7i3TgAOoEA+wDsqjgvHDxrDuryzNmtTSGaZ7RpvUQBofYAAtxqKNFGkpm1P+Tbxz557e5XHNzb9FGiItOsEREBY/P4mvnMRYx9zq9DM3XU06LSDsEfaCAVkEUqK5oqiqmcTA11gPDRtDLwXMhkvhcVZ4kiibD0dTh5Fx2d69wWxURXanV3dVVFV2c4++zyKYp6NdZ/xLbRy89PH434XFWeY5ZXTdHU4eYYNHevLZVrgMtXzmIr5Cn1ehmbvpd2LSDog/aCCFrjkPhxk5M1ZnxE9Q1LMrpemdzmuiLjs+QPUNkn2LYPFcKzj+CrY5khlMYJfIRrrcSS46/qVsNdRoqdPROnn2u/Xw3z4boU82dzkHIsXgIo35SyIjIdRsa0ue/36aO6+2EzNDOU/hWLsNnh30nWwWn3EHuCtceLOFyMmcgyletPaqGuIT6Fhe6IhxPzR30djv9iyXhDhr9BmSu3oJasVr0bY4ZB0ud0728j2eYH9l5XodPToo1EV+14bePTHXY5p5sNioiLULBa08TeV5LHZaLF4mb4LqETSzBoc47JAa3ewPI7K2WpzlnEMfyUwyWnTQWoQWsnhIDuk/wC07BBCzeH3bNq/FV+M0/P6I1xMxsw/hfya9m2XqeUc2axV6HNnDQ3ra7fZwHbYIV2sLxbjdHjdOSCgJHPld1SzSu2+Q+zf9Pcs0oa25auX6qrMYpKYmI3ERFipCkPCz6NXPvrK/n7Cr1IeFn0auffWV/P2EFeiIgIiINI5rJ2K3NLcOcyPJq1ixDkI2x0hOWgCeA0zXawFhcYw7Z0SSXtd27Lb3HXZB/H8Y7NNazKOqxG21utCboHWBrtrq2tSZLL4aS3yKTkeS5YzN1rliOsMf8NZGyNriIRC2MCJx6Q3qLwdu6t+rpbG4FyKPPYSs18758nXrwi841ZYGmUt9Yt62t2OprvLy7IKVFgOS56xjr2PxuKoNyGWvCSSOGSf0MbI4+nrke/pcQAXsb2aSS8faR6OLZtuexZsmu+rZimkrWaz3BxhmjcWubsdiNjYPtBB9qDLopXC8yhy/NcjgqlR5rU6/pReL/VmeJCx7GN13DXDRdv5wcNdtqqQSHhZ9Grn31lfz9hV6kPCz6NXPvrK/n7Cr0BERAXI/wD1Quqx8+c+qCJ/g8Ym18xz+/n9oaWrqjkVyXHYHIXK0fpJoIHyMb7yGkhcOc7lvZnKXMjeuumlfKQ4PJ7ny7D7QB/6LtvQnTTVqqtRM4iIx75ljamfZwl35Wf+GS0OomCR4kIPscPaP7HX9ysavZdpS1yz0g0XDt9o9680bC5+gNn3L6vRFMRmnuwZZvjGbt4zJwz17c8DmHf+m8t32+z/AI/uts4jLWcvevnL2pbJhI9FLNKXGNh3oAk+7R39q1NRxT4aIvvYXhx1F0bI6t+RPsP2LY3CvEDF8XdShyuLjyNVjyZWuqxuc0k79Rx7kjt2J0tFxa162JrsUc1UbbdfH+ltucdVt4jxQX+A4XI5C89ubgYT6ItL3z1g53Q5w9hA7gnW1pylyexipJHVIw4OB9K4EsJYRosB92iVc8x57W5Dk8pNjKFpz7sQMccgG2NDOnXq77DR1/VabtxvEz2N6uonZafPuqOC6KqLE29RGM74ntnfG3aHtyrfMNucP8QK7+RYuYQik2GxGXSh/wD8tmx1E9u7db7Le/LuO4jOi1yTGZ2tBA2PqtSACWMho+d2I07Q/v2XF8b5WxgNIHQ7bj/+/wB1moeY5j0VirJbdJUsANnj6QGvA8tga3pU8Q9Har12m9pa+SY2nvmM+f0e0XsRip0jwjnOGo0H4w0RZxc8h+E2HytfI7q0Op8YGg3WuwPYL+eLPHcRxptC5UrOgoOErpJPSOeAQAQ0bPYEdXb26WjeKZOoczA6/MY6UfV8JkiGy5mvmgH39v6Kw5/402c5BYwhgrNw8zPRyiKMPe1vsAc49yPeAPsWqucFv2tdTVponlneveceHz/ronFyJp3fPgPjIMBmpWy4x8mCmAbJEJdlh3/8wNI1vXs9q6zx9qC7Rr2qjg+vNG2SNw8i0jYXBU3H7UFTrjnrTVXdLmSMJDntcdeWu32ravHfFTO4inUxsE7SAGVmRyRtc2NvkHN0Adj3Hfmq/SD0ft6vlu6GIirvvO/9vbV2adqnS0ODxUGQdehx1Rlx3czNiaHb9+9Kd8VcRdy3H4f4dG6d9aw2Z0DfORoBHb3kb3r7FB4jxKyeGtsbmJH5OCxtkbOlrJBJrY0QAOnsd78lacQ8QG5vKtx16iKdiUEwubL1sfobLfIaOlyVWg1ujuRqJjminfOe3x3X81NUYatx165x/kGOvvx1prozJ0tlaYev1dEdxvXcb7e5SnKeUiLI2zRZWFmxM6UQGTrEZcdnRGtjZPY6IW7vFzHVM9A2tj8vSr5+vHI2KCSUAyBw+Z7wdgaXNF7BQl3wW1Z+D5WNwayJsbj6I77+k7dv/wCl1/Bq7GsiL9yMVYxMb9MzMT7vP3qLmadoe/jeWhtzT4nN1WOllLniTRIl771r3+7SuafCclgoorb8VbeLbA6N7WOlfG32RuHctOgD/dWXhN4WzYfL189lbtS0WMJrCsS5p2PnbI9xW2cnl8digw5K9Wqh50300gb1f02tbxTj9NN/1WjjmievXr5J0Wts1JnwsxNzD8dnOSY6u6xO6dsL/ONugO/uJ1s/1WpM4K7+V26+LmivRWLD3wzdXQ3qcdlpc7Q2DvuN7WY8UM/dzGZyeNpZN8NWKIMhjrzdIk6mA9ZLT3B3r3dlqvE5fJTwOx4oSTvieYnTE6Dda9utbCt4XoLtXPq65jNeJx0iInpO/V5XXG1MNgYPxMucUxtSoW03wNLpPQlry94c4knY+b59uy33x/L1M9hqmTx0gkrWYw9pB8veD9o8lzRnuCzWrrcpiBdnwl5ofGY4DJJER2dE7XkQQQOyt/DPmWN4tipaN2C2yB9guDmtBZCAA337Pls6CxOL8OsamzF7SRm5neI8+sTHjE/fR7brmJxV0Yb/AKh8Xen5lUnjjL6z6bWtZ1aDnBzt632JGx2+3azf/Tbj7lX+OzWWkQO9Exg6thpHUSN/3H9Faz834NnbzMRbv0bT5HARtnZtjnezpcRras6dSvSrsgpwRQQM+bHG0NaP7BYOq4pet8OjQXbU0ziN5jG0TnKdNETXzRL6SOjGmSOaOvsA4/O+xc8ePvE8JhBUt4vHCtPZL3SSse7p2C0aDd6Hzif7LC+KWesVeRZE5H1rosPawSuPTDG0+qWj+hGtee1R8K5U3xC4TkON5qGK3lIaUk1SRwIc/p2Ae/fq7juPP2rO4fw3UcMi3r6apmjbmiNtp79d4hGquK8090l4S8wyuO5bQx0OTsWasr2RGrLKXjRcG6APkdHfb3Lq1cLYpjqd9k+IjMNsPDomaLnMIPbZPcf17Ltrj985TBY+8W9LrEDJSPcSASvPTDSU27lF6iMZ2nxz5mnqzExL3oQCCCNg9iCilOUc5xvH7wpSRWLVsND3xwAf6YPlskgbPuXI2bFy/VyWozK+ZiOrUfjRwM4bFR2MZbfLBJaAjpFnrDYcSA7fcD+m1oyQXrOfa+tUdIRqMMaOjuG60N/0XX+VyXGOc4aGmMtDXsveHwtc9rZopBsaLSfPuRr27UCPBXK0sybdXIUrTHucW+kDo/RE+Z0N9X/K7/g/HadNYm1rZxXGesTGfv5sW5azOaejweHnhbWy3C5svmrENexM8zRHpEjYGM2HB4P9O/u0vZxnlPHuFPnuSMu3bErRXrythbDFonemjqJaDrfUfctsUuLR1OEScfbO4mSCSN82tEvfsl2v6nyWgfELiOdq0K9a3TbC504Yy16RpjPqnZGu/cA9tLC0mso4reuW9Rc9mato6beXftvH8pVUzRETENtYfxUovnMWerjHdQJikY8yteR/t0Bvq/ssNzvnOA5LSnw1bHjKM6NyulcYTA4g66djq6vb7lqGjjM0c1jXXOq8GF7WRQDqe09PztADY0CrHB+HueyGXs5epAKtd0YY5t3qiLz7wNE6GvaFdXwrh+juRemvExGY32zn5/X6PIrqqjD88R8OrWewdsY6WrWhd1Qyvc5xmLgOzSPIb2O+9aK1N4mx5LDZx9K7UlqShrdB7dANA0A0+7YPcLfPDuZM4vWlrx0DdgfM6Sey2Tpc/wAhtjCPmgDts7KrfEDgON8RsdVuxWvQySQjol6OoPYfWbsbBBG/P7dK6xxm5oNbzayP8VXSfD9/n/LybcVU+z1ac/6efEPJ0cozCZEmfFzvHRskmu5xABBP+0k9x/ddTLRvH/DnA+G92C9n80LDjIJIomVyHSub5bALiQPP3LcWEzNDOU/hWLsNnh30nWwWn3EHuCtB6SV6fVaj8VpKZ5J6ziYiZ+Pf76rbMTTHLUwnOOHUeQ4y16GpUZlHBrorDoxvqaQQCdb0daUDxzg+dmztN2Rp/AqtaZs0kjpWu6uk7AZo99kefZbpRa3T8Vv2LU2qd4nx7e5OaImcvy1jGFxa1rS7uSBra1B4t+GmRz1yXJYKauXvc2WSCd/R6wb0kh3l3GvP3LcKx3I6kt/AZGpBJ6KWeu+Nr960S0hV8P1t3R34uW5xPTfeMPa6YqjEtAeDlOrQ5RUGRuRwPike4EntNKW9Ia1w23QB9/dZ7xZzuXkzWVp1rVivFTjAhhheWdZLOrrOvPudD2dlrZ2Ytyy/BYcXMIm6aZPLpA/3N7aIHmO/ddLXuOYLlVWletwfCC6FpjsMe5j3MI33IPcfYV1nFLlOk1dGr1EZiYmO04xifrux6I5qeWHL3C6sR9HegY5+TisgV37JL37BHq+ROzorsSMuMbTIAH6HUB7CsTi+L4PEyMkx2Jp15WDTZGRDqH9/Pf2r88t5DX43ijcsRvme54jihYdGR59m/Z5E7Wj4txH/ANe9TFqmfLPXft7ltuj1cbs0vzIxssbo5GhzHAtcD7QVo+14y5Kxlv4bUx9SpK3uZJHOlDjrfSPm67LZ/BeRnkuHdYlhbDahkMMzGnbeoAHY+wghYeq4TqtHRF27GI9/ySpuU1TiGrpPBOaDLu+AyU/gZeXRyyOf1RDf/Z5Ej37W6sTRixmMq0a+/RV4mxN35kAaXqcQ0EuIAHck+xY+hm8XkbEkFDIVLE0fzmRStcR/YLzV8Q1Wvpj1s5in73KaKaejXHizhcjJnIMpXrT2qhriE+hYXuiIcT80d9HY7/Ysl4Q4a/QZkrt6CWrFa9G2OGQdLndO9vI9nmB/ZbFRSq4ncq0v4XEY6Z8onJyRzcz+PcGMc5x01o2T9i0pnef2syyxFLi6NjCy7HwWcOL5We/qB9UnzGh2W6i6NznR9TS7Xdu++v6LTHPeBjBYu5fo5Bwp9QDK7otuYXuAAD9/NG/dtX8F/D+tmm9+accvX9u/Td5czjZ8rHBeMcf44OU4mO1O2RkUletYk6mNc8jpDjrZaCfLfsXgx3ipexOdgjzGSFyCR4bPF6ED0YPkWlo7a9x32X0wfIL3VUw+Vlbew1kspyVnRtb0NJDWlhGiNHXvWCyvh3awXJrBFLI3mmZz6sjWGRrgT22QPnDy7ro7Vu3XNVriFXNM55Znw8Mz0mO/zUzMxvQ9M3JstknOyhy1lj5AXtEcpETG/wDb0+RHsO1nMP4eZq9j6MsU9SKpZhbJ1ydXpIg4b1067kezuqzhvhtiq2HpSZmg11/Zkkj9I7oBLiQC0HR0CB/ZbFaA0ANAAHYAexanW8ZotT6vRx074jG3TCym3M71PLiaMWMxlWjX36KvE2Ju/MgDS9SIuZqqmqZqnrK4REXgIiICLy5a9FjMZavWN+irxOldrzIA2tUV/FDLMutsXadT+Hlw64WB3pI2e/q3okf0WbpeH3tXTNVqOn3hGquKercKL+McHsa5p21w2D9i/qwkhERAREQEREBERAREQEREBERAREQEREBERAREQEREBERAREQEREBERAREQEREBERAUh4WfRq599ZX8/YVepDws+jVz76yv5+wgr0REBT3P8nZxHFLdqjKyCwXwwNne0ObB6WVkZlIPYhgeXaPb1VQr5W60FyrNWtwxz15mGOSKRoc17SNEEHzBCCMyHDI6GOsXqvJeQVsjBG6X4bZycssewCdvhcfRFvvAYO29aVLxfIy5fjWJyViH0E1ypDYfF/2OewOLf7E6WCb4dYH1YpnZWxRaQW0LGTsS1hryBic8tLf/KQWj3KwHYaHkgjuVenxXMMNyEU7lyjFTs0LLakDp5IvSOhkY8MaC5w3CWnpBPrA+QKxWDrZaxiM3ShjvYbJZ6W1kYLUlYvbTYXMjY1+nDUpYA4N3sd/a1bGRBrLjGA5FifEWq2aTF/wivhm1gamNliZ0iR3TG1zpnAPB0STvY9ntVzn8FUzsMUd2XIRNicXNNO/PUJP2mJ7SR9h2soiCL8Ia7KnD5q0RkdHDlspG0yyOkeQL04HU5xLnH3kkk+1WikPCz6NXPvrK/n7Cr0BERAcA4EOAIPYg+1cu+JWFxORztuTAYirB8GsFp6pH6nc0kO7b00b3rt7F1EtdZ/w0bfy89zH5L4JFYeZJYnQ9fS4+ZadjW/cVvOBa6jRXqq66pp288fHCq7TNUNI5Ligy/HqWWuUW1I+s1oG9Q2943tp15MHSTvz8tKUpcJysGeZWx9Jt59olsJicG9J1st9Y9vLz37F1pe4Tj7PE6+DjfJEyuQ+KcaL2yd9uPv3s7H2rHcQ8P24TKtyN698MsRAiFrYuhjNjRd5nZ0uhs+lUW7VeJ8cUzn4f3uqmxmYYTg/hTWocCu43N16pyuQZJ6SVrQ4w9Q7AO+zW+y0byDwS5lHefHSxb7TGvJbI2ePpcP7kHf9V2Qi0uj9KNdpLtd2MVc85mJzj4brKrFNURDjGDgnJOO3KNq9TjqWS1/o4p5AS4DzceknQHUB9qn8zhbd3N3GMhjffLetzoOw3obGj/Ud12TzbikPJ60H+u6tbrkmKYN6ho+bSPaDof8ACgn+EDKksuTdnI4rTm6mfJABE1o9o9bYPbzJXR6L0st1x6y/MRX0xET47eO37qqrExtHRzHZgpV+PCma8rss6UlwB0WAa818OM8ekzN/0FP1JYwZJHyOHo2RjuXE+4D2e1ba8YeK4mCli7eBy1Wy1rZGXLDpBp79gjfTvp7b0PsWnK2TGOsXGsbFY9LGYt7PS3eu437V12h1c6zTTcsZiZz17TnHfHwhj1U8s4l+LFqalHLQZC3QJa5zx6zj5b+xfvCccyWZsx1cfWfPYcQ1rWkAgn378gsbLM6xLt0pPs272LMYbkDsRO0M3YaHAOZK71CP/wA7J7rYXIuUW59VEcyEYzuqLtGvjuPMrNvvGRjY4yM9Yt7/AO068taHn7l6uMcVjlrwX5Zny25uk1mRO24PJGu/tO/+F7+D4ocgrWLzMTctbtODfRtdICex6Trtsb8yulvDviVbB4Sm+3j6rMqA5zniNpdH1OJDer7AQFx3FuNRw63NGc1TO/T7wyLdvnlg7fhRTfjuuvcnOVYQ+KWwQWMOu7dNA7HeifNOG8ByOPzEeRys1Zr64d6CKFxdt5BHU4kDsAT2UlyfP5e7yK+51+5VFew+KKGGUsEQadAkDzJ8+/vW2PD/AClrMcTo3L3rWHBzXP1r0nS4tDv762uS1leu0+m5rlcTFW0+MZjpHkyKYpmdoaFtV5obE9K/BKckXkSRFpMkkhPmPfs9wVkbXHM7i5i3I4+3Yszf6hnijMgkJGyC4eRHkd+5dEljC8PLWl47B2u4Xh5FTlyOByFOtJ6OaeB8bHe4lpASPSGqqqmnkiI77/p4R5HqkR4a8lw9HC0MLYyLPh3U4AdLvRhznEiNr9dJ1vXmtd+PIyNLK5ey9r9yxM+Cy67CPQDmtPsIPVsfav7BxrNW7LMYzFW4bGwxznxkRxaPzuvy0PMaXQ3oWPgbHM1soAAPWN7+1W3r9nherjU0e3zZzGY8YnMYju8iJrp5Zf54Y9rjLHIxz/hBkHSWk9RXUlDw0zAx9KSgacMdiJkskUxc0wPcAXDsDsb2fetnVuE8Yq5P+I18BjY7u+r0za7QQfeO3Y/aqFZHF/SyrWTT+Ho5cdc7/eHluxy9WH4zg48Hx6DFtkdJ0td6STyLnOJLj9nclcdc6x97F53I4u0wvsRPdGx7naDYwdNd9mxo/au3VrHxb8PJeSudlMS2s7JMrmIxzN+frZaWu12cNn7Fh+jvF6dLqqpvztX1nzSvW+anbs5WwPXdhjx8cL33d9IYBtx9xHvW9MVzflLaNKZ2RaHRQtHoXRtLHAD/AHHWyT7Ttajrx5DGZR9WqXQZCN7AAxmnxvHf2jY1vuVvngHEcdyinPbyElmOSGcxzwQODYpToO2O22g77gHS67j16xFEXL1MTT7szv8Ayx7UT0h6/FTio8QOGYjM0KY/iMbWT9IYC90bm92/+bR0QPsWq8XgMzxyzXycLbtR3pDA626Ew9Ac0+o0Hvs+/wDouor9mvhcNPZczoq04S7oaPJrR5D/AI0tQ2/EG3kOuPOYyjPhpSPS1gHdbGb8w7fdw8/IfYuZ4RxDVVWarFujmtxM9Z3xPaPH9PFdcopzmeqK41jcSzmFGrkshIylce4TQSWA0eRO9nuAT2I332una8ccUEccDWthY0NYG+QaB20uUOaVouJZu5Ayn/4qxK8xSTdTg6He2lpPmNEDXv8ANOKctzlzoo3chdgfVaRXbFK5gY0HyI942PPfZbDifCbnErdGoor9mI79/OMfJGi5FE4mHWS1Jz/h2Yl5DbyGJrfDIbfS4hr2h8bw0N7gkbHYFa55X4h5+1FWiktzRyMb0sET3RNeB/8Ayu6dE77aHl5rN+H/AIz5V8LsdkqTMjNA46smX0bpGjWxrR24b8/atfpuCa/Q0/ibOKp6THl9Epu0VbSlcTh7OKjs4/KQSfxSSYl9fpJeXeQ6ff79hdP8citQ4DHRZF3VcZXY2Unz6g0bX8wOSqZzGVsnUb6kre3UPWYd6LT9oOwvZetQ0ac9qy/oghYZHu9wA2VquK8Tua+qKK6MVRO/v6YjwWUURTu+yx3IMNTz2NfRyDHOhcQ4Fp05jh5OafYVBVvFaN95nwnFPhxz3Aem9Lt7Af8Ac5uvL+h7Ki5PzrGYG62m+OxbtdIe9lcA9DT5EkkDv7ljf+frLNymIpmKusY8vPye89Mw/vF+DY3j943Y5bFq2GljJJ3D/TB89AADZ96qntD2Oa4ba4aI+xY/j+Zp57GsvY97nQuJaQ4acxw82uHsKyKxtTcvV3Jm/M80bbpRERGzT1jwvyzLrq9K5U/h5J6Jnl3pI2e7p1oke/axl3lWYpWjj8PcNOhjnGrBGI2uLxH6vU/YO9kHsNLeijM74d4nLZSS96a3VfM7qmZA8Bsh9/cHRPvC3Gm4tTdqxrYiYiNts7+cff1V1W8fla+5GMryOvjeRilLPHJXNaYV2F/opGPcCQB36Xee/sWS4Dkq3En3p+QSS0nXRH6GqY3OkLW73I5oBLR30N+5bZxlCtjMfBSpRiKtC3oYwewLT/iNg8nDyu5ebTs2qtvodHLDGZOnTQOggdx5bH9VkaXWW9dzaSqOWjt44zmI8P8AnxeVUzT7TcGMv1cnSjt4+dk9aQba9h7FelRnhViLuJ4/N/EY3QPs2HTNgd5xtIA7+4nW9farNc9qrdFq9VRbnMRPVbTOYzIv49oexzXDbXDRH2L+oqHrT1jwvyzLrq9K5U/h5J6Jnl3pI2e7p1oke/a2viaMWMxlWjX36KvE2Ju/MgDS9SLN1XEL2rpim7PT7yjTRFPQU5zrjh5Lh214pmw2oZBNC9w23q0Ro/YQSqNFjWbtVmuLlE7w9mMxiWjavg1krGW/iVvIVKkrewjja6UOOtdR+brstscS49X43ihTryPme55klmeNGR59uvZ5AaWaRZus4rqdZTFF2raO2PuUaaKaeia8SK9y1w3IxY5r3TFrS5kfznsDgXAfaRtaa4jDNb5Pim4ljvhEU7HOcxpHoowfX6vcNbGiuil+WsYwuLWtaXdyQNbVmi4pOlsVWeXOc/WMb+JVRzTl+lrnxF8QJMIbuOw1T4TfihJfK5/S2JxbsAdjt3kVsKzPFWryT2JGxQxtLnvcdBoHtJXKvMs9JyHmuRs8fvRQxyTFrIntI9J0gN69kd963pZPAOH06y9NVynNNMZ3zjPnj4o3a+WNn2wOXfaEGRxskzcp6UBruomR0ux2P/dvf/BXTt+jDlMXLTyMTZIZ2dMrPZ/+7UH4MYHHw8Zhyj6ld2VnlkMs4iGw4O6dNPu9VbHTjutou6jktRjkmd+//IxsWqcRv3RmC8O8TicpHe9NbtPhd1QsneC2M+/sBsj3lWaItPf1F3UVc12rMrIiI6CIipeiIiAiIgIiIPjeqw3qc9WyzrgmYY3t94I0Vret4Uxsvs+E5V82OY4H0PotPeB/tc7fl/Qd1s5FlafW39NE02qsZRmmJ6gAAAA0B2ACIixUhERAREQEREBERAREQEREBERAREQEREBERAREQEREBERAREQEREBERAREQEREBERAUh4WfRq599ZX8/YVepDws+jVz76yv5+wgr0REBERAREQEREBERBIeFn0auffWV/P2FXqQ8LPo1c++sr+fsKvQEREBRfP+eV+JuZA2uLNt0Zmc10nQ2Ng9pOj56OgArRcleM9exbzmavZCYNtxSPg9DJvswE+j6P7d/t2VvOAcPta/U8l6fZj6qrtc0xsp2/9Sr3XgG8bb8EaQHn4X65+0erpbsh5fjJuGM5LG55oviEgbr1ySddGvfvsv8+B2eQT7fNbvz/OMfX8D8VxvHzySTulPppWN16oeXDzO9/N3/Zdpxj0T0sTZp0lExmqInGZ27zvlj279W/M3lx/xQhv5WKrfotqQzP9GyZs4eGOPkH9hrfvXwseLEIvv+CYx0+PY4gyiYCR4B+c1uvL+p7rj+lYcJ4n136b5vaCfW13G1leMMnmzEdfHyuZJI4Nicd9ReT2boe0+Wl7c9D9HRNVc9MdN8e/rkjUVTs70o2obtOC1Wf1wTMEjHe8EbC558c/EW/M52LxkMQpRWSH9YJM3R2JOj83q9nt0ts4/lvGcGypgnZFjZKsbIHHpc5jHAAac8DQO/tU1zfwgh5HkX3cdlfgXpXmUtMPpAHO+cW9x2Pnpchwf8NotX6zW0zFP+szE/NfczVTilz06zkOV02Nr0TO6uPTztgaSHRjsdj26JBUDkoOvITNqxkMaT2I1r3rpzi9un4f5azVx8H8Wng3Xlnc8QgaO3Bje+zvzcT7NL0Z/wAI8ZzyZvI8Fkxj4LxMs0EsHV6N+9OI0Ro7B2PJdzY9ILOjuz62nltT+Wred+u8dY8mNNqao26udOG8Ry/I3zMxGOmtvjBa7UZLQ4g6G9aHv7rwZDjmQo5D4FNWkbZ30ljmkd1vWfnEHhxxtuH4hVLa7nvklyUxHpZyNAuDdaG+2t77KVwHjxyCrl2TZV7MhU6h1skiYCW794b5+47Wwta/iV6qu9ZsxNHaJnFU/SY+G0ozTRGImd28P+nHjVrjnB5hdaRJbsmZu2kbb0taOx9nY6W1lPcW5lg+Tt/+EXBJJ0CT0b2ljuk+3R8x/RUK+RcTu3r+qru6inlqqnMwz6IiKYiE7meF4HMX/hl6iHWDrrcx7mek1/3AEbWerQRVq8cFeNsUMbQ1jGjQaB7AF9EWNXeuV0xRXVMxHTfo9xECIiqeiIiAiIg1Lz3mOXi5HZx2LsmlXqdLXOaxpfI8tDt9wdDuP6qv8N+QWeQYSV98NNutMYXvY3TZOwIdr2HR7hOUcGxvILwuyS2KtstDHyQOH+oB5bBBGx71p6xNax+QuU6Ny7TgqWZI44o5i0tIOup2vnOOtkn7PYums2dNr9NFq1EU10xGZx89++VMzNNWZbg5RwTGcgvi9JJPVuFoY+WAgekaPLqBBGx71m+P4angcayjj2ObC0lxLjtz3HzcT7Ssd4f5S1mOJ0bl71rDg5rn616TpcWh399bVEtLqLt+nOmuVZimcY7bfeyyIj80MRy9/RxXLu9D6fVSX/TP+71T2XLkGItV547b8nLZhaWu9E7epRseoe+tHy7LrpwDgQ4Ag9iD7VNVeDcdq5Nt6HHMEzXdbGl7ixjveGE6B/stlwji1Ggt10VRO/u+W/T3whct80w/HMeJwcpo1C6Q1Llf1oZAwO6dgbaR7R2H/CnsH4SYatZkuZhxv3ZAASzcTA33aB7/ANyq/lPJKPG6cc98yOfK7pihibt8h9uv6e0rzcT5fj+SmaOq2aC1CA58EwAd0n/cCCQQsa1qNfb00zamYt+Mfz1xn4JTFMzv1aq8dcTSyOUx2Mp14qUtOsHCxG3TukkgR6HbpHTtSXhzwLJWshejozVJHxNZ/qS7YGNcT5AA77hdBcs4hj+SmGS06aC1CC1k8JAd0n/adggheni3G6PG6ckFASOfK7qlmldt8h9m/wCnuW1tekHqNBFi3M83hO/fMzlXNrNWZfTiuFZx/BVscyQymMEvkI11uJJcdf1K9mWoxZPGWqNjforETona8wCNKZ8Q+WS8chqwUYY5b1rqLTLvoja3W3EDz8xoLxeHvNLWcvy43KxQttNjMscsIIa9oIBBBJ0Rse1ab8Jqbludb558+vX5rOamJ5U3X8L8s+62vduVP4eHDrmYXekkZ7unWgT/AFX151wzLO5BYvYmr8Mq2ukljXtD43Bobr1iNjsFtxFdHG9T6yLk4nEYxjbfH8Q89XGMJTw34/Z4/hJWXy0W7Mxmexjttj7ABu/adDuVVoi1t+9VfuTcr6ynEYjAiIqnoiIgIiICIiAiIgIiICIiAiIgnfEDF2sxxO9To+tYcGuazevSdLg4t/vrS0XivDu1neTViaWRotEzX2pHMMbWgHvokfOPl2XSyLbaDjF7Q2qrdqOvf3/qrqtxVOZebGUK2Mx8FKlGIq0LehjB7AvSiLVVVTVMzPWVgiIvAREQEREBERAREQEREBERAREQEREBERAREQEREBERAREQEREBERAREQEREBERAREQEREBERAREQEREBERAREQFIeFn0auffWV/P2FXqQ8LPo1c++sr+fsIK9ERAREQEREBERAREQSHhZ9Grn31lfz9hV6kPCz6NXPvrK/n7Cr0BERB4M9kBicJfyDmGQVYHzdA/3dI3pcOc88Qs7yjLGzkbEH+m/cUTa7NMHu3rZ/uSu75omTwyRTMD45GlrmnyIPYhcJ+NmBx/H/ABDytLCiT4FG5vZx30OLQ4tH2Ald56C/h679yi5RmvGYnwjpMeXVi6rOImEK6VzpOs66v6Be6pM70Yc/TmgFuv8A9/qvAxjnH5riPsC9Po7ELDF6I7doHts//vdfUa4iYwwobA4HNgmYfNCxYhZkpoo4acEkR6ZH+la4lztaA7a1tZXE4/K0L8c7KkMT2vBDmMYHde/V6Onv56UjwriOb5JbbXoY2y9h018xjIjjGvnOd5AAHaz3NOQ/A8zHDRc+SnAdsbZd1Od27E9OvYd99+a5/UW+bUVWrVXNNW8xO+NoiPn5rYnbMvlFTutsRsrQTzXJH9MbmAu9K4n3+3ftBXXwgyOJ8PxBCTLlKuP6Wkd9yNZ7Pf3WkPBLkGIhyFjLWoa1auIdSu9H1dMux09HbeyOrsPct+cf5Fi8/FI/F2RKYzqRjmlr2e7bT3XDelGpvV3KaKrfs0TmZ8/Dy/tlWYjGc9XJtnB3HZAWsXYbLNYlDmFzj6QyOPcfbsnyXV/FMIzCccrY0u9IWsJlcf8Ac9xJcf8AkleiHB4qDIOvQ46oy47uZmxNDt+/elkVqOL8aq4hRRbiMRT9/RO3b5N3MHjZ4cZLG4eN9eSGxjo7GmPBIlYwg6Bb5HXYb37loh3Hsk2V7RUnc1g6nO9GdBvvPuC6K5nJJc5HmDmdvmimewRyHsyMH1Q33AjR39q1vct3hg6b3TSQQ2Ov0jWHpY/R9Vrmjse3v819C4LrdRb09NFcxVPj06xn4/RiXKYmcvh4WZnI4blmNt4+APjrNd6SNxLRIzpIO/6//hdDch8S7TrMcfH4oBCIo5Hy2GlxJc0O6QAR5AjZWsfCfhJzGWdHWsurUJK4mstZGCWEkaaD7Cdn+y3FyLw1r3bMc+ItigRGyJ8bo+tjg0dIPmCDoAfatBx3VcPua2n10bxHn9frhdaprinZnuC8jPJcO6xLC2G1DIYZmNO29QAOx9hBCo1heJcer8bxQp15HzPc8ySzPGjI8+3Xs8gNLNLhtVNqb1U2fy52ZNOcbiIioeiIiAiIgKdzPC8DmL/wy9RDrB11uY9zPSa/7gCNqiRWWr1yzPNbqmJ8tnkxE9XzrQRVq8cFeNsUMbQ1jGjQaB7AF9ERQmc7y9ERF4ITxQ4zezbKNzFtbNYq9bXQFwb1tdru0ntsELH+GXFMljstLlctD8F1CYYoS8OcdkEudrsPIaC2Wi2FPEr1Om/DRjHj3x4IckZyIiLXpprm3FIeT1oP9d1a3XJMUwb1DR82ke0HQ/4Xk4RwqPjlia5YtfC70jPRhwZ0NjbvZDRs+eh3Vgiyo1t+LP4eKvZ8PvdHljORERYqQiIgIiICIiAiIgIiICIiAiIgIiICIiAiIgIiICIiAiIgIiICIiAiIgIiICIiAiIgIiICIiAiIgIiICIiAiIgIiICIiAiIgIiICIiAiIgIiICIiAiIgIiICIiAiIgKQ8LPo1c++sr+fsKvUh4WfRq599ZX8/YQV6IiAiIgIiICIiAiIgkPCz6NXPvrK/n7Cr1IeFn0auffWV/P2FXoCIiAtPeK3gpBzTMPyuPyQx9uYATsfF1seQNBw0QQdAf10twoszQ6+/oLvrtPVy1ffijVTFUYlz1x3/puhqWicvnjZrefRBB0OcfZsknXsSz/wBOj35EzRciY2v1bDDV76/r1LoVFtJ9KeKTVNc3evlH8Ieoo8GB4bxmpxbBMxtRzpW76pJHju92gPL3aAGlzx4n+EVytyi1Zx4sPxVkh7CyAy9Hbuw67jXsPuXUq/j2h7HNcNtcNEfYsfh/G9Tob9V+mczV1z3e124qjDj/ABXpsNha7auPllqRzySOGx6Q9Qa3rDR/9Hv9q3N4PYu7LlX5owywY99X0cbpG9Jn6iCCAfYNef2rW/ibx3IcfzLsey+2LFsi9OyXZa8sLiNHXmRrXY+5VXhX4lQ0MPexl02ZIqUPVSdMO7tNJ9GSP6bG11vFIuavRTd00RVzdevSZ/X9IUUYpqxLfKxuTz2JxUjY8lkqlWQjYbLKGnXv0VoPL+L+X49ehs3rfwp0nruosiaGdG++j5j7DsrXOR5rNyC5lbNuNgbckd6RjgetjXfN0fboa7fYtPo/RLUXZ5rs4o8Y/tZVfiOjoqTmfEMzmIPh+L9I3qDIb1iu0t3vt9oHuJCob3AOM3rrrVrFxPc89T4+pwjefeWA6P8AwtO8P4FyW5i6VS5SNeGRoLrEj26bETsaG9717NLomNgjjawb00ADaweKRb0VdNOjuz3icVZ/Tx8EqM1fmh58bjaWLr+gx1SCrDvfRCwNH/ovUiLQ1VTVOapzK0REXgIiICIiAiIgIiICIiAiIgIiICIiAiIgIiICIiAiIgIiICIiAiIgIiICIiAiIgIiICIiAiIgIiICIiAiIgIiICIiAiIgIiICIiAiIgIiICIiAiIgIiICIiAiIgIiICIiAiIgIiICIiAiIgIiICIiAiIgIiICIiApDws+jVz76yv5+wq9SHhZ9Grn31lfz9hBXoiICIiAiIgIiICIiCQ8LPo1c++sr+fsKvUh4WfRq599ZX8/YVegIiIC1745cgyPHeFGfESOgnnnbA6w3ziaQdke49tbWwlov/qO5Vdhazi9FsTIbdcy2JJIw4kbIDW78vLz81tuB6adRrrdGImInM56YjqruzimWnsR4rZri2RdNTytu8XtcJIbUrpY3Ejs7v7Qe/ZTUviLyZ+TOQGfyfwsu6ifhDun+nSDrX2aU5Zx1prpdV5XCPRc4NJABOhs/wBSAvIK8xkbH6J/W46DS07JX2i1w3RxM1xREzMYmcQ1011dHY3hT4y4rOYKRnJb1enkqjOp8j9tbOwf7h9vvA/srTi/iNxjk2QNHFZHqt9y2OWN0ZkA9reoDa4TjEzI42Ru09p6yHaHl7O/mrvwtyLJec4Y38hBRigmbO6xO8R9IB7t7+ZPkuP4n6H6SKbt+1MxtMxEdI+GM4n/AIyKNRVtEutfEbiFbl/H5askcfwxnrV5XbBa4EHWx30daWteKeG2Sbka1e5jWUcfDK2SdzpGv9Jo703RJO9eZ9i3jBNHYhZLBIyWJ46mvY4Oa4e8Eea/a4XTcW1Olszp6Z2887e5lTbiqcuc/FfwXuOycWR4xBNfqOj9HLUdK3rj0Tot3rbe/lvYWDwPALPDoI73KGk2LrwIcZG5pe5jO5Mkg2GjuPLZ9i6oUf4h8Tm5HDVnozRxXqvUGiXfRI12ttJHl5Agrb6P0l1NVFOl1FUcnee/lv7+8RnzV1WY/NBwfmkXIp5aU9T4HdiZ6QMD+tj2b1tp0PLt20rBQXh7wq1g78uSyssLrTozFHFCSWsaSCSSQNk6HsV6tDxCmxTfmNP+X9/JbRnG4iIsJIREQEREBERAREQEREBERAREQEREBERAREQEREBERAREQEREBERAREQEREBERAREQEREBERAREQEREBERAREQEREBERAREQEREBERAREQEREBERAREQEREBERAREQEREBERAREQEREBERAREQEREBERAREQEREBERAUh4WfRq599ZX8/YVepDws+jVz76yv5+wgr0REBERAREQYzPZ7HYGCGXJzuj9M/0cUccT5pJXaJ0yNgLnHQJ7A9gvtjcrRyeKjyVG1FLRkYXtmB03Q3ve/LRBBB7ggg+Sms5JHW8UeMzXXtZWkx16vA55034QX13Bv/ANRYyTX2NcsTxfIYhvHOXyX3xzYixdyFpsDPXM1VumzPYwd3NL/Sdx59X2oKnA8wwmeufBcZbfJOYjPG2SvLCJowQDJGXtAkZsj1mbHcd+4WfWumzuf4m8dkdboXsbNSs/wyOi3pdXYWxl0knrO9I0hrWhzekAkDR2CLHPz5qCGI4Chj7spcfSNuXX1g0ewgtik2fs0EGE8LPo1c++sr+fsKvUX4Qunfw+Z1yOOKyctlDLHE8vY1/wAOn2GuIBcAd6JA37grRAREQFI8+4DieaxQHImeC1BsRWYHAPaD7DsEEfYq5FdYv3NPXF21ViqO7yYiYxLXFPw54xxPiGbjtRz3YLFdxtyzu297W9wG6ADdEAjXt0uUstjRjr1l80ch0/cccrtuDN9tHt1HXZd3XqsN6nPVss64JmGN7feCNFcVeKWDtYvLXIbE8j2QzvjDXj1mtB9Tv7i3vv2ru/RHX1371ym9XM1VYnf9vvwYuopiIjEI2/T08QMa4WHbcG78gfIf8exYtkb2SmNzHNn3oAjuF84y50ocXkP3577hdreBHHW1+DUslla4kyl1okfJOwFwYNhmvd27/wB11/GeLRwaxF2uObM4xnG/12UW7frJw+n/AE+U8lS8Pom5RskbHzOfXjkBDmxnXsPkCdkLZaw+d5Pg8AWjNZalRc75rZpQ0n+3mvdjMjTytNlvG2oLdZ/zZYXh7T/cL45ra7upuVauqjEVznpt82wpiIjlfazPFWryT2JGxQxtLnvcdBoHtJWBw3M8DmL/AMDo3g6wd9DXscz0mv8AtJA2niBi7WY4nep0fWsODXNZvXpOlwcW/wB9aXPuVdl6WUx0Verao2Gy+lM00JaY+gjfTvsT3+1bDhfC7Wut1TVXir9Ns5lCuuaZdSItaeGXK8lkctListN8K3CZopiwNcNEAtdrQPmNFbLWr1elr0tz1dfXyTpq5ozAiIsZIREQEREBERAREQEREBERAREQEREBERAREQEREBERAREQEREBERAREQEREBERAREQEREBERAREQEREBERAREQEREBERAREQEREBERAREQEREBERAREQEREBERAREQEREBERAREQEREBERAREQEREBERAREQEREBERAUh4WfRq599ZX8/YVepDws+jVz76yv5+wgr0REBERAREQeTKY2hlqbqmVpVbtVxBdDZibIwkeW2uBC/sONowywSw0q0ckEJrxPZE0GOI62xp12b6rew7dh7l6kQY3E4DD4eaeXEYnH0JZzuV9WsyJ0h/8xaBv+6ySIgkPCz6NXPvrK/n7Cr1IeFn0auffWV/P2FXoCIiAiIgLF5bj+HzD2vyuMp3HtGgZ4WvOv7herJZGljIPT5G1BVi3rrleGgn+6/dS5WuVW2aliKau4bEkbw5v/IVtHrLf+SjMef9vNp2Tcfh1w6O3HZZxrFCZh213wZvn79eRVBlLsOKxVm7MNQVonSODR7GjegvlQzeLyNiSChkKliaP5zIpWuI/sF6r1WG9Tnq2WdcEzDG9vvBGirLl27XXTGpmZx4zOceWXkRHZwv4mZTI5Dl1q/loi30znOYDshrSSQAfsGh/Zb0/wClOlkocXmLMzJY8VMYxCHggPkHV1Ob/YtBP/4WGzFGrR5FLTYX5TF1JumQP1G6QtPdgd32B5b0NroLjuTq5jC1btBvRXkZ6rCNFmuxaR7NEaXb8f4rnh1Gmt2/Zqxv4Y3jbrEse1R7fNMsisLynjdHklOOC+JGvid1RTRO0+M+3X9fcs0i4K3cqtVRXROJhkzGerSHP6tfw+r1I6N21C6+Hie653+o8N1qJnSPVB3s689L2+C3KrGUzNnHNuz3aggMupnFz4HBwHme+jv/ANF6/H7EmziaWSmgdZpU+tssTT6zS/pDXN+3Y1/dQfgjkYsXy5kk+Plo1rTDWbI5xJe9zgW9W++u2t+8rsrVujWcJqu1RzV75nbrE/POMdP0Y8zy3MdnSaIi4pkiIiAiIgIiICIiAiIgIiICIiAiIgIiICIiAiIgIiICIiAiIgIiICIiAiIgIiICIiAiIgIiICIiAiIgIiICIiAiIgIiICIiAiIgIiICIiAiIgIiICIiAiIgIiICIiAiIgIiICIiAiIgIiICIiAiIgIiICIiAiIgIiICkPCz6NXPvrK/n7Cr1IeFn0auffWV/P2EFeiIgIiICIiAiIgIiIJDws+jVz76yv5+wq9SHhZ9Grn31lfz9hV6AiIgIiINE/8AURfs4XIVMjLCZqzoRFW38xsuyXb9x1r+wWpeP+J93H47KYu6Y20siWdXoAWlhB9bQ9zh2K3h/wBRuSqS8Wfhfg757zumyHtOvg7Q7XV/UjqGv6lcgXqz691zJPW77BHk4e9fVvRjS2dbw+Kb9G8Tt8JzEx8fmwb1U017NvW+asxdmje4+Y3S13Nl9L0kBg3rpI7eflpbL8N/Gi9nMzFTzMNPpkkbHuBrmFnUdNdok7G+x/qtJcM40/NcWyEr70Vd0c0YhhkkaDMPW6ukEjZbsEf3WzPB/wAMrsXLqWRuMsfA6j/TOfNAYg9wHqtAPn30fd2UOL6bhlNi5Te/NTnE9/Hr97/Et1V5jCj8T+NXMBZlv46StLBfsn0cUpcHRvdtzvId29ifYV7fCrmkeNtU+MZOWnuXqMczHdLvSHbiHAk+ffS2ZzDj0PJMO6nLI6GVrhJDM0bMbxvR17R3IIXMVPjEmMycsWTEsuTa5zBXEZDi89tj2kn2FaDh1dniejqsaifap8t/Kfh3+q6uJoqzDrhFjuORWocBjosi7quMrsbKT59QaNrIrja6eWqac5wyIYnlWGZyDBWcc+QxGQAskA30PBBadf1C19x7w4yceZrT5ieoKlaVsvTA5znSlp2PMDpGwD7VtdFl6fiF/T25tW52n72RmiJnMiIiwkhERAREQEREBERAREQEREBERAREQEREBERAREQEREBERAREQEREBERAREQEREBERAREQEREBERAREQEREBERAREQEREBERAREQEREBERAREQEREBERAREQEREBERAREQEREBERAREQEREBERAREQEREBERAREQEREBSHhZ9Grn31lfz9hV6kPCz6NXPvrK/n7CCvREQEREBERAREQEREEh4WfRq599ZX8/YVepDws+jVz76yv5+wq9AREQEREGofHinFQrNzsU7Bb9CYfgz2k+mDdu2NeWtne+2lyJk7Xwm++R+++joDQ/4C7X8X+I3eS4+CTGASTwskidCXBvU14HdpPbYIH9VpLj/AIH5rIZMNzGJ+BwHQMpnboDfd2mknevIfavpXoxxXSaTRc1+5GY84zjwx3Yd6iqqraEx4ZPd8EvfCgPQueGM2355HmB27+zyXWPhvXuVeGY6LIte2YNcWsk+cxhcS0H7QNLKYTCY3CYytj8XUir1a4/02NHkfad+ZJ96yK5bjfG6eJ1TFFHLGc/Lb4ea+3b5O4vyWMLw8taXjsHa7hfpFzy0REQEREBERAREQEREBERAREQEREBERAREQEREBERAREQEREBERAREQEREBERAREQEREBERAREQEREBERAREQEREBERAREQEREBERAREQEREBERAREQEREBERAREQEREBERAREQEREBERAREQEREBERAREQEREBERAREQEREBERAUh4WfRq599ZX8/YVepDws+jVz76yv5+wgr0REBERAREQEREBERBIeFn0auffWV/P2FXqQ8LPo1c++sr+fsKvQEREBERAREQEREBERAREQEREBERAREQEREBERAREQEREBERAREQEREBERAREQEREBERAREQEREBERAREQEREBERAREQEREBERAREQEREBERAREQEREBERAREQEREBERAREQEREBERAREQEREBERAREQEREBERAREQEREBERAREQEREBERAREQEREBERAUh4WfRq599ZX8/YVepDws+jVz76yv5+wgr0REBERAREQEREBERBIeFn0auffWV/P2FXqQ8LPo1c++sr+fsKvQEREBERBrrxezN+gzG0qM8tWK16R0ksZ6XO6daYD7PMk/0WvIeX53H15MbXv2HQ2Nf60ji99fv/tce46vIb9q254omozh1uW5TjtlhaImv2A2Rzg0O2O41v2LQOK5zi+NZOTF5KIZHHWXhl+MwhxHuId87Y9212fBbMajSYotc00z8++ffHn16ZY9ycVdWwfDnOZOHldOi65ZtVbfWJIppDJ06aT1gnuPLR/qt0qX4TheOV6cWV45E18duPbLBe57i33AuPb+iqFz3FNRbv3826eXG052nPnH0W0RMRuIiLWpiIiAiIgIiICIiAiIgIiICIiAiIgIiICIiAiIgIiICIiAiIgIiICIiAiIgIiICIiAiIgIiICIiAiIgIiICIiAiIgIiICIiAiIgIiICIiAiIgIiICIiAiIgIiICIiAiIgIiICIiAiIgIiICIiAiIgIiICIiAiIgIiICIiAiIgIiICkPCz6NXPvrK/n7Cr1IeFn0auffWV/P2EFeiIgIiICIiCO5V6fK8ww3HhcuU6MtOzfsuqTugkl9G6GNjA9pDmjcxcekg+qB5Epw+3lZ+O5yjHZFrJYy3Zo1bNsn/U6QHRGQgd9B7WuIGz0k+ZWS5LgbGRvY/JYq+3H5aiJI45pIPTxvjk6euN7OppIJYx3ZwILB9oPixnF8ji6E9ehnXNksQ2XzTSVGuc+5K4OFjzGg3uBH5a0N9kGD49HYxvOqGLpZnJZWaOlI/OmxZfPFHIQz0RAPqxPceohjOkdOyW9gVa53kGG4/FFLnstQxsUri2N9ywyEPI76BcRsrAcD4xmuL1oKM2VxFrHsDnS+hxcsNieQ+cr5XWH9Tie7iW9/sVi5od84A/1QRnhDZgucPmtVJo5602WykkUsbg5r2G/OQ5pHYggggq0Uh4WduM3APL+M5X8/Oq9AREQEREGuPFXkxrdWBgqwTmxD12HTglrWkkAAAjvsE7320uaYeJZabO246uOt35fSekY6FpeCHE6J9x8/P3Lq3m/Co+R2Ible18EvRs9GXFnW2Ru9gOGx5bPdevhPFIeMVp/9d1m3YIMsxb0jQ8mgewDZ/wCV13DeN2eGaTFmM1z1ic9fHPuUV2prq3ebwn4/b4zwXHY3IkfC29ckjAdhhe4u6R/TarkRcvqL1Wou1Xq+tUzM/FdEYjAiIqXoiIgIiICIiAiIgIiICIiAiIgIiICIiAiIgIiICIiAiIgIiICIiAiIgIiICIiAiIgIiICIiAiIgIiICIiAiIgIiICIiAiIgIiICIiAiIgIiICIiAiIgIiICIiAiIgIiICIiAiIgIiICIiAiIgIiICIiAiIgIiICIiAiIgIiICIiApDws+jVz76yv5+wq9SHhZ9Grn31lfz9hBXoiICIiAiIgIiICIiCQ8LPo1c++sr+fsKvWsuGcpp4DG38fk6HIGWWZbIyf6WDuTMLX3JnscHsiLSC1zTsH2rPfKFhv5Pkn+O3/0UFeikPlCw38nyT/Hb/wCinyhYb+T5J/jt/wDRQV6KLt+JfH6dWazbh5BBWhYZJZZcBfaxjQNlziYdAAd9lfUeIeGI2KfJNf8A27f/AEUFeikPlCw38nyT/Hb/AOinyhYb+T5J/jt/9FBXopD5QsN/J8k/x2/+inyhYb+T5J/jt/8ARQV6KQ+ULDfyfJP8dv8A6KfKFhv5Pkn+O3/0UFeikPlCw38nyT/Hb/6KfKFhv5Pkn+O3/wBFBXopD5QsN/J8k/x2/wDop8oWG/k+Sf47f/RQV6KQ+ULDfyfJP8dv/op8oWG/k+Sf47f/AEUFeikPlCw38nyT/Hb/AOinyhYb+T5J/jt/9FBXopD5QsN/J8k/x2/+inyhYb+T5J/jt/8ARQV6KQ+ULDfyfJP8dv8A6KfKFhv5Pkn+O3/0UFeikPlCw38nyT/Hb/6KfKFhv5Pkn+O3/wBFBXopD5QsN/J8k/x2/wDor5W/Evj9OrNZtw8ggrQsMkssuAvtYxoGy5xMOgAO+ygtEUgPEPDEbFPkmv8A7dv/AKKfKFhv5Pkn+O3/ANFBXopD5QsN/J8k/wAdv/op8oWG/k+Sf47f/RQV6KQ+ULDfyfJP8dv/AKKfKFhv5Pkn+O3/ANFBXopD5QsN/J8k/wAdv/op8oWG/k+Sf47f/RQV6KQ+ULDfyfJP8dv/AKKfKFhv5Pkn+O3/ANFBXopD5QsN/J8k/wAdv/op8oWG/k+Sf47f/RQV6KQ+ULDfyfJP8dv/AKKfKFhv5Pkn+O3/ANFBXopD5QsN/J8k/wAdv/op8oWG/k+Sf47f/RQV6KQ+ULDfyfJP8dv/AKKfKFhv5Pkn+O3/ANFBXopD5QsN/J8k/wAdv/op8oWG/k+Sf47f/RQV6KQ+ULDfyfJP8dv/AKKfKFhv5Pkn+O3/ANFBXoou34l8fp1ZrNuHkEFaFhklllwF9rGNA2XOJh0AB32V9R4h4YjYp8k1/wDbt/8ARQV6KQ+ULDfyfJP8dv8A6KfKFhv5Pkn+O3/0UFeikPlCw38nyT/Hb/6KfKFhv5Pkn+O3/wBFBXopD5QsN/J8k/x2/wDop8oWG/k+Sf47f/RQV6KQ+ULDfyfJP8dv/op8oWG/k+Sf47f/AEUFeikPlCw38nyT/Hb/AOinyhYb+T5J/jt/9FBXopD5QsN/J8k/x2/+inyhYb+T5J/jt/8ARQV6KQ+ULDfyfJP8dv8A6KfKFhv5Pkn+O3/0UFeikPlCw38nyT/Hb/6KfKFhv5Pkn+O3/wBFBXopD5QsN/J8k/x2/wDop8oWG/k+Sf47f/RQV6KQ+ULDfyfJP8dv/op8oWG/k+Sf47f/AEUFeikPlCw38nyT/Hb/AOivla8S+P1IxJah5BBG57Yw6TAXmguc4Na3Zh8y4gAe0kBBaIpD5QsN/J8k/wAdv/op8oWG/k+Sf47f/RQV6KQ+ULDfyfJP8dv/AKKfKFhv5Pkn+O3/ANFBXopD5QsN/J8k/wAdv/op8oWG/k+Sf47f/RQV6KQ+ULDfyfJP8dv/AKKfKFhv5Pkn+O3/ANFBXopD5QsN/J8k/wAdv/op8oWG/k+Sf47f/RQV6KQ+ULDfyfJP8dv/AKKfKFhv5Pkn+O3/ANFBXopD5QsN/J8k/wAdv/op8oWG/k+Sf47f/RQV6KQ+ULDfyfJP8dv/AKKfKFhv5Pkn+O3/ANFBXopD5QsN/J8k/wAdv/op8oWG/k+Sf47f/RQV6KQ+ULDfyfJP8dv/AKKfKFhv5Pkn+O3/ANFBXopD5QsN/J8k/wAdv/op8oWG/k+Sf47f/RQV6KLteJfH6kYktQ8ggjc9sYdJgLzQXOcGtbsw+ZcQAPaSAvr8oWG/k+Sf47f/AEUFeikPlCw38nyT/Hb/AOinyhYb+T5J/jt/9FBXopD5QsN/J8k/x2/+inyhYb+T5J/jt/8ARQV6KQ+ULDfyfJP8dv8A6KfKFhv5Pkn+O3/0UFeikPlCw38nyT/Hb/6KfKFhv5Pkn+O3/wBFBXopD5QsN/J8k/x2/wDop8oWG/k+Sf47f/RQV6KQ+ULDfyfJP8dv/op8oWG/k+Sf47f/AEUFeikPlCw38nyT/Hb/AOinyhYb+T5J/jt/9FBXopD5QsN/J8k/x2/+inyhYb+T5J/jt/8ARQV6kPCz6NXPvrK/n7CfKFhv5Pkn+O3/ANFPCr0h4nLLLXs1/T5TI2GMswPhk6JLsz2EseA4ba4HuB5oK9ERAREQEREBERAREQEREBERBjOU4iPkHGsthppXQxZCpLUdIwbLA9haSB7xtZJo6Wge4aWverM5nlPIq1XkdjG5HHSx/BaIijdC+u6MFsj2uZ1ODnmQdQd2LR7lTcPzkmbx84uwNrZOlMat2Bp2GSgA7b7elzXNcPsPt80GdREQEREBERAREQEREBERAREQEREBERAREQFjOU4iPkHGsthppXQxZCpLUdIwbLA9haSB7xtZNEH8aOloHuGl/Vrypk+W5I5XI4mzjpjRvT1v4LLAYy9kb+kD0/V6r3NHUCR0+sN9gSrHjuYr57DVsjTbKyOYHcczOiSJ4JDmPb7HNcCD/TtsIMkiIgIiICIiAiIgIiICIiAiIgIiICIiAiIgxnKcRHyDjWWw00roYshUlqOkYNlgewtJA942sk0dLQPcNL+qLz17N3OZnCYjJ1sWIqDbrXS1mzGyTIWub3cCGtDQDob/ANQd+yC0RTnEc7byEt3GZquytmseWidsZ3HKx2+iVh8+l2j2PcEEd/NUaAiIgIiICIiAiIgIiICIiAiIgIiICIiAsXyTDR53HxVJZXxNjt1rYc0bJMM7JgP6Exgf3WURARRecyGcucylwmFyVPGGvQZdb6esJzZLpHNI+eC1reloJA3/AKg7+SyXEs9Yyb7uPy1ZtXM49zW2YmHbHNdvokYfPpdo+fkQQgokREBERAREQEREBERAREQEREBERAREQEREGL5Jho87j4qksr4mx261sOaNkmGdkwH9CYwP7rKIpHmGSybeQ4TC4u/BjDfZPIbUsAmLnRhuomtLgNkOc72nTD29qCuRSvGc7kDl5cBySOuzLRw+nimrgtitxAgF7WkkggkbGzrYVUgIiICIiAiIgIiICIiAiIgIiICIiAiIgIiICIiAiIgIiICIiAiIgwXJOMVM5PUtmazRydTfwe9UeGSsB+c3uCHNPta4EeR8wCvtxvBx4OvZaLVm5ZtTGxYs2XAvleQG700BoAa1oAAA0Fl0QEREBERAREQEREBERAREQEREBERAREQEReLN5KDD4e7krYldXqQumkETC95a0bIAHmUH8zOXx+EpG3lrcVWt1BnXIdbcToNHvJ9wWuMrbwXKOXVJb2Qls4K5VFbHWatx8UcNwPJexxY4dMrmuiLeof7dA+w+Xk3JZo8Ph8tm7mNgzUdsZWhio37Irljo/RPf3BeQ93r+q3r9UHQ6is2+M8q5PipMPEyxNlt1szjpISBLX9E57ZZm9Og5jugNfsH19bPYIPXiMFlK/McnTr5mapl4YIZxedEJo71dznNb6ePY3Kwsc3rBBII89drzimEGAxJqusG1PLNLZnnMbY/SSyPL3kNb2A2ew93tPmv7gON4rAOsOxdYxy2NellklfLI8DegXPJOhs6G9DZ96y6AiIgIiICIiAiIgIiICIiAiIgIiICIiAvzNIyGJ8sz2xxMaXOe46DQO5JPsC/S1zyjlBymEzdaXCZEcef6fHT5SF7HGLW43y+iDg/oa7eyO+gTrXdB5uZ8pwfIcZUGNyQv46tbjnydatM6OSSr0n1gBpzmBzo3HR0QD/ReLL8dr1cjx92JyNk4e9ZLcdZinMk2Msujc4Oie7fVC8Mc18TiR3/48udz9K7xKOPMM+A8vx0Ikxs0Eb5G3Hhm4313tB9JHKOxZ5jqc1w7d9gYTh2CpXK+VixMNbIa9J0tc4shkc3Tixm+lp8xsAHufeUH749x21RzFrLZfKfxLITQMqte2s2BscTXOcBoEkkl52SfYNAKjREBERAREQEREBERAREQEREBERAREQERD2Gyg/M0scMT5ZntjiY0ue950GgdySfYFrPmfKcHyDG0nY/Ksu4qrcZLlYalh0chrFjtPPTpxYHujcddiAe69dnkVTlvGM5LctU8VxK7A+lSyNmUMfZeQ5rpQCQAzt6oJ6ndJPYa3O8jz9K5xloyzWY7muNhD6BiY6Rlx/Seg13Af6sUvcdPcjZBHvD1ZfjjKeYwAxeUtnFXZ3NxtpsxmmxlkxlwMb3dXXBI2NwfG8635eehcce4/bo5i5lsxk25DITwsqtdHWEDI4mOc4AN2SSS87JPu0AvxheG4Ghdr5Oti2VrjQXtYJXujge5undDCelp1sbaAe595VMgIiICIiAiIgIiICIiAiIgIiICIiAiIgIij8ty6xHfydXH8eyOUq48iK5PVfH1NcWB5ayMnqeQ1zew9rtDaDGc05Xis1gcjjOP5eKzkWFrpK1SYtmmhZK307IyO5PQHj1Nnv8AasHncLim4TH5bAXbFjjFuxAJ6zbD5DA97w2O1Xeep0crHvGx80g99aXmxeU4+/hVPCcitthqV4t4fNxscGTRtOmPY7uWTN7B8ZIOwftAq+G8UxeRw+GzmYw7Is1LFFasM9eNhnA36R0O+nr2eruNg/aEGTw3GcjDm6uSzucdlJaUEkFYCqyDXX0db39JPU49A8ukdz28tVSIgIiICIiAiIgIiICIiAiIgIiICIiAiIgIiICIiAiIgIiICIiAiIgIiICIiAiIgIiICIiAiIgIiICIiAiIgIiICOAcCHAEHsQfaiIIJ/GbPGBfj4jiYMhFky4SRXrxZFUAHqsY3ocTFtzyWg9t6HbyqeLYp2D43i8XJObD6daOAynfrlrQN9yT7PeVlEQEREBERAREQEREBERAREQEREBERAREQEREE9znDZDPYeKji8nPi5DZilktV39MjGMd1Hp7EEkgdiCCNg+a17xrIci49ya9iZqNezfsONmagyQQNtbOnWqrneqQ46MkZILXE+YIJ3GvhYpVbFitPYrQyz1nF8Ej2AuicWlpLSe4JBI7ewoMB4eYmzhuNitcrx1C+zPYjqMeHtqxySOe2IEdvVB127DyHbuqZEQEREBERAREQEREBERAREQEREBERAREQFPc5w2Qz2Hio4vJz4uQ2YpZLVd/TIxjHdR6exBJIHYjRGwfNUKINKYOt/CeV2Y83iZLmdja58eLrMiFayXuHpL1b0rgGkho9JGDtpJ8wQ47C8OMPYw3HDBbqspGW1PZioseHtpxyPLmxAjt6oPk3sCSB2VFYpVbFitPYrQyz1nF8Ej2AuicWlpLSe4JBI7ewr7oCIiAiIgIiICIiAiIgIiICIiAiIgIiICIiCV51LfM2BpU7FypUu3vQ27NNnVKxvo3uaAelwYHPa0FxHYHzG1F4KPP4TO8ku0rLcqyncZTtx3JGQvtNEET4pBJoNEoD+g77O0D6vktvKGr8BD+Y5HK5O+bWLluMyFbGej6WMsiNjDLIdn0hHo2lg7Bp2dE6ID3cFxt2pLnrd6iMdHkbxtRUvSMkMf+mxrnOLPV6nua5x0T5+aq0RAREQEREBERAREQEREBERAREQEREBERAREQEREBERAREQEREBERAREQEREBERAREQEREBERAREQEREBERAREQEREBERAREQEREBERAREQEREBERAREQEREBERAREQEREBERAREQFjctmK+Lt4ivYZK5+TtmnCWAENf6KSXbtkaHTE4dt9yO3tBECTMV4+R18KWS/Cp6klxrwB0BjHsYQTve9yN129h7r75a6cdjLVwVbNswRmT0FVnXLJofNY3Y2T7BtEQfitlatjL2sZG53w2rBDYlYWkdLJTIGd/IncT+3s19q9yIgnMzyplDKvxtLE5TL3Yomzzx0WR/6LHFwaXOkewbPQ7TQSe3l5LKYHLVM7iK2Sxz3OrTglvW0tc0gkOa5p7hwIIIPkQURB+LeYr1s/jsRIyU2b0M88bmgdAbEYw7qO97/wBRutA+R8kyOYr0MtisfMyV02Skkjhc0AtaWRl56u+x2afIHuiIMkiIgIiICIiAiIgIiICIiAiIgIiICIiAiIgIiICIiAiIgIiICIiAiIgIiICIiAiIgIiICIiAiIgIiICIiAiIgIiICIiAiIg//9k=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7392" y="1444752"/>
            <a:ext cx="17343120" cy="1040587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488400" y="1371600"/>
            <a:ext cx="1527048" cy="1527048"/>
          </a:xfrm>
          <a:prstGeom prst="ellipse">
            <a:avLst/>
          </a:prstGeom>
          <a:solidFill>
            <a:srgbClr val="FFF94B"/>
          </a:solidFill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dirty="0"/>
          </a:p>
        </p:txBody>
      </p:sp>
      <p:sp>
        <p:nvSpPr>
          <p:cNvPr id="3" name="Text 0"/>
          <p:cNvSpPr/>
          <p:nvPr>
            <p:ph idx="100" type="title" hasCustomPrompt="1"/>
          </p:nvPr>
        </p:nvSpPr>
        <p:spPr>
          <a:xfrm>
            <a:off x="1371600" y="1124712"/>
            <a:ext cx="19440144" cy="463600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algn="l" indent="0" marL="0">
              <a:lnSpc>
                <a:spcPts val="11800"/>
              </a:lnSpc>
              <a:spcAft>
                <a:spcPts val="500"/>
              </a:spcAft>
              <a:buNone/>
            </a:pPr>
            <a:r>
              <a:rPr lang="en-US" sz="11200" spc="-480" kern="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Relevant inquiries</a:t>
            </a:r>
            <a:endParaRPr lang="en-US" sz="112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488400" y="1371600"/>
            <a:ext cx="1527048" cy="1527048"/>
          </a:xfrm>
          <a:prstGeom prst="ellipse">
            <a:avLst/>
          </a:prstGeom>
          <a:solidFill>
            <a:srgbClr val="FFF94B"/>
          </a:solidFill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dirty="0"/>
          </a:p>
        </p:txBody>
      </p:sp>
      <p:sp>
        <p:nvSpPr>
          <p:cNvPr id="3" name="Text 0"/>
          <p:cNvSpPr/>
          <p:nvPr>
            <p:ph idx="100" type="title" hasCustomPrompt="1"/>
          </p:nvPr>
        </p:nvSpPr>
        <p:spPr>
          <a:xfrm>
            <a:off x="1371600" y="1124712"/>
            <a:ext cx="19440144" cy="463600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algn="l" indent="0" marL="0">
              <a:lnSpc>
                <a:spcPts val="11800"/>
              </a:lnSpc>
              <a:spcAft>
                <a:spcPts val="500"/>
              </a:spcAft>
              <a:buNone/>
            </a:pPr>
            <a:r>
              <a:rPr lang="en-US" sz="11200" spc="-480" kern="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Trends in Retail Sales Over Time</a:t>
            </a:r>
            <a:endParaRPr lang="en-US" sz="11200" dirty="0"/>
          </a:p>
        </p:txBody>
      </p:sp>
      <p:sp>
        <p:nvSpPr>
          <p:cNvPr id="4" name="Text 2"/>
          <p:cNvSpPr/>
          <p:nvPr/>
        </p:nvSpPr>
        <p:spPr>
          <a:xfrm>
            <a:off x="1371600" y="6665976"/>
            <a:ext cx="21643848" cy="56784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Retailers Analyzed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: Includes </a:t>
            </a:r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West Gear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, </a:t>
            </a:r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Foot Locker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, </a:t>
            </a:r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Sports Direct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, </a:t>
            </a:r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Kohl's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, </a:t>
            </a:r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Amazon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, and </a:t>
            </a:r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Walmart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.</a:t>
            </a:r>
            <a:endParaRPr lang="en-US" sz="5600" dirty="0"/>
          </a:p>
          <a:p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Sales Statistics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: Average sales of </a:t>
            </a:r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658,304.41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 with a range from </a:t>
            </a:r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8,974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 to </a:t>
            </a:r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5,908,344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.</a:t>
            </a:r>
            <a:endParaRPr lang="en-US" sz="5600" dirty="0"/>
          </a:p>
          <a:p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Conclusion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: Significant </a:t>
            </a:r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sales variability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 and </a:t>
            </a:r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retailer-specific trends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 indicate external factors or strategies influence performance.</a:t>
            </a:r>
            <a:endParaRPr lang="en-US" sz="5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MCAgICAgMCAgIDAwMDBAYEBAQEBAgGBgUGCQgKCgkICQkKDA8MCgsOCwkJDRENDg8QEBEQCgwSExIQEw8QEBD/2wBDAQMDAwQDBAgEBAgQCwkLEBAQEBAQEBAQEBAQEBAQEBAQEBAQEBAQEBAQEBAQEBAQEBAQEBAQEBAQEBAQEBAQEBD/wAARCAQaCGYDASIAAhEBAxEB/8QAHQABAAMBAQEBAQEAAAAAAAAAAAYHCAUEAwIBCf/EAG0QAAEDAwIBBQYMDg0JBQcCBwABAgMEBQYHERIIEyExURQiUpGj0RYyQWFxoaKksrO0wRUjN1NXYmRldHaBlrHTJCcoMzVCY2ZydYKSwhclJjQ2c6XS4UNFZ5PDOERGVIOElBi1xPBHVeJ3Vv/EABwBAQACAwEBAQAAAAAAAAAAAAAFBgEDBAcCCP/EAFoRAAIBAwEDBQoICgkCBAUDBQABAgMEEQUGEiExQVGxshNhcXJzgZGhs8EiMjM0NWJj0QcUIyQlQoKiwsMVJlJkdJKj4fCDtDZDU9IWRFSTpEWExPEn09Ti/9oADAMBAAIRAxEAPwD/AFTAAAAAAAAAAAAAAAAAAAAAAAAAAAAAAAAAAAAAAAAAAAAAAAAAAAAAAAAAAAAAAAAAAAAAAAAAAAAAAAAAAAAAAAAIbqJqnj2maUC36iudR9EedSLuKnSXh5vh34t3Jt6dNvym+2tq15VVGhFyk+RL09RhvHFkvmmip4nzzysjijar3ve5Ea1qJuqqq9SIhCodb9JZ61tviz60rM5URN5dmKqrsnfqnD7ZUWZaoUWueTYzpbjsl1tdou1S994dUwJBJPFG3nEjYvEvQqMf/a4OvbZbdqNEtKKixrj64Lao6bg4EfHAiTt6NuJJv3zi9dXKq+ruT09JtdLpw/pbfVSfFRjj4MctZlnlbaeEscFxfE+d5y+KTdFRyI5qoqKm6Knqn9M16fay0Wkc990yy513u1Pj1wfS2uopaZJnpTIq7MkXiTbbo2T1N1TqRES6dPtSLFqTQ1VfYqS408dHKkL0rYEicrlTfoTdd09c5dS0G707eqOLdLhieODT5H58rhzPgZjNSPNftbNGcVu09hyjVzC7Pc6VUSeir7/SU88SqiKiOjfIjm7oqL0p1KhJLFkFhym1U9+xm90F3tlWiup62gqWVEEqIqoqskYqtd0oqdC9aKVdr/8A7R6Qfj/S/I6s8EF11I1FrtQLzZ9TqrE6fD7rU2e222ioKKeKV9PCyR01ctRDJK5JHPTZsL4do0TZeJeJIQ+i8AZVxi4ZJqhrfpJqHU5VerDNf9Pqq7TW6kho1gh+nUSyQMWanfJzUqu4lVXK9ERvA9nTv68s1uy2jyi3Zhht5zG64rLmNLjlS+e12mDH5WSVCU0kcCvVtzfJG53783jidJG/ZODoaBofHcux7LH3WOwXDup1kuMtpr05p7OZqo0ar4+/anFsjm983dq79CnkvepGneM32jxfI89xy1Xm4cHcdurrrBBVVHG5Ws5uJ7ke/icitTZF3VNkIDyd/wDXdVP/APYd1+BCRzJ25RoRfs4zS94XQZjpvllZ9Fr5VU72NulojSnSKXnqeVOCtpWpGzZGPSRjXP7x6IAaEONSZfjtdlVxwmluPHerTSU9dWU3MyJzUE6vSJ3GreB3EsT+hFVU4elE3TfP2uetOTWuDK8i0qv+X1jMGoYquuZbbXafoHA/m2z8zWy1ysqZnPiVFclG/eNr2bpx+m8WX6lXXBdQNVtRrFbYqm4xYRi8tLBNtzbZZ6mqY1X7vYitasiKqK9qLtsrm+mQDU4M82i68qOjff4bZjuS3OGTG6ie2z5kuPxSR3pipzMUSWubhdDIjnbpMneqxv0zZykw0GzSXI6O6WW85XltwyC08wt0tuVWWnt9wt0j+NERO5oYoJoX82rmPj5xOv6Y7dEaBakkjImOlle1jGIrnOcuyIidaqp4rHfrFk9rgvmNXqgu1tqkVYKyhqWTwSoiqiq2Riq12yoqdC9aKVbypsvkx/TF2M0Hdzrlm1ZFjtO2hop6ypZDNv3VLHDA10j1jpmzP2a1V3ROgr3THOKHCabVvT3DKO82egs9sqMsxNlzsFVbHQwSU7ueZHBWQxuc2OqYrt+BW/TUT1FQA1GDMtovWt9Q7STnNZqqVupdtet3V9loEW3vbRNqUloEbCnDIvC9q90LOzv90Z0I1PdQ6tZFb8XyHD8hzXIbhkdBm8+KWiss9non3i6okTKhjGRvYlFHI2N6o+aRjYkZG5VRqqigGjAZwwvUrKLpg2oseomf5Xij9PL4sUl1dSWV12dSupopmQzsiiqKJ8m83AnMsRXbRpsjlci/q1X7XKzYphVhy7N62lyHUjIpIG1dxo7e6qx+3JTSztp2pDTxwS1ashRFc+NzEfI7vXI1EUDRoM16j6i6n6XUGp2KU+b1d9qbHhKZTZ77XUFGlXRzOkkiWGZsEMdPI3ePjZ9Kau3GjuLZFSUWO/aiYtq7huMZDn9Tk1vzWw19bUU9TbqSmjoKumSB/FTLDG2RInJM5vBM+VybNXjVd9wLsAIVqVqzjmlkVvmyGhulS25OkbElBTpMrVYjd+JFcip6ZO0321tWvKqo0IuUnyJek11q1OhB1KrwlzkylligifPPKyOONqve97kRrWom6qqr1IiEFZrzo5JXttjNRbMs7nI1Pp/eb77fvm3B7ZTOeav2nXi/YppPjbr3arVe6930afU0yQSTQRoj0jYvEvQuzt/XRnX0otzO0G0eWwrjiae2dKRWcHGkH7ITo24uf/feL7bi39cn56Ra6VTh/S++qk8tRil8GKbWXnlbaeEuZcXxIuN9WvZy/EN1xjwbeeLxnCx0c79RO2PZIxskb0c1yIrXIu6Ki+qh+jLun+s1t0NuGR6SZc+9Xijx64c1aKilpmzyNpnorkjkVHIibbpt7Lk6ERES79NdVsd1Tpq6qx6iulOy3vZHKlfTpC5VciqnCiOXdOjrOXUtAvNO3qu65UeDU8YTUsOL72crhzPgbrPVKF3iGcVOOY86a5V6j+5HrNo/h91lsOW6r4dZLnAjXS0VxvtLTTsRybtV0cj0cm6KipunSikgx3Jsby+0xX7E8gtt6tlQrkirbdVx1MEitVUcjZI1Vq7Kiouy9CoVhykv9S06/wD9h2P4bz4wXDULUzMM9pLPqZW4dRYZXstFDS22hoZ3VE3ckU7qirWqglcrFWZrWsiWLvWO3cqqitgySLnBk20XbKtWtT9C8+rctu+PVd6xu9TzUltgo1p2PiWnSRYu6KeR/Nz9CrxOcqMRnArF3c7p5ZrdltHlFuzDDbzmN1xWXMaXHKl89rtMGPyskqEppI4Ferbm+SNzv35vHE6SN+ycHQ0DQ1iy/Hclr71a7Jce6anHq1LdcmczIzmKhYmS8G7moju8kYu7VVOnbfdFQ8t71I07xm+0eL5HnuOWq83Dg7jt1ddYIKqo43K1nNxPcj38TkVqbIu6pshANCv9vdaPx1b/APttGR3J25RoRfs4zS94XQZjpvllZ9Fr5VU72NulojSnSKXnqeVOCtpWpGzZGPSRjXP7x6IAaEONT5fjtXllbg9PceO926iguNTS8zInN08z3sjfxq3gXd0T02RVVNulE3Tei9cdWskplyOfSjIsxnqcOsqXKtjs1rtLrVSOWLn40r5birZJUfHwrzdI9JGs3Ve+c0jt71WueM5fn2rtrtcM9w/yW45coKaT96SWeoqeHi3c3vGrIiru9vQ1e+TrQDV4M82G7cqGlq7s2ix7JLnTTY3Vz0kuYLj8KRXpiItPHB9C51VYJOJyOSZFVvA36b0qSzQXNavIIbnYMjyvLa3JrXHBJdbXlNlpqCst73rIzeNaWGOCanesTlY9iy9S/TF3RGgWHk+XYnhNs+jeZ5PabBbucbD3XdK2Klh43b8LeORyN3XZdk33XY+eKZvhed0MtzwfL7JkVHDLzMtRarhFVxMk2ReBzonORHbKi7Ku+yoVfyp5LpDYcDlslHS1de3P7KtNBVVLqeGSTjk2a+VscjmNVetyMcqdinrznNNU6WLDsSrIbHiN5zK/vtT6+2V63VtHSx00tQ58LqmlhatQ/mlY1HxPY3fdUf6UAuAGdMx1V1E0er80xWbIVy51ux+gvVqut6pYIpKSWprO5Fjq+5I4YnxNd9NarWMdwtkaqrsjk79xn1H0+zXDMXrtU71lNJnL6u11MlVbrdFUWyeOkknbV0i09MxnAisVrmTtmTvo+noVHAXYeOmvNnrLlWWekutHPX25I1rKWOdrpqdJEVY1kYi8TOJEVU3RN0ToKU5G9muVt0kSqrctu12jqLvdmx01ZHSNjplZcalrnRrDDG9VevfO43ORF9KjE6Drac/+0ZrB+D478llALhBR8F11I1FrtQLzZ9TqrE6fD7rU2e222ioKKeKV9PCyR01ctRDJK5JHPTZsL4do0TZeJeJOXhGpWoGuVzsFpo8knwKCTDLblFwda6Wmmramoq3SMSOJayKaNlOzmlVV5tz1V7E4moi8QF10+X47V5ZW4PT3HjvduooLjU0vMyJzdPM97I38at4F3dE9NkVVTbpRN037JkjUfOsnwjlIXHG7RdqegvOV4zj9kbk9bSJ3Ba5HVFbvUSM6W849U4YYnKjHyua1VROhZLlWZ61XDOMj08wqozisdhluoYo7hZqfHFlr62eBZOer23B8SJFujURtLHH1S9/6VrQNJAoOjyTWbJ9V8Uwi+ZJJhndGCMv1+oLZT0dTIy5NqmRvjjmmjmajOlzV9N3vpVR3fl+AAEczvOrRp5ZG369U1bPTunbTo2jiSSTiciqi8KqnR3qlH6ncomiy7HYsRwJl5tdxvdZDQSVVZSJC2OCRVa/hdxLs5e9T2Fcu6LspLadot3qTi6UfgN4cuZdLfgILVtorDR1KNaa7ollQ/WfQl4WW9cNadKrXcH2uuzq1x1Mb1jexJVcjHJ1o5zUVEX2VJbQV9DdKOG422rhqqWoYkkU0L0ex7V6lRU6FQhOP6F6W2CwR2BMPttc1I0ZNU1lMyWeZ23S9Xqm6Kq7rs3ZE9REKotGY27k56k3zAql9zrcUqqdlyt1LBGlRLRyvVN2Ju5F4PTda79DF61VV6oabaagp09Nc3Uis4kl8JZw8Y5Hxzh54c5w1NYv9JlTq6wqcaU3jMW/gSabW9nlTxjKxxxwwaVItlequl+B1sVtzjUjFsdq54+eigu14p6SSSPdU42tle1VbuipunRuinM0/1kxfUi5VNrsVBd6eWlg7oetbSpE1W8SN2TvlVV3XsI9ytP8A2esv/wBzS/K4SGubataVO5V4uMuhlhs723v6Sr201KL51yFhYpm+F53Qy3PB8vsmRUcMvMy1FquEVXEyTZF4HOic5EdsqLsq77Kh2yo7ndsyzbVq46b2XOa3ELZjthobnNPa6ajlrq6eqkmaib1cM0bIWNgXfhj4lc9O+RE2Wnssumbajw6atvWcXO23GxapVWMPr7XSUbGVrqeKpayvayeCVGy8LVarUVYuJZO86G8Og6jXpxqTL8drsquOE0tx471aaSnrqym5mROagnV6RO41bwO4lif0IqqnD0om6b5/101dzDGocsuWnGSZpcZtPKGKW69x2qzpZ4pmsbK6OvlrObnme+Nd3JQuTm2yM71HdCy3T2t+ifKUzi48HB3VhuNz8PZxPrV29sAs3LdQMDwGGnqc7zawY5FWOcynku1yho2zOaiK5GLK5qOVEVN0TtO3T1FPV08VXSTxzQTMbJFLG5HMexU3RzVToVFRd0VCn9QMd1JxDVB2tGA4zbsxgqLLDZbnZJaptJcIYo6hZOeoZpEWJyqkj1fDIsaPWJmz0XoI/e9W7fmFlxi2aKXHNqOa4WV14htWKWa0tnpKXidG11U+5/sWFjZGPZzTHJI5zV4VVrVUAuury/HaHKrdhNVceC9XakqK6jpuZkXnYIFYkruNG8DeFZWdCqirxdCLsu3ZMlYvqneMoyDSjVi+UbKi5ppxk9dVQwMSNJ5oJKVHcLWucjeN0arsiqicXRuSPS/MuUZktww7LH2PJayy5FTuqb0y6Jj8VopIZYFkhlt60lQ+u2bJwM2n51XMe5V4XJ0AaSPHd7xaLBbprvfbrR22gp0RZqqrnbDDGiqiJxPcqNTdVROletUKZ0LzrL67Ip8T1YyHJqTNpKWWqqceutnpYaBjGPZvNa6umiRs9O3nWsVJJ5pPS8SMVF4ulyuVkTk65ksLGukSCm4Gudwoq91Q7Iqoi7J6+y+wAWfVZHj1Dd6HH62/W6nul0ZI+hopapjKiqbGiLIsUarxPRqKiqrUXZF6TomasJzVmM4tqjqflVAlTq1jdDUuvVuqd0ZR0kTXyUVPSdtC5qI9JW9Mjle5+z04Gd+pvOp2nztP8mumpdVl8WYXejtNztctuooqSLuuNz0moXQQsma2JW9CTSTbx77rxd+gFu4tl+O5rQVF0xm492U1LW1NulfzMkfDUU8ropmbPairwva5N0TZdt0VU6TyLqPg0dyvlqqsmo6SfHJaSC5rVuWnjp5KpEWnbzkiNY5X7oiI1y9KonWuxl/GbvqBgOkWS6oY/n1RT0tn1CubfoA23UrqSsp5L26OZk8j43T8bkkfwvikjRqcO7HKiq6xbLhdp1A1X1uxe9y1MdHNcMYqHrTva16rDTtmam6oqbK6NEXo32VdlRelAL/BRdpzvNLVrRVWHU6/ZJYae5XZ9Li9Eyz0s2P3WkWNyxtSsjidPHWfS5HuZNNGnVwxuQvQAAjec55Z9P7bBdL1TV08VROlO1tJCkjkdwq7dU3To2avT7BT+fazUuosVqwDD1utrXILhFQ1tTVU6QqlO9yNc1i8S9e/Snqpunqm+lbzq4aXDpIbUtds9N3oTknUWMR523yLzlpVGsWl9LWut8+b2xszVVrtpd2oqLsqK9E4fbJfDNDUwx1FPKyWKVqPY9jkc17VTdFRU6FRU9UiFFo7pnQ2VLE3DbZLT8HC6SaBHzvXb0yyr3/F19KKm2/RsVfjmoNv0QynItNrutzr7NRSx1FpSnj5+SnZK1Hujdu5Nm98m3r8S/xj7VGFVPuOcrp5zlnql1pk4S1XcVOfDejn4MsN4eeVNJ4axx5uJoIiWUavaT4Rc0suaaoYlYLgsbZkpLpe6alm5t26NfwSPR3Cuy7Ltt0KfnAtTrBqI+tZZKO5QLQJGsndlOkW/HxbcPSu/pV3/IQzlV/Uuo/xqx3/APdKc55QlB7slxJy2uaN5SVahJSi+Rr0Fl4xl2J5tbPo3hmT2m/27nHQ912ytiqoeNu3E3jjcrd03TdN903OuVBUV+c6i6oZdh9n1FuGG23DoKGKNLTR0U1XW1FTDzqyzLWQTNSFqbNa1jWqqpIquXoRKkqrvmWq+SaHZDdczuliuS37ILTM+0UtGkD5aSGqiWshbUwTKnPNj2VrnPYjXLwoju/Pk3mujj2rLsevd+vWMWy4c9c8edAy5Qc09vMLNHzkXfOajXbt6e9VdvV2UzzrHrXl9gqb/lunl7zG423DrnSUFybFa7SzH2yJNGyemmkqVZXTTbPXd9K5WNV0acO7X7zzSpyP131nenU6ewr7wUAn+Takad4VXUlszLPccsNZcE3pKe53SCllqE34fpbZHIr+lUToReldiRlDZpQ5to/m+Z6qUmF0Wb4ZlFPTzX+mhlZFd7ZDTUyxyLGyX6VWU/NsV3M8bHo6R/Cjt1382p2qNZdWMt+juR5ks9DjbL5zOL2m0rT0tPKxXU8tbLdeGPgc1vewQOZLwskVehW8IF1Oy7Hm5czBHXDa+vty3ZtLzT+mlSRI1k4+Hg9OqJw8XF6u23SdgyXHq9c3ZFQa3yWqGe4/5DpL+6jZu2J0/dDZFYnSqozi9fdE9UluC5BylKi8W64useSXK13S0VU9a7JPQ/BQ01YsPOUq0X0NqH1HMuk7xWzc65GK1ePdFVQNDnlul0tlkt1Td7zcaWgoKOJ01TVVUzYoYY2pu573uVGtaidKqq7IVBoBnGQXiorMX1DyXK1zWloo6q62LILNS0iUjuNWOloZqSJsVRSueio1ySzuREbxOaqqiyjW/T+/aiYhS0GLVtshu9ou1He6KK6xOkoKqamk42w1CM77m3L/ABmoqtcjXIi7bAEoxXNMOzq3vu2E5ZZshoY5VgfU2qviq4myIiKrFfE5yI5EVF2336UOyZwzfW/KYdNNRKilxRmn+qWM01vWrZO6nr4XQzVHBTVEdQ1vDPArVlTZ7WvYqvRWtXpXrZHl+oekOd2Wlu+b1ebW/IbJeK6ot9RQUkD6KooYEnR9K6niY5IH8XNcMyyuTeP6Yq78QF8gzs7LtU8ZwHCtZK7UibIHZLX2dlfjrbfRttqQXGaNnBRvjhSqR8STNVrpJpUdwO4m98nD19PqvUbUG56mT3fVC60FBY8kulitVHbqC3t5qBsUate98tPI572K9VZ0onhpJ0bAXkDIumK6r4pyW9Pbnhl8y670NS5k15W1UFsqbpa7c1sqq23wSQI2beVI+JJGzy8LncCKu22ktM8lteW4Tbb5Z8oqMipZWyRNuVTRdyTzujkdG7nYeCPm5UVqtenNsTiRdmNRUagHmp9ZtH6vIUxGk1Ww6a+uqVo0tkd9pXVa1CLssXMo/j40VFTh233TqOrV5rjNDmFvwKquXBfbrRVFwpKTmZF5yngcxsr+NG8CbLIxNlcirv0IuylSaC2bGsg0ey+z5jb6GtslTluTJXQV0bXwOiS5TqqvR3Rsm2+69W2/qEU0f1HzxsemWPy3+pmtdyxLI61rqljZZayKkqYmUE7pHt5xV5h6L17O4t3cXQoBqIGVLNqhrJTaLacZTV5VeciyLU6oo6FzaGhtUK25iwTSufRsnSGJah7IkT9kSvj41VWx7IkS9t+fa/YrYK215DRXC3LesltVixy+5THan1sEdYqtnkqIbZKtM9YnNVIuhiOV7Ecjtl3A0gDOXKaw7KbfoZU0dfqxkdzdHf7PIlTPR2xk72urqdnNv5ulbGrWuVJG8LGu4mojnPbu1dAWagqrZa6a31t6rLvPAxGSV1YyFs86+E9IY440X+gxqesAe0Hxq6mOipJqyVHKyCN0rkb1qjU3XbxFcV2vOMR0VRJR2y8LO2J6xc7SIjOPZduJeLoTfbc11K0KXx3g5q93QtflZJEzvmZ4tjUjYb5fKWklenEkb3bv27eFN12PVZr/AGXIad1VZLpT1sTF4XOhejuFexU60/KQTTTBbJcbJDmGSUcN3u953q5pqpiStYjl6Gtau7U2T1t+nboRERObm1vtWleR2bMccp3UVPW1Pcdyo6du7JolTfdrN9kciIuyJsm6J1dO+ju1SMVVklu+vBxfjlxCmrmpFKm8cOOUnyPo8K9ZbpyMny7E8Jtn0bzPJ7TYLdzjYe67pWxUsPG7fhbxyORu67Lsm+67EatesuL3e5UtrprfeGy1czIWOlpUaxHOXZN14uhOknh0QqQqLMHkkKNxSuE3SlnBEsX1e0nze5rZcL1QxK/3BI3TLSWu901VNzbdkc/gjeruFN03XbbpQlpljTPK8ksmi+D4vi1zitFbmOb3izOur4mSuoYu7K6Z74mPRWOmVIeCPjRzeJyKrXInCvQ1Rrs7tlBqPpDdNQ7xeqJ+A1OSUt5loqCOvp1ar4pKSXmqdtO6KRG7tVIWyIiyIj1Xhc37Nxpc417y/Hcdulkst5uPc9ZkdW+htkXMyP5+dsT5XN3a1UbsyN67uVE6Nt91RCjLdfrxi2mOm+CWvO8+u2SX2zw19LT2O22eS5LSR00XEnOVUMdFDTRK9reKZOdermIj3LvvGsbz3I9RF0MvGWue+70OeXy0VUskUMckrqWkroUfI2BzokkVGJxJG5WcXFw97sAajvd9smM2qpvuR3ihtVto28dRWV1QyCCFu6Ju+R6o1qbqibqvqnwxrLMWzS1tvmHZLar7bXvdG2stlZHVQOe1dnNSSNVaqp6qb9BDdasCyjM6LHLrhlRaHXnE75De6ahvCP7hrlYx8bopHMRzo3I2RXMkRruF7WrwqQ6TXS3TYhf/AKL4/esCzuG5UVnuVqt9JTXO4y3Coia6BtJIiOgqHPiRWxyypwN4N5Gta1UALgy3LsewWw1GT5VcO4bZSujZNPzT5eFZJGxs71jXOXdz2p0J6vT0HYMbZxnmcXzS3VzBc4dfZJsYuOPyUkl+itjLikNTPA/m5ltrlpXbOYqtVqNdwuRHJuhNMw1E10ynMs7tWmVqyxq4bVx222RWiOwOoauq7minVbgtwnZU8DllRu1OkWzN1R7nL3oGlT4V1dRWyinuVyrIKSkpY3TTzzyJHHFG1N3Pc52yNaiIqqq9CIhQt+1D1IxzUSgq9T7hkOGYxU01sbQSWq10lxtEldJwNqaa4zJHLUQKs0rY43tdDErW784q9d9VtHT3GiqLfWRpJBVRPhlYqbo5jkVFRfZRVAPBWZbilus1Nkdwya00tprFhSnr5q2NlPMsyokSMkV3C7jVzUbsvfKqbb7noq75ZaC5UVmrrxRU9wufOdxUktQxk1VzbeKTm2KvE/hRd14UXZOlTHVBYqzVDD7HyW6u4TSVuCOv0dxe1yK5EoEWC1SOVPS7rVQSt6N94PW3JRjOqlvzK+VGt1/u6Wy3YPgVHRrO6mdVupbzcXI6oRsLO+kkbzMLOBOlVfw9HSgBp2+Xq2Y5Zq/Ib1U9z2+2U0lXVTcDn83FG1XPdwtRXLsiKuyIq9iH7tN1oL5aqK92qfn6K4U8dVTS8Lm8cUjUcx2zkRU3RUXZURe0yvW6hahS0+pGneYLmL6Cq02rb/Q+i2ms0VwhciSRORPoW5I+bcjmrwysbI1zF9RSRYjcdQ8jyjEdNrBqPXYxZo9L7ZeHLQW+imqFq1e2JHI+phlajeHZHNVi77JsrV3VQNIgy/ieousDMQ0y1RyfUPu30T5LBj1ysdPaaWKgfA981OkzHcC1DZ+KJsjl57m1VVRI2psh/cs1uy2jyi3Zhht5zG64rLmNLjlS+e12mDH5WSVCU0kcCvVtzfJG53783jidJG/ZODoaBp8FGYnWajZ/muqtHXan3W1WjGb0+02qjttBb+JjH2+CRXSST08ivVr5Vczq6d+Pjbs1v35G9qr7dye8RnrMmuV0ZWUDZYYauOmayjbxOTm4lhiY5W79O8ivduvptugAuwAi901EslouE1uqaW4OlgdwuWODiaq7b9C7+ucl5f22nwVS6mopvGX0m6jQq3D3aUcs79wuVBaqdau5VcVNCio3jkdsm6+p66njtmU49eZu57ZdqeeXZV5tHbOVE69kXpUiFiiodRMir71dYnS0Vu4IKOllTZE33VXPbv19H5fyIdPMsQsjbNU3i3UUVBXW6JamGemakaorE4tlRNkXq9kgVq9/c0ZX9nCDoRzhNvemotptPkWcPdTTzytrJ3O0t6U1b1m1N45MYTfInzvvkxPxLLFBE+eeVkccbVe973IjWtRN1VVXqREIPbdV7S6307q+juC1KxN55Yqfdiv26Vb09W5NaKqjrqOCuha5I6iJsrUemzkRyIqbp29JL6frFlqi/Naik8Jtc6z0nJcWde1+VjggkHKH0AqZo6am1y0+lllcjI42ZNROc9yrsiIiSbqqr6hYJQd0yB+Ja/apZTFRrVvs+nFtr2wIu3OrFNXvRu/qb8Ox8Jsm1Sw/FsH1QuGpU+S+im5WqkuNiS3UTLeyO4Pa3ehdFC2pRYecarVlmmRzGu4k3VHNkjmNBnLyfJbJhuO3LK8kre47VaKaSsrKjm3yc1Cxquc7hYiudsiL0Iir6xnHTOtfppFrfmWR6pX/ALiocuqaTae20lSjqmSCkbHO2GnpmSyTq57Y2sa5I16N2Ku7ljea6gag1OI6wacZmuXPpf8AJxNf6H0V09njuMSuWWJ7d7U7mljd3qoj2NkRzX77psAbBpKqCupYa2lk44aiNssbtlTia5N0XZelOhfVODjupGneYXOssmJZ7jl7uNuRVrKS3XSCpmp0R3CvOMjcrmbO6OlE6eg8VbjXoz0jlxD6IzW/6N48tv7qhTd8HO03Bxom6bqnFvtum+3WhXmn2bXjA7pYNLNZsDs9kuFvtc8eP5DZ5GS2uugpYGOqEjYqNmonpGiKsTmqxUY7he7ZEALzOPiWXY9nVhp8nxW4d3WyqdIyGfmnxcSxyOjf3r2tcmzmOTpT1OjoM/YvrHm0+puB1FPc8zueH5/V1tLDNfLXaaOhma2nfPDPb44FbcI2fStkSra7ijkRVdxcKrE9OM+zm1ab6Z6dYRQ39ZMg9ENfV1VhbbHXFsdNXuRI4PonI2mTd0yK9XJI5GtVGtRV42gbFBm645Nyl7fhFpmyOy5ZQU9Lf6qG7XGz0VorchWzoz9i1C0saz0rnq96JM2CN7+GNVZGm67Xfp7kVsy3CrPkVnyJ1+o62ma+K5Pplpn1KIqtV74la3m37ovE3hbs5FThb1IB0qDILDde7voZe6Cs+hdQ+kruYqWSdyzsRFfHLwqvA9EVFVrtlRFQ8qZthjsYTNW5dZVx1Wc6l3Svi7i4OLh4uf4uDbi73ffr6DOmqd5uGmWe6k4paat0FVqtaKCosCM4eJt0kkZbZ1Y3oVXI2SmlVexqqvUceCyU9qnouSVb0c2hpc+p6mOCR26Ox9kKXNzdtulnPMdFt1ep0pugBrxrmuajmuRUVN0VF6FQ/pl3/KVyh80rr3kmnuO5TOloySptNFbIW4+2xz01LVczKlU+oqEuKTOa17uKPm2tXm0RjkRXPldPnWb2nWersepWQZNjdBc7olHisEFnpKiw3OnfFsxjqtkT54q3jbK7hmliaqo1GsenWBe5yslyzFsLtbr5mOS2qxW1j2xurLnWR0sDXuXZrVkkVGoq+om/SUzyVMfu1s/yiVVbnF7u8SZveKZaashomxrI2RirUbw08b+cd1KnFzfgsadiyxx3vlK5jLfqaKpuOMWK2ri8VV0NggqWzd0zxKu/C58rEjfI1u6NY1vV0KBZ+N5TjOZWqO/Yhkdrvlsmc5kdbbayOpge5q7ORJI1VqqioqL09CnUM3ZZrZm1gocpt1HptaLNmPonsuPzz2S4RXDuh1bC1W1CPqoqNjpmRIkbEmVGcfAiqrU4V9lvz7VTBrNl9bqi7LrZjzIaJmP3W80Vmq73JXTvWJ9JFT2p7oJVV3Nc0r427OkXj42tANCgynJrHqxjll1ksdzrsmp7liuIw5HZanJqWzLcaZ8jJ2qj0tqupZGccCOajmI9N3I5FThU0HpxRZHT4tR1uVZdV3+4XGGKsmklpqeCKnc+NquigbDGxUiR26t5xZH9PS9QCUgAAAAAAAAAAAAAAAAAAAAAAAAAAAAAAAAAAAAAAAAAAAAAAAAAAAAAAAAAAAAAAAAAAAAAAAAAAAAAAAAAAAAAAAAAAAAAAAAAAAAAAAAAAAAAAAAAAAAAAAAAAAAAAAAAAAAAAAAAAAAAAAAAAAAAAAAAAAAAAAAAAAAAAAAAAAAAAAAAAArrWDTW55tBa8gxW6JbsnxuZ1TbJnr9Leq7K6N/rLwt6VRU60VNlUiv+VTXuqo22iDQ6SnvL0SNa2Sq/YbHL0cfCqdW/Ttzi9HqqXeCZttXVOhGhcUY1VDO7vb2Y54tfBays8cPKznpPlx45TIFpBptPp3Y6pbxc1uV+vNQtddqziVWyTLv0N36VRN16VRFVVVdk3REnoBHXd1Vvq8ris8yly/7dCXIlzIylhYRx8gxHHcpqbPV32391S2C4Nuludzr2czVNY9jZNmuRHd7I9Nnbp09XQhHsj0V04yq81d+u1nrW1NyZHHcmUV3raKnuTWJs1tZBTysiq04V4NpmP3Z3i7t6Ccg5zJF73pphmQXWxXuttk8FdjSOZbJ7fX1FC6CJ3BxQr3PIznIV5tm8T+Ji8KbtI9PyddIKmu7uqcZqpeC6tvkNM+8Vy0lLXpNz3dEFNz3MwPWTdXLGxvFxOR26Oci2SADj47iOPYm+6yWC39yuvdxlu1evOvfz1VIjUfJ37l4d0a3vW7NTboQj160V07yG61F1u1tuUqVsqT1dvZfK+O2VcibbunoGTJSzcXCnFxxO4tu+3JyACusq5PukuaVd3q8jxupqGX+Nsd1pI7vWwUVarY0jbJLSxTNgfK1rW8Mqs42qxio5Fa1U7Umlmn89VdqurximqnX2109luLKlz5oqmig40ihdG9VZsnOP6dt136VXZNpWACE2TRvAbBbqy10dHd6iCtpO4XLcb/cK+SGn6PpcElRM99O3drV2iczpYxetrVTyw4zaNIqSpueEae5RlNwu00ba6SO8srbg9jGqjFkqbrWMc6JnSjWJKqNV6qjU3cpYAAINZKKlzq/0GaZVpfkGOXfGkmitbrxW0kmzahqNlfHHR1c8Srs1G8UiI5EXZvQqnTyXTbCsvu9PfshsvdNfS26ttMc7aiWJe5KtqNqIlRjkRzXI1vpkVWqiK3ZekkwAI5T6eYfS+hlKe0cPoOiWGyfsiVe5WLDzKp0u7/6X3vf8Xb19JyLpolprd461tVYqmKWvvK5DLU0l0q6WpZcFiSJZ4p4ZWywqsaIxUjc1qoqoqdK7zoAFYT8mvRuotNZZPQ3cIaW4XWC+Va01+uMEtRcImNbHUySxztkdInA1yuVy7vTnF3f3x110ZwObH6jGbjBfLpRT1MdY110yS5V9TTVEf73LT1E875qZ7etHRPYqL0ou5OAAQeHRbTiPGr7ic1lqq2iyaLmLxLX3WsrKytj4eFGSVc0rqhWtbujU5zZqKvDtup3KjCsZqsgs2Uz2ziumP009Jbp+ekTmIZkYkreFHcLt0jZ0uRVTboVN1O4AAAACt9adM7vntBabziV3bbMnxmqWttU8n725y7ccb+heh3C3p2VOjZU2VSGs1d5RMtKllTQJzL45Ob7udWbUDXdXHw+Dv08PO9Xql9AmbXV1SoRt7ijGrGGd3e3k454tZi1lN8cPKznpI+tYOdR1aVSUHLlxjjjwp4eOGUV3otpjX6dWSuqMju/0VyS/wBUtfd6xFVWulXfZjd0Tdrd16dk3VV6ETZEsQAj7y7q31eVxWeZS83gSXMkuCXMjqoUIW1NUqfIjj5LiOPZey3R5Fb+622m4wXajTnXx81VQqqxyd45OLZVXvV3avqopwco0a0+zC8T3672y4RV1bA2mrpLbea23JXwtRUbHVMpZo21LURXNRJUeiNcrepVQmwOY3EUvul+D5C6wSVlolpX4u7is77XW1FudRtViMWNjqV8a80rURqxLuxUREVq7IcGfk66QVNd3dU4zVS8F1bfIaZ94rlpKWvSbnu6IKbnuZgesm6uWNjeLicjt0c5FskAHGsWIY7jVferpZLd3NU5DWpcbk/npH8/UJEyLj2c5Ub3kbE2aiJ0b7bqqkfvWiuneQ3Wout2ttylStlSert7L5Xx2yrkTbd09AyZKWbi4U4uOJ3Ft325OQAQDKtCNLc0uVxumRY/UzvvNMykudPDdqynpK+NjFYzuimilbDM5rXbNe9jnN2aqKitbt0abSbTullqpG4vTTJXWWmx2piqXvnimt0CPSKB8cjnMciJI/dVTidv3yr0EuABCLDozp/jlBVWygoLrPTVVEtu4bjfa+vWnplREWKndUTPWmb3reiFWdLGL1sbt5oMUs2klNVXnCsAyjKrndJIoat7b02uuL4mI7g4qm61jV5piqu0aS7Ir1VG9LlLAABBqang1SgpkzrSzILAliuVNdbey71lGqvqouJY5WdwVcyLwKvS2RURd06Hep38uw3Gs6tC2PKbYlZSpKyoiVsr4ZoJ2LuyaGaNzZIZGr0tkY5rk9RUO0ACJWXSnArFa7tZ4bE6vgvzebur7xVz3Sevj4eBI556t8ksrEaqo1jnK1qKuyJup8sS0iwTCbky8WShuU1bDTrSU090vVbc30kC7cUVOtXNJzDF4W8TY+FHcDd0XhTaZAAjeI6eYpgk90mxajq6Nl3qn1tTTuuNTNTNme9z3uhgkkdFBxPe5zkiaxHKu677Ice+aJYDf8mr8xqEyShu91ZDHWz2jK7rbEqGwt4Y+NlLUxsXhaqoi8O/SpPAAQS/aIabZJdKi8XS0XBKiuiihuDaS9V1JDc2RpwtSthhmZHWd73i8+1+7e9XdvQezKNJ8Fy6ot1bcrZWUdZaIHUlFV2e6VdpqYad228CTUcsT1i71q82rlZu1F23RCXgAhtw0d00u/0VS6YnS1bL3Z4LDXxTvkfHNQwq90UXAruFOFZHKj0RH7qi8W6Jt4KnQfTSqloanuC9U9Xb6JltbWUmSXKmqqilYu7IameKobLVMau+yTOeibrttuu9ggA4NNg2KUWSU2W0dmjgulHakslPLE97WRUKPR6QtiRebREcibLw7pttvt0HeAABD9VdPKbU3EZsdlrX0VRHKyroqln/AGNQxF4XKnqps5UX1dl6OkmAN1vXqWtWNak8Si8pnPdWtK9oSt66zCSw13mUZQaka+43Qtx296PTX25UrUgZdKWr4YKnh6Ekd3q9KoiKvS3dVXob1JIdItOsltV4uupWoVaybKMgYjH08K/SaGn3RyQt6V324Wp1qicKJuq7qtpAkq+rb9KdOhSjT3/jOOcvnxxbws8cLHoIi20HudaFW5rzqqn8RS3cReMZe6k5SS4Jyz6eIOPluJY/nWPVmKZVb+7rVXo1tRT86+LjRr0e3vmK1yd81q9Cp1HYBDk+RPLNLcLzSvpLveaO4QXKhhdTQ3C1XestdYkDlRVhdPSSxSOj4kR3NucreJEXbfpPlc9IdPLriNuwebH1prRaJ4qugjoKyeimpZ43K5s0c8D2TMk3c5Vej+JyudxKvEu8xABW+R8njSTLZbpJkOPV1XHe4WQ3SmW917KWu4I0jZLPA2ZIpZmta3aZ7VkRWNcjuJqKkqtODYtY8gq8ptdr5i6V1DS2yon5+R3HTU3HzLOFzlanDzj+lERV36VXZDvAAiOV6V4fmdwS63dt6pqtYUp5ZbTkFwtS1ESKqtZN3HNFzyN4ncPOcXDxO224l38Nz0O0vusttldjb6FLTQ/QunjtVwqrdE6h4kd3LNHTSRsng3T96lR7Ol3R3y7zwAELxzRvTXElsXoexiOkTGaCqtlqYlRM9lPS1L2vmj4XPVHI5zGr3yKqbbIqJ0H4xjRfTrDq1KzHrPWQRxc6tNQS3asnt9HznFx9zUUsrqem3R70+lRs2a9zU2Ryos3ABX1Lp1immrqnMMVw7IcivEVOlJTwOvcldVRwOeiuhpVuVUkVPH0Nc5jHxtVI2psvC1D+ueurlquOFag6N5TZbNVwtdMt2rrckdQrZGuaxq0FbLK127UduqNTZq9PqLYAAIzdtN8LvmT0OZXKypJeLfRzW+OpZUSx87SS+ngnYxyMqIlXpRkqPai9KIi9JzMY0U04xC6Ut3slnredtyPbboay71tZTW1Hps5KOnnlfDSpwqrE5ljNmKrE2b0E5ABDpNItPJcRr8Ekx7ex3SvlulXS91z/AEypkqO6Hv4+PjTeXvtkcieoibdB2bViOPWS/XrJ7Zb+ZueQugfcp+de7n1hj5uLvXOVrdm9Heom/q7qdgAENZpFgbcqjzF9ur56+GqfXU8NRd6yahpqlyKjp4aJ8q00Uq8T142Rtdu9677ucqzIAAEN1S0+TULH46Olr3UF1t87ay21SKu0U7eri26dl6t06UXZenbZZkD6hN05KUeVGi6tqV5RlQrLMZLD/wCdTKcj1K1toKVbRXaOy1t1jTm0rYapEpZVTo41RE2Tfr24k339QkulmBXbF0umS5ZXMrMkyKZs9e6P97ha3fgiZ2o3denq6kToairPgbZVsxcYxSzy4I630l060a1xWlVcPi727wysZ+Cll44ZeeGekHGyvEMdze1ssuT27u2jjq6eubFz0ke08ErZYnbsci969jV232XbZUVN0OyDQTBDss0lwbNLs2/XiiuVPc0p+431lpvNba554N90imko5YnTMRd1RsiuRqudsicS7/q96S6f36y2TH6mwuo6LG5WzWdtqrJ7bJQPbG6NOZkpXxvYnA9zVRHbKiqiopLwAVtf+TtpDlFTdKi+41V1Ud6qG1ldR/RmuZRTVScG1R3K2ZIWz/S2rzrWI9VRVV3Su8wtOH45Yr7ecltVu5i5ZAtO64zc9I7n1gj5uLvXOVreFnR3qJv1rup2QAQnJNG8Byy6VN1vNFdldXcPd1NSX6vpKKu2ajf2TSwTMgqN2I1judY7iY1Gu3aiIfPItEtM8quf0Wu+PzJK+hjtc8VJcqqjpqujZxcEFRTwSMiqI28b0RsrHIiOVETboJ0ACHWXSHTjH3UK2vGImpbrCmMU7Jp5Z2Ja+JHdzuZI5zXoqp0q5FcqdCrt0HwxrRfTrEmyw2a0160z6WSijpK28VtbS0tO9NnxU0FRK+OmYqd7wxNYnCiN6kRCcAAr+mwfHtK46zKMQwnJsovFSyOjejr464XBadHKqRxz3WrRI4kVVcsbZWoq9PCqn0i4tVaGosubaV5ZjFPTPjqKeorbnRwTc6m6I6nnttbJNC9qborkcxeF6oiqiuQngAKU1c0NoZtFcyxDTvH6i43nI2UyTPuN0lrKuu5uaNUbLVVsrnua1jXcLXycLU3RqJvss5xLSXBcNuk1/tFrq33OopUolqbhdKu4PgpkdxdzwLUyycxDxLvzcXCzob0d6m0yABA7Hodpljt2pbvabFVMWgmfU0FFLdqya3UErlVVkpaGSV1NTuTids6KNqtRzkTZHLvI8exDHcVddn2G3dyrfLjLda/6a+TnqqVGo+Tv3Lw7o1vet2am3Qh2QAV/S6E6cW+zLYLXS3630KVj62GOiye6UzqWR/Fxtp3x1DXU8TuJ28UStjX1W9CErxjF7Dhtjpcbxm2x0Nuo2qkULFc5d1VXOe5zlVz3ucquc9yq5zlVzlVVVTqgArRnJ00lbNVK+zXiajr62W41dqnyS5y2uonklWWR0lA+oWlejpFVysdGrVX1CW1+DYrc8goMprLS19ztlDU2ykmbLIxIqafg52NGNcjF35pnSqKqcPQqbqd4AEOm0i06qMCt+mc2OMdjtpZC230/dMyS0iw9MUkNQj+ejkZ/Fka9Hp6jgmkWAPxS44XXWipudsuyo6t+ilyqq+pmcm3A5aqeR8/EzharHI/ditRWK3ZCYgAhjtIcEmxG54PcKG53O03hUWsS53uurqmRU2Vu1VPM+dnCrUVvC9OFU3bsvSSazWmlsVrprRRS1ksFIxI431lbNVzqn280znySL673KvrntAAPlVU0NbSzUdSzjhnjdFI3ta5NlTxKfUAw1ngyqba3UPS5r7HR4+/J7Gkjn0UkMvDPA1V9I5Nl6N+nq26V6fUT12qyZnnOS0GTZpQMs9us8nPUNta/ikfL0Kj3r6y7dnVtsm6qtlg5lbpYW891c3/OJHx05LEXNuC5I8McOTjjLS5k2AAdJIkO/wAkOnXoMXT/ANDbfoGlVJXRwd0zc5DUvmdMs8U3HzsUiSvc9r2Pa5ir3qt2Q+2PaXYRjNHdKKgtdRVfRuPmblUXS4VNyqquLhVqRSVFVJJK+NGucjWK/hbxO2RN13lYAK5byftMI7baLXDQ36FlhbLHbZ4soukdVTQyIxHwNqW1CTcwqRs+kq/m04U2amx7rFonpdjNPZKOwYnFQ0+OXOqvFriiqJkZS1dQ2Rsz2t49lRUlkRGLuxvF3qJsm04ABw8swywZrQxUF+hrNqeVJ6eoobhUUNVBJsqK6Kop3sljVWq5q8L03a5WruiqhwH6H6ZyY5Ni8tjq5KeororpLVvu1Y64vrI1Tm6ha9Ze6llYjUa1/O8SNRGoqN6CdgAruDk/aSU9vvttTF5ZYsmdSPvD57pWTTVz6ZyOhklmfKsjnoqIqvV3E7bvlce+/wCjenuSZDNlVwtVdDcquOOGukt93rKCO4Rx78DKuKnlZHVNRFVu0zXpwqrfSrsTUAEMvWj+AZFe2X28WutneySCV1El2rGW6aSHbmny0LZUpZXN4WbOfE5e8Z0963b4U2omXz3SO3y6D5zTwPnSF1dJWWNYGMV23OqjbisnAidOyMV238XfoJ0ACMWbTTB8fzW+6i2fH4abIsljgiulc2SRXVDIU2jThVysbsnXwom+yb77Ic236IaWWrGcjw+gxCnitGW1tRcbxT89K7umpmVFkk41ermO3RFbwK3gVEVvCqE5ABXtBoFpXb6m417bDW1Vbd7TLYq+tr71XVtVU0Ei7uhfNPM+RyeCqu4mp0NVE6Dv2fTzD7BeaXIbTaOYuFFZosfgm7oldwUETuJkPC5ytXZU34lTiX1VUkYAIjFpRgEOPWTFY7Bta8duMd2tkHdU/wBIqmSPkbJxcfE7Z8j14XKrenbbZEOJPyddIKmu7uqcZqpeC6tvkNM+8Vy0lLXpNz3dEFNz3MwPWTdXLGxvFxOR26Oci2SADjWPD8cxuvvdzstu7nqcirfohc3869/P1HNMi49nOVG95GxNmoidG+26qp5cI09xXTqhqLXiFJWUdDUTvqO5ZblU1MMDnOVzmwRzSPbAzdyrzcSNZuvUSMAAAAENu9ov9gvs+T4vTsrYq1rUraBz1arnJ1PYvVv+jdevfo8ddU5rmkS2VLC6x0M6bVNRO/jerN03a1Nk6/b7UJ8CAq6DGbnCFacaU23KCxh5+Nh43oqXOk1yvGMkhC/cUpSgnNcknnPDk4Zw8c2UfCgooLdRQW+lRUhpo2xMRV3Xhamybn3AJ2EI04qEVhLgjgbcnlnFiwzGocpr80Za2/Ri6UMNsq6h0r3JLTROe6ONY1XgTZZZOlGoq8XSq7IR7H9ENNMYu1Ld7PY6tjrdI+W30k92rKigtz37orqSjlldT0q7Oc1FhjZwtc5qbIqos7B9GCC3TRLTW81mRVtxsVTIuWMa28QNulWymqXtRiNm5hsqRMnRIo9pmNbKnCmzjxxcnrSWNLy6bHaysnyG0vsd1q6+9V1XVVlC5yuWKSeaZ0rtt9kdxcTWojWqjURCxgAeGex2irsr8cq6CKotktMtHJTTJxsfCreFWORd904ejpIzj2j+B41c1vNNR3W41qQPpY573fK+7up4X/vjIe7ZpeZa9ERHJHw8SNajt0RNpoACubDyetJcbullvNrx2sWrxuR0lmdVXquqm21HRujdHTsmmc2GJWOVOaYiR9DV4d2tVPVPobpfNjlqxVmOzU1FYqiWrtctJcqumrKGWVznSuhq4pW1EfGr3I5GyIiouy9HQTwAEMrNIcIrbLRWJ0V7p4aB8kkVTR5DcaWue6T98WWsinbUTcao1Xc5I7iVrVXdWoqeF93rNNoabC8I0Jyq5WW2wMjpZrPU2iOm2VN1aiVVdFKrt1Xic5nfOVV3dvuWCACH3PAMO1CuOJ5zmOFyR3zGZHV9qZWTJz9tnkaiPR3MSuie5Nk/jPaitRWruiKetdN8JdqE3VV1hjXKm2z6DtuKyycSUnHx82jOLg9N08XDxepvt0ElABCJdGNOpclqMrZZ6ynrK2pbW1kFLdqynoayobttNUUUcraaeTobu+SNyqrWqqqqJt9XaR4HJlMeYVFur6iugq1r4YJ7vWS0ENUqKizx0TpVpo5e+cvONiR3E5zt+JVVZkACN2DT3FMXyK8ZRYaOrpK2/wAq1Fwjbcal1LLMqNR0qUrpFgZI7gbxPYxrnbdKrup88x0zwzO6iir8htk6XC28aUdyt9fUW+vp2vTZ7I6qlkjmaxyemYj+F2ybouyEoABBYNEdMYsau+J1GOPuFBf5m1Fyfc7hU11XUyta1scjqqeR8/GxGN5tySbx8KKxWqh/V0W08lx24YvX2253Kkub4ZKia5Xyvra3iidxwqyrmmdUR82/v2cEjeByuc3ZVVVnIAK7puT/AKT0sGQw+hyqqH5XbW2i91FZd62pqa+lbx8LZZ5ZnSuciSOaj+LjRvC3i2a1En9JSwUNLDRUsfBDTxtijbuq8LWpsibr0r0J6p9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XIcxuFJf6fEcVskF3vUlOtbOyprFpaakpt1aj5ZWxyORz3IrWNaxyrwuVeFE3PLd83yCiulqxK241bq3Jq+jkr6mlddXxUdJAxUar1n5hXu3e5rWokKb98q8KIQ7NsRx2HVOuynO8MrsjslzskFLTMhtM10jgqYXyK5HQRMerXOZInBIrdk79OJu/TyMFs2V6b3fG8oy20Xqro58ens0qUtJLcKm38NU6emjljhR8iokKpGrkRyI5qIqpuir94RjJNabWFLrarNHZcd53JLzW1NuS01Na2JlNPTKvdSyzta/aNnD0Oaxyu4md6m67flusTkt0tJPjaMymO9Jj6Wdtc10b6tzOca9J+BF5lYl5xXrGjkRFTgVU2WE2TGMjxW8Y9qdcsduS09Reb3WXCipqV9RV0cFereYe6CPie5WpEzjaxFVvF1dC7fypxrIn5H/AJY2Y3c3UyZbHcO4O5HpXLbW0S0nPdz/AL5xcSq/m+HnOH+Lv3owhklGTaxX2y4vlMk2P0NBkuL1FEyekdUuq6WSGpkYkcsciJE9zVarutrVRzVTZU67KhvllqLrUWKnu9FLc6SNstRRMqGOnhY70rnxovE1F9RVTZSh9QseyLMrNqHl1nsF2jZd47PbrVDLbpo6uZlNUI6Sbud6JI1vFIuyOaiqjFXbbZVnWjtHcMYddsPyPH6uO+R1L62qvqU8j6a+I93RUc9srWybbNWFXbs2ThTh6jSwCzAR3Ua9V+N6fZPkVre1lba7NW1tM5zUc1sscD3sVUXoVN2p0HZt08lTb6Wpl245YWPdsnRurUVT4Mnp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D9Y/qRZx+Ldz+SyEks38D0P4NF8FCN6x/Uizj8W7n8lkJJZv4HofwaL4KGeYxznsABg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/WP6kWcfi3c/kshJLN/A9D+DRfBQjesf1Is4/Fu5/JZCSWb+B6H8Gi+ChnmMc57AAYM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EP1j+pFnH4t3P5LISSzfwPQ/g0XwUI3rH9SLOPxbufyWQklm/geh/BovgoZ5jHOewAGD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D9Y/qRZx+Ldz+SyEks38D0P4NF8FCN6x/Uizj8W7n8lkJJZv4HofwaL4KGeYxznsABgyAAAAAAAAAAAAAAAAAAAAAAAAAAAAAAAAAAAAAAAAAAAAAAcStyJ9JlVuxxKVrm10Mkqy8eys4Ucu223T6U7Zz0LqlcSnGm8uD3X3nhPqaNk6Uqai5LlWV4OT3AAHQ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H6x/Uizj8W7n8lkJJZv4HofwaL4KEb1j+pFnH4t3P5LISSzfwPQ/g0XwUM8xjnPYADBkAAAAAAAAAAAAAAAAAAAAAAAAAAAAAAAAAAAAAAAAAAAAAhd5+qhj/AOCT/BeTQhV5X9tLH0+5J/gSE1ILRflrzyr9nTO+9+JR8T+KQABOn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/WP6kWcfi3c/kshJLN/A9D+DRfBQjesf1Is4/Fu5/JZCSWb+B6H8Gi+ChnmMc57AAYMgAAAAAAAAAAAAAAAAAAAAAAAAAAAAAAAAAAAAAAAAAAAAEJvS/tp4/+CT/AAJCbEIvX1VMe/BJvgSk3IHRPlr3yz9nTO+++JR8T+KQABPH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/WP6kWcfi3c/kshJLN/A9D+DRfBQjesf1Is4/Fu5/JZCSWb+B6H8Gi+ChnmMc57AAYMgAAAAAAAAAAAAAAAAAAAAAAAAAAAAAAAAAAAAAAAAAAAAEHvf1Vce/BJvgSk4INfF/bWx/8El+DKTkgND+WvfLPsUyQvviUfE/ikAAT5H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EP1j+pFnH4t3P5LISSzfwPQ/g0XwUI3rH9SLOPxbufyWQklm/geh/BovgoZ5jHOewAGDIAAAAAAAAAAAAAAAAAAAAAAAAAAAAAAAAAAAAAAAAAAAABBb4v7a2P/gkvwZSdEEvq/tr4/wDgknwZSdle0L5a98s+xAkb/wCJQ8RdqQABYS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q1MwC8XvM6bMW4Ni2YW632WakS13io5t/PrKkiviR9PLHxK1qNTdWdK9KohxbRWYnqtm+N2iXH6d+IwYkt2obNV0rEgbO6fmO/g6Y1WJjXNamyo3iVU9RT6wYyXeDN+LuW/XzHNLL2iV2MUV/wAggbS1D1ljqoKJW9zQyo5V42RrIuzHbp9KbunQh/HolNl8uj8DGsxGbNY6daNr15pKd1v7qfRI3fZsKypvzfQ1Uc5u226DdGTQ9xudts9G+4Xe4U1DSxq1Hz1MrYo2q5URN3OVETdVRE9dUPUZl1Mp6HErVqhiVlp4aLH6SKxXSGjgThho5ZahElbHGnQxruaa9WtRE3VV26S5dN8tv+eQVOWuit9PjFY5UskbGudVzRNXhWeZ/HwNRyo7aNG8TU24l33ahxwsjJ9dY/qRZx+Ldz+SyEks38D0P4NF8FCN6x/Uizj8W7n8lkJJZv4HofwaL4KGOYc57AAYMgAAAAAAAAAAAAAAAAAAAAAAAAAAAAAAAAAAAAAAAAAAAAEDv31V8f8AwR/6JSeECv31WLB+CP8A0Sk9K7oXy975Z9iBI3/xKHiLrkAAWIj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O5RiNTkau7mzLILG2WFaeoZbZoUSZi7/XopObcm7u/i4HdKbqvC3bmVOk+PRx2VcZrrjjVTYKZ9DRVVsfGsiUrk76F6TskZI1VRHbuarkcnEioqrvNQZywQmXSXG22az2u2VtzttXYqh9XRXWmmY6sbPJus0j3SteyRZeJ3Gj2K1d+pNk2/kmkeOS2L6EyV90Wu+iSXn6M88zu/u9Oqo4uDm9+HvODg5vh73h26CbgZYwQWq0gsFxx68WO63e7109/qIKm43OaSJKud0LmrEnexpE1rUYjUa2NE236N1VTq49gdqxa/XW9WKtrqanvL+fqbWj2LRJUr6aoYxW8THu/jcLka7rVu/SSUDLBD9Y/qRZx+Ldz+SyEks38D0P4NF8FCN6x/Uizj8W7n8lkJJZv4HofwaL4KDmMc57AAYMgAAAAAAAAAAAAAAAAAAAAAAAAAAAAAAAAAAAAAAAAAAAAEBv/wBVmwfgjv0Sk+IBkC/ts2D8EX/1Sflc0H5e98s+xAkr/wCToeIutgAFjI0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+sf1Is4/Fu5/JZCSWb+B6H8Gi+ChG9Y/qRZx+Ldz+SyEks38D0P4NF8FDPMY5z2AAwZAAAAAAAAAAAAAAAAAAAAAAAAAAAAAAAAAAAAAAAAAAAAAK/yH6rVg/BF/9YsAr7IfqtWH8E+eYsEregfL33ln2IElqHydDxF1sAAshG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EP1j+pFnH4t3P5LISSzfwPQ/g0XwUI3rH9SLOPxbufyWQklm/geh/BovgoZ5jHOewAGDIAAAAAAAAAAAAAAAAAAAAAAAAAAAAAAAAAAAAAAAAAAAABXuRL+23YfwRP0zFhFeZH9Vuw/gifpmLDK1s/84vvLPswJPUPk6HiLrYABZS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IfrH9SLOPxbufyWQklm/geh/BovgoRvWP6kWcfi3c/kshJLN/A9D+DRfBQzzGOc9gAMGQAAAAAAAAAAAAAAAAAAAAAAAAAAAAAAAAAAAAAAAAAAAACu8j+q3YvwVv6ZSxCusjX9tuxfgzf0ylilZ2e+cX3ln2YknqPydDxF1sAAsxGAAAAAAAAAAAAAAAAAAAAAAAAAAAAAAAAAAAAAAAAAAAAAAAAAAAAAAAAAAAAAAAAAAAAAAAAAAAAAAAAAAAAAAAAAAAAAAAAAAAAAAAAAAAAAAAAAAAAAAAAAAAAAAAAAAAAAAAAAAAAAAAAAAAAAAAAAAAAAAAAAAAAAAAAAAAAAAAAAAAAAAAAAAAFa5BqHfrZrpi+nNMykW1Xi2VNXUK6NVmSRjZVbwu32RO8T1F9Uso6rm0qWsacqn68d5eDLXWmaaNeFZzUf1Xh+HCfvAAOU3AAAAAAAAAAAAAAAAAAAAAAAAAAAAAAAAAAAAAAAAAAAAAAAAAAAAAAAAAAAAAAAAAAAAAAAAAAAAAAAAAAAAAAAAAAAAAAAAAAAAAAAAAAAAAAAAAAAAAAAAAAAAAAAAAAAAAAAAAAAAAAAAAAAAAAAAAAAAEP1j+pFnH4t3P5LISSzfwPQ/g0XwUI3rH9SLOPxbufyWQklm/geh/BovgoZ5jHOewAGDIAAAAAAAAAAAAAAAAAAAAAAAAAAAAAAAAAAAAAAAAAAAABXOSfVbsf4Oz9MpYxXGSfVbsf4Oz9MpY5WNnvnF95Z9mJKaj8nQ8RdbAALORYAAAAAAAAAAAAAAAAAAAAAAAAAAAAAAAAAAAAAAAAAAAAAAAAAAAAAAAAAAAAAAAAAAAAAAAAAAAAAAAAAAAAAAAAAAAAAAAAAAAAAAAAAAAAAAAAAAAAAAAAAAAAAAAAAAAAAAAAAAAAAAAAAAAAAAAAAAAAAAAAAAAAAAAAAAAAAAAAAAAAAAAAABRmZO25WuAJ22Ot+BUF5lE5ov7rnT5PvHWfF1RexP62sUrPyK7dQjNO+UuPKPsxAAIAkwAAAAAAAAAAAAAAAAAAAAAAAAAAAAAAAAAAAAAAAAAAAAAAAAAAAAAAAAAAAAAAAAAAAAAAAAAAAAAAAAAAAAAAAAAAAAAAAAAAAAAAAAAAAAAAAAAAAAAAAAAAAAAAAAAAAAAAAAAAAAAAAAAAAAAAAAAAACH6x/Uizj8W7n8lkJJZv4HofwaL4KEb1j+pFnH4t3P5LISSzfwPQ/g0XwUM8xjnPYADBkAAAAAAAAAAAAAAAAAAAAAAAAAAAAAAAAAAAAAAAAAAAAArfJF/bbsn+4Z+mQsgrXJPqt2X/cx/pkLKKvs785v/LPsxJTUfk6HiLrYABaCLAAAAAAAAAAAAAAAAAAAAAAAAAAAAAAAAAAAAAAAAAAAAAAAAAAAAAAAAAAAAAAAAAAAAAAAAAAAAAAAAAAAAAAAAAAAAAAAAAAAAAAAAAAAAAAAAAAAAAAAAAAAAAAAAAAAAAAAAAAAAAAAAAAAAAAAAAAAAAAAAAAAAAAAAAAAAAAAAAAAAAAAAAAKFzZduV7p4nbZKz4qrL6KCzhduWDp2n3kq/iqwv0sOurFGy8iu3UIvTflLjyj7MQACvEoAAAAAAAAAAAAAAAAAAAAAAAAAAAAAAAAAAAAAAAAAAAAAAAAAAAAAAAAAAAAAAAAAAAAAAAAAAAAAAAAAAAAAAAAAAAAAAAAAAAAAAAAAAAAAAAAAAAAAAAAAAAAAAAAAAAAAAAAAAAAAAAAAAAAAAAAAAAAQ/WP6kWcfi3c/kshJLN/A9D+DRfBQjesf1Is4/Fu5/JZCSWb+B6H8Gi+ChnmMc57AAYMgAAAAAAAAAAAAAAAAAAAAAAAAAAAAAAAAAAAAAAAAAAAAFa5L9Vuy/7qP8ATIWUVpkv1W7N/uov0vLLKrs585v/ACz7MSV1L5Kh4i62AAWoigAAAAAAAAAAAAAAAAAAAAAAAAAAAAAAAAAAAAAAAAAAAAAAAAAAAAAAAAAAAAAAAAAAAAAAAAAAAAAAAAAAAAAAAAAAAAAAAAAAAAAAAAAAAAAAAAAAAAAAAAAAAAAAAAAAAAAAAAAAAAAAAAAAAAAAAAAAAAAAAAAAAAAAAAAAAAAAAAAAAAAAAAADP+du25YWnf8AUtT8XWGgDPefrtyw9PP6mm+BWGhCxa8vyNl5FduZFaZ8pceUfZiAAV0lQAAAAAAAAAAAAAAAAAAAAAAAAAAAAAAAAAAAAAAAAAAAAAAAAAAAAAAAAAAAAAAAAAAAAAAAAAAAAAAAAAAAAAAAAAAAAAAAAAAAAAAAAAAAAAAAAAAAAAAAAAAAAAAAAAAAAAAAAAAAAAAAAAAAAAAAAAAACH6x/Uizj8W7n8lkJJZv4HofwaL4KEb1j+pFnH4t3P5LISSzfwPQ/g0XwUM8xjnPYADBkAAAAAAAAAAAAAAAAAAAAAAAAAAAAAAAAAAAAAAAAAAAAArPJfqt2b/dxfpeWYVjk31W7P8A0If0vLOKps385v8Ayz7KJbUvkrfxF1sAAtZEgAAAAAAAAAAAAAAAAAAAAAAAAAAAAAAAAAAAAAAAAAAAAAAAAAAAAAAAAAAAAAAAAAAAAAAAAAAAAAAAAAAAAAAAAAAAAAAAAAAAAAAAAAAAAAAAAAAAAAAAAAAAAAAAAAAAAAAAAAAAAAAAAAAAAAAAAAAAAAAAAAAAAAAAAAAAAAAAAAAAAAAAAAGeNQl25Yenn9TSforDQ5nTUVduWJp5/U7v/wCMNFlk19fkLHyK7cyI0v5W58o+zEAArZLgAAAAAAA8l1uVPZ7XWXerR6wUNPJUy8Cbu4GNVy7J6q7IpmMXNqMeVmG1FZZ6wcPCcwtOfYvQ5dYm1DaG4te6FJ2IyTZr3MXdEVUTpavqncPurSnQqSpVFiUW010NcqMQnGpFTg8p8UAAaz6AAAAAAAAAAAAAAAAAAAAAAAAAAAAAAAAAAAAAAAAAAAAAAAAAAAAAAAAAAAAAAAAAAAAAAAAAAAAAAAAAAAAAAAAAAAAAAAAAAAAAAAAAAAAAAAAAAAAAAAAAAAAAAAAAAAAAIpqXqBQ6b4rU5DUUjq6qRFZRUEcnDJVy7K7gauy7IjUc5ztl4Wtcq9RzZdSrhXLjtrxjHKauvd+tLb0+mqritNBR0vC3dz5WxSOVVe9rGokfTs5V4UQzhgnoK4ptYUutqs0dlx3nckvNbU25LTU1rYmU09Mq91LLO1r9o2cPQ5rHK7iZ3qbrt+W6xOS3S0k+NozKY70mPpZ21zXRvq3M5xr0n4EXmViXnFesaOREVOBVTZW6xkskFT5NrFfbLi+UyTY/Q0GS4vUUTJ6R1S6rpZIamRiRyxyIkT3NVqu62tVHNVNlTrsqG+WWoutRYqe70UtzpI2y1FEyoY6eFjvSufGi8TUX1FVNlGGgR3WP6kWcfi3c/kshJLN/A9D+DRfBQjesf1Is4/Fu5/JZCSWb+B6H8Gi+Cg5jHOewAGDIAAAAAAAAAAAAAAAAAAAAAAAAAAAAAAAAAAAAAAAAAAAABWOTL+23Z/6MP6XFnFX5N9Vu0f0Yf0uLQKns186v/LPqRLal8lb+IutgAFsIkAAAAAAAAAAAAAAAAAAAAAAAAAAAAAAAAAAAAAAAAAAAAAAAAAAAAAAAAAAAAAAAAAAAAAAAAAAAAAAAAAAAAAAAAAAAAAAAAAAAAAAAAAAAAAAAAAAAAAAAAAAAAAAAAAAAAAAAAAAAAAAAAAAAAAAAAAAAAAAAAAAAAAAAAAAAAAAAAAAAAAAAAAAzjqQ7bli6e/1P89YaOM3alu25Y2nv9UN+FWGkSzbQr83sfIrtzIfS/lbnyj7MQACskwAAAAAADgagLtgeSL96Kz4l53yPahrtp/ky9lnrfiHnRZ/OKfjLrNVf5KXgfUQ3kvrvoTiv+7qflUpaZVXJcXfQfFv6FV8rmLVO7Xvpa68pPtM5tM+Y0fEj1IAAiTuAAAAAAAAAAAAAAAAAAAAAAAAAAAAAAAAAAAAAAAAAAAAAAAAAAAAAAAAAAAAAAAAAAAAAAAAAAAAAAAAAAAAAAAAAAAAAAAAAAAAAAAAAAAAAAAAAAAAAAAAAAAAAAAAAAAAKn1K09za6VmQ5bbMnt1Si2KpoLfbKixzVElMx0S862BzKlic7KuycaxuXZGtRNkVF4uL0GUYHfMTy/KbbW19JUYhFZKl1qs1RJLQzMc2WJktMxZZelvExXom3G3pRiKiF5A+t7hgxgoCyYxkeK3jHtTrljtyWnqLze6y4UVNSvqKujgr1bzD3QR8T3K1ImcbWIqt4uroXb+VONZE/I/8ALGzG7m6mTLY7h3B3I9K5ba2iWk57uf8AfOLiVX83w85w/wAXfvTQAG8MGedQseyLMrNqHl1nsF2jZd47PbrVDLbpo6uZlNUI6Sbud6JI1vFIuyOaiqjFXbbZVnWjtHcMYddsPyPH6uO+R1L62qvqU8j6a+I93RUc9srWybbNWFXbs2ThTh6rMA3uGBgh+sf1Is4/Fu5/JZCSWb+B6H8Gi+ChG9Y/qRZx+Ldz+SyEks38D0P4NF8FDHMOc9gAMGQAAAAAAAAAAAAAAAAAAAAAAAAAAAAAAAAAAAAAAAAAAAACr8m+q3aPYg/S4tAq7J1/bbtP/wBD9Li0SpbM/Or/AMs+pEvqfyVv4i6wAC2kQAAAAAAAAAAAAAAAAAAAAAAAAAAAAAAAAAAAAAAAAAAAAAAAAAAAAAAAAAAAAAAAAAAAAAAAAAAAAAAAAAAAAAAAAAAAAAAAAAAAAAAAAAAAAAAAAAAAAAAAAAAAAAAAAAAAAAAAAAAAAAAAAAAAAAAAAAAAAAAAAAAAAAAAAAAAAAAAAAAAAAAAAAAZq1OXbljaff1TGnu6w0qZn1QX92Lp/wD1ZCnlKs0wWjaJfm1h5FdqRDaV8rc+UfZQABVyZABFtTs5h01wa55tPbn17LakSrTskSNX8crI/TKi7bce/V6htoUKlzVjQpLMpNJLpbeEvSfFWpGjB1JvCSbfgRKQeOzXFt4s9Dd2RLE2upoqlGKu6tR7Udtv6u257D4lFwk4y5UfSaksoEd1HXbT3KF7LNW/EPJERvUno06ylfvLXfEPN9l85p+Mus1XHyM/A+ohnJZXfQbFv6NZ8smLXKn5Kq76C4v/APe/LJy2Du2g+lrryk+0zm0v5jR8SPUgACIO8AAAAAAAAAAAAAAAAAAAAAAAAAAAAAAAAAAAAAAAAAAAAAAAAAAAAAAAAAAAAAAAAAAAAAAAAAAAAAAAAAAAAAAAAAAAAAAAAAAAAAAAAAAAAAAAAAAAAAAAAAAAAAAAAAAAAAAAAAAAAAh+sf1Is4/Fu5/JZCSWb+B6H8Gi+ChG9Y/qRZx+Ldz+SyEks38D0P4NF8FDPMY5z2AAwZAAAAAAAAAAAAAAAAAAAAAAAAAAAAAAAAAAAAAAAAAAAAAKsyf6rdq9mn/SpaZVeT/VbtXs0/6VLUKjsz861Dyz6kS+p/JW/iIAAtxEAAAAAAAAAAAAAAAAAAAAAAAAAAAAAAAAAAAAAAAAAAAAAAAAAAAAAAAAAAAAAAAAAAAAAAAAAAAAAAAAAAAAAAAAAAAAAAAAAAAAAAAAAAAAAAAAAAAAAAAAAAAAAAAAAAAAAAAAAAAAAAAAAAAAAAAAAAAAAAAAAAAAAAAAAAAAAAAAAAAAAAAAAAGZNUnbcsXAP6ugTylUabMwaqu25YmBfgNMnlak0+WnaNfmth5FdqRC6T8tc+UfUgACrE0Cp+VSu2guUL61EnvyAtgqTlWrtoNkqdq0Se/ISY2e+l7XykO0jg1X5jW8SXUywMHXfCsfXttdJ8U07ZwsEXfB8eXttVJ8S07pHXXy8/C+s6qHyUfAgRrUxdtN8rXssdd8Q8kpGNUF200y1fvFX/J3n3Y/OqfjLrRi5+Rn4H1EM5Ka76C4z6y1vyyYtoqPkorvoPjfrOrflcxbh3bQ/S915SfaZzaV8wo+JHqQABDneAAAAAAAAAAAAAAAAAAAAAAAAAAAAAAAAAAAAAAAAAAAAAAAAAAAAAAAAAAAAAAAAAAAAAAAAAAAAAAAAAAAAAAAAAAAAAAAAAAAAAAAAAAAAAAAAAAAAAAAAAAAAAAAAAAAAAAAAAAAAAQ/WP6kWcfi3c/kshJLN/A9D+DRfBQjesf1Is4/Fu5/JZCSWb+B6H8Gi+ChnmMc57AAYMgAAAAAAAAAAAAAAAAAAAAAAAAAAAAAAAAAAAAAAAAAAAAFV5Qv7bdr/pU/6VLUKpyj6rdr/p036S1iobMfO9Q8s+omNU+St/EQABbyHAAAAAAAAAAAAAAAAAAAAAAAAAAAAAAAAAAAAAAAAAAAAAAAAAAAAAAAAAAAAAAAAAAAAAAAAAAAAAAAAAAAAAAAAAAAAAAAAAAAAAAAAAAAAAAAAAAAAAAAAAAAAAAAAAAAAAAAAAAAAAAAAAAAAAAAAAAAAAAAAAAAAAAAAAAAAAAAAAAAAAAAAAAMu6rrtyw8D/A6RPK1BqIy1qyu3LDwT8Go08rOalLXtIvzWw8iu0yE0n5e68o+pAAFUJsFQ8rBdtCMiTtfRJ77iLeKf5Wa7aFX5O2WjT3zGTOzv0va+Uh2kR+rfMK3iS6mWFgC74Jji9too/iWneI/p6u+A40vbZ6P4lhICOu/nFTxn1nXQ+Sj4F1Ai+qa7aY5evZYbh8neSgi2qy7aXZgv3guHyd592Hzql40etHzc/IT8D6iFck9d9CMe9aSt+VSlvFP8k1d9CbB60tZ8qkLgO7aL6YuvKT7TObSvmFHxI9SAAIYkAAAAAAAAAAAAAAAAAAAAAAAAAAAAAAAAAAAAAAAAAAAAAAAAAAAAAAAAAAAAAAAAAAAAAAAAAAAAAAAAAAAAAAAAAAAAAAAAAAAAAAAAAAAAAAAAAAAAAAAAAAAAAAAAAAAAAAAAAAAAACH6x/Uizj8W7n8lkJJZv4HofwaL4KEb1j+pFnH4t3P5LISSzfwPQ/g0XwUM8xjnPYADBkAAAAAAAAAAAAAAAAAAAAAAAAAAAAAAAAAAAAAAAAAAAAAqnKPqt2z/eU36S1ip8pX9tu2f7yl/SWwU/Zf53qHln1ExqnyNv4iAALgQ4AAAAAAAAAAAAAAAAAAAAAAAAAAAAAAAAAAAAAAAAAAAAAAAAAAAAAAAAAAAAAAAAAAAAAAAAAAAAAAAAAAAAAAAAAAAAAAAAAAAAAAAAAAAAAAAAAAAAAAAAAAAAAAAAAAAAAAAAAAAAAAAAAAAAAAAAAAAAAAAAAAAAAAAAAAAAAAAAAAAAAAAAABlbVtduWFgv8AuKFPLTGqTKerq7csHBv93b08tKasLbtKvzTT/IrtMg9I+XuvKe5AAFSJwFOcrZdtDL0nbPRp74YXGUzyuV20Ou6dtTRp5dpNbN8dYtfKQ7SI7V/mFbxZdRYmnS76fYwv3moviGEiI5puu+neLL95aH4hhIyOvPnNTxn1nXb/ACMPAuoEU1ZXbSvMl/m/cfk0hKyJ6udGlGafi9cfk0h9af8AO6XjR60YuvkJ+B9RCuSWu+hdj9aas+UyFwlOckhd9DLL61RWfKHlxnftH9MXXlJ9pnNpPzCj4sepAAEKSAAAAAAAAAAAAAAAAAAAAAAAAAAAAAAAAAAAAAAAAAAAAAAAAAAAAAOPYMiZfZ7nAyldCttq30qqr+LjVqqnF1dHV1Gipc0qVSFGbxKecLpwsv1H3GnKcXNLguXznYABvPgAAAAAAAAAAAAAAAAAAAAAAAAAAAAAAAAAAAAAAAAAAAAAAAAAAAAAAAAAAAAAAAAAAAAAAAAAAAAAAAAAAAAh+sf1Is4/Fu5/JZCSWb+B6H8Gi+ChG9Y/qRZx+Ldz+SyEks38D0P4NF8FDPMY5z2AAwZAAAAAAAAAAAAAAAAAAAAAAAAAAAAAAAAAAAAAAAAAAAAAKmyn6rdt/wB7S/pQtkqXKfqt23/fUn6ULaKdst871DyzJnVfkbfxEAAXEhgAAAAAAAAAAAAAAAAAAAAAAAAAAAAAAAAAAAAAAAAAAAAAAAAAAAAAAAAAAAAAAAAAAAAAAAAAAAAAAAAAAAAAAAAAAAAAAAAAAAAAAAAAAAAAAAAAAAAAAAAAAAAAAAAAAAAAAAAAAAAAAAAAAAAAAAAAAAAAAAAAAAAAAAAAAAAAAAAAAAAAAAAADJ+r7tuWDhH9G3J5eQ1gZM1iXblgYT7NsTy8hrMt+0y/M9P8iutkFo/zi68f3AAFQJ0FL8r1dtEbmnbWUieVQugpTlgLtonXp21tJ8YTmzP0za+Uj1ojdY+j63ivqLG0zXfTjFF7bJQ/EMJKRnTBd9NcSXtsVB8nYSYjb351U8Z9bOy2+Rh4F1AiOry7aT5p+L1x+TPJcRDWFdtJsz/qC4fJ3n1p3zyl40etHzd/IT8D6iE8kZd9DrR61TWfHvLlKY5Ii76H2r1qqr+OcXOd+0n0xdeUn2mc2kfMKPix6gACEJEAAAAAAAAAAAAAAAAAAAAAAAAAAAAAAAAAAAAAAAAAAAAAAAAAAAEF04qklu+VQI3bhuTpd9/Cc9Nvck6K60tfxX/LPwqNfdzENfRT1C0fQ59hnZQeLeqvB1ligAmTjAAAAAAAAAAAAAAAAAAAAAAAAAAAAAAAAAAAAAAAAAAAAAAAAAAAAAAAAAAAAAAAAAAAAAAAAAAAAAAAAAAAAIfrH9SLOPxbufyWQklm/geh/BovgoRvWP6kWcfi3c/kshJLN/A9D+DRfBQzzGOc9gAMGQAAAAAAAAAAAAAAAAAAAAAAAAAAAAAAAAAAAAAAAAAAAACpcq+q3bv9/SfpQtoqPKvqt2//AH9H+lC3Cm7K/PNR8syZ1X5G38RAAFyIYAAAAAAAAAAAAAAAAAAAAAAAAAAAAAAAAAAAAAAAAAAAAAAAAAAAAAAAAAAAAAAAAAAAAAAAAAAAAAAAAAAAAAAAAAAAAAAAAAAAAAAAAAAAAAAAAAAAAAAAAAAAAAAAAAAAAAAAAAAAAAAAAAAAAAAAAAAAAAAAAAAAAAAAAAAAAAAAAAAAAAEA011Krc5yXNrFVW2CmjxW7LboZI3qqzNRz04nb9S956nadFK1q1qVStBfBgk352kvWzVOtCnONOXLLOPMs9RPwAc5tMk6yLtywMK/3lqTy7zWxkXWZ23K/wAL/wB9aU98ONdFw2nX5lp3kl1kDo/zi68f3AAFPJ4FI8sNdtFatO24Uqe7Uu4o/ljLtovUJ23Gl/SpO7MfTNr48esjdZ+j63ivqLI0tXfTHEF7bDb/AJOwlBFtKl30vw9e2wW/5OwlJG3/AM6q+NLrZ12vyEPAuoEO1kXbSXM/6hrviHkxIbrMu2keZ/1FW/EuPrTfntHxo9aMXfzep4r6iEckJd9Ebb61ZV/GqXSUryQF/aSt/rVtX8YpdR37TfTN15SXWzm0j5hR8VdQABBkiAAAAAAAAAAAAAAAAAADxzXe001xp7RUXSkir6trnU9K+drZpkaiq5WMVeJyIiKq7J0bKewqLNHbcojT/wDAq74mU2Uod0bXeb9CODUbyVlThOKzvThH/NJRz5slugA1neAAAAAAAAAAAAAAAAAAAAAAAAAAACs9JH8d9yte2aFfKTlmFXaOO4r1lK9skC+UqCKvV+e2r78uwzqov8jUXeXWi0QASpygAAAAAAAAAAAAAAAAAAAAAAAAAAAAAAAAAAAAAAAAAAAAAAAAAAAAAAAAAAAAAAAAAAAAAAAAAAAAAAAAAAAEP1j+pFnH4t3P5LISSzfwPQ/g0XwUI3rH9SLOPxbufyWQklm/geh/BovgoZ5jHOewAGDIAAAAAAAAAAAAAAAAAAAAAAAAAAAAAAAAAAAAAAAAAAAABUWVfVbt/wCEUf6WlulQ5X9Vu3/hNH+lpbxS9lPnmo+WZNar8jb+IgAC6EKAAAAAAAAAAAAAAAAAAAAAAAAAAAAAAAAAAAAAAAAAAAAAAAAAAAAAAAAAAAAAAAAAAAAAAAAAAAAAAAAAAAAAAAAAAAAAAAAAAAAAAAAAAAAAAAAAAAAAAAAAAAAAAAAAAAAAAAAAAAAAAAAAAAAAAAAAAAAAAAAAAAAAAAAAAAAAAAAAAAACiuTu7i1C1iTsyd/xk/mL1KF5ODuLUPWT1sok+OqSf0xfoy+f1Ye0iRd588tvDLssvoAEAShkLWhduV9hv4TZ098KXnrZqHftPoMVksTKVy3nIKa2VPdEav2hkR3Fw7KmzuhOnp9gojWpduV9h34XZk98lncqh21JgH430a+049LuLenc1NJpVVmLpPKfgbKhSqzoxvpweGp+9F5gA80LeCjOWSu2jMidt0pU+EXmUTyzF20b27brTJ7Tye2W+mrXx49ZGa19H1vFZZeky76WYavbj9u+TRkrIlpGu+lGFr/N63fJoyWkZqHzur40utnZa/IQ8C6gQvWldtIsy/qOs+KcTQhWti7aQ5l/UlX8U4+9M+fUfHj1o+bz5vU8V9RCOR8u+ilEnZXVfwy7CkeR4u+itJ61wqvhIXcd+0/0zdePLrObR/o+j4q6gACCJIAAAAAAAAAAAAAAAAAAFPZu7blE4B+BVfxcpcJTedu25ReA/gdT7bJjotvjPwPqILaB4oUvK0vaRLkABzk6AAAAAAAAAAAAAAAAAAAAAAAAAAACqNE3cd2yd3atOvlKktcqPQt/Fcsj+2SnXylR5yMvV+dWz+tLsSOii/ydTwLtItwAEmc4AAAAAAAAAAAAAAAAAAAAAAAAAAAAAAAAAAAAAAAAAAAAAAAAAAAAAAAAAAAAAAAAAAAAAInqDdMgssNmulnbXvooLpGt3ZQUXddQ+jVj0VGxIx73JznN8XAnGjd1TbZVJYQbVusuNHZra6KuraG0PuUbb5V0TnsmgoeB6q7nI+/iZxpGj5Gqitarl3aiKqZXKGc3BbrqTJlVNFlaV7qW72qe5zU8lExlPapO6GpT0zJmRtVz+acvG17nu3ZunCnXZZSGhuS1+T1tiqrfkVxvFHBjCQ3qaSsfU07a5JmrC3ic5U5/gWRX7LxcKs4v4pd5mXBmEAAfJkAAAAAAh+sf1Is4/Fu5/JZCSWb+B6H8Gi+ChG9Y/qRZx+Ldz+SyEks38D0P4NF8FDPMY5z2AAwZAAAAAAAAAAAAAAAAAAAAAAAAAAAAAAAAAAAAAAAAAAAAAKgyv6rdB+FUX6WlvlP5X9Vuh/CqL9LC4ClbKfPNR8s/eTerfI23iIAAupCAAAAAAAAAAAAAAAAAAAAAAAAAAAAAAAAAAAAAAAAAAAAAAAAAAAAAAAAAAAAAAAAAAAAAAAAAAAAAAAAAAAAAAAAAAAAAAAAAAAAAAAAAAAAAAAAAAAAAAAAAAAAAAAAAAAAAAAAAAAAAAAAAAAAAAAAAAAAAAAAAAAAAAAAAAAAAAAAAAAAAoDk0u4tQdY17cmevl6kv8z3yYXcWfawL25Fv5aqLFpa/RV+/q0/aIir1/ntt4ZdlmhAAV0lTHetq7cr3D/WrbJ8pQs3lWLtSYB+NlIvtOKv1vdtyusTXsrbJ8oaWbysXcNLgP400y+0p6o1+caR5J9llKz+Sv/HXWi+gAeVl1BQ/LPXbR6NO28Uye4kL4KE5aa7aQQJ23qmTycpYNleOtW3joi9b+jq3iss3SFd9J8L/ABft3ydhLiH6OrvpNhn9QUHydhMCL1H55V8aXWzstPm8PAuoEI1uXbSDMf6lqvi1JuQfXFdtH8x/qap+Ap96X8+o+PHrRi9+bVPFfUQfkdLvovT+tcar4SF4FG8jhd9GIfWuVV+lpeR37UfTN148us5dG+j6PirqAAIEkwAAAAAAAAAAAAAAAAAAUvnztuUZgP4HP8GYugpPUF23KNwL8Ek9vnjptfjPwPqIDaN4t6XlaXbRdgAOYnwAAAAAAAAAAAAAAAAAAAAAAAAAAAU3oM/iud8+2iiXxSzecuQpPQGTe63RPCpWr4pn+c4LtZuLbx37Kp9xtpvEKni/xRLsAB3moAAAAAAAAAAAAAAAAAAAAAAAAAAAAAAAAAAAAAAAAAAAAAAAAAAAAAAAAAAAAAAAAAAAAAEAzC75vi0cl0rc8xijoJqlIaSBcTraype5yrwRtbDW8Uz9kXfgjToRV2REXafkUujcazS8pa4rpUMuOH3CnrpXQxKjYpXRO2jc97FY5HRSO4mtXiRHIversZQOBprqLUZheH0TsvobtH3C2tZHT4dcrUvNvdsyVJqmV7HMXZyIiJu7ZVRe9UsoqTSmgx6bJUqbRmy3aCy2ySgtVMtqlo3JQyz8XOc7Iu1Y1FjaxssTWx7N9VXbltiXKYQABgyAAAAeW43O22ejfcLvcKahpY1aj56mVsUbVcqIm7nKiJuqoieuqHqAIfrH9SLOPxbufyWQklm/geh/BovgoRvWP6kWcfi3c/kshJLN/A9D+DRfBQzzGOc9gAMGQAAAAAAAAAAAAAAAAAAAAAAAAAAAAAAAAAAAAAAAAAAAACnss+q3RfhdF+lhcJTuWfVao/wui/SwuIpOyfz3UfLP3k3q3yNt4i9wABdiEAAAAAAAAAAAAAAAAAAAAAAAAAAAAAAAAAAAAAAAAAAAAAAAAAAAAAAAAAAAAAAAAAAAAAAAAAAAAAAAAAAAAAAAAAAAAAAAAAAAAAAAAAAAAAAAAAAAAAAAAAAAAAAAAAAAAAAAAAAAAAAAAAAAAAAAAAAAAAAAAAAAAAAAAAAAAAAP45VRqqnXsRzT+9XC/wCOR3G5ytkndLI1XI1G9CL0dCEH0AyvIMomzxl+u09altyeqpKRJVReZgavesb6yEp0lX/Q+L/fy/pOPWKFfTNdo2UpcNyo3jOG/wAk16FJ+lm2xq07vT53EVzxxnl/WT6iZgA7DUDOvJZdxZ3q8vbfmr5aqNFGcOSi7izjVte29RL5arLLpK/RGoPvU/aIiL5/n9r4Z9hmjwCD59nF2xXKMNslvp6SSnyGvfSVTpmOV7GpwbKxUciIvfL1ovqFchBze6jvurqnZ0u7VeTKXpaS9bM2a5Ltyt8XXsrbL8e0s3lau2pcC/GeBfaKv11XblaY2vZWWb45pZnK6XalwL8ZIl9o9VS/ONH8k+yyoN/kr/x11mggAeUF3BQPLWXbSKkTtvlOnkpi/jP/AC2V20koE7b9Tp5CcsOyf03beOiK1z6OreKWfo2u+kmGf1DQ/EMJiQzRhd9I8N/qKi+JaTMi9S+e1vGl1s7bT5vT8VdQILrmu2juY/1RUfAUnRBNdl20czD+qZ/gn1pXz+h48e0j5vfm1TxX1EH5Gq76NM9a6VX+AvMorkZrvo2nrXWp/QwvUkNqfpq68eXWc2i/R9HxUAAQBJgAAAAAAAAAAAAAAAAAAo/UV23KPwNPuRf0zF4FF6kO25SGB/gqfDmOq0+O/A+oru0rxbUvK0u2i9AAcpYgAAAAAAAAAAAAAAAAAAAAAAAAAAAUXye373arTf01Cq+KdfOXoUHydpOK8P8AtrZIvinb5zluFmtb+O/Y1vuPuD+DU8VduBfgAOo+AAAAAAAAAAAAAAAAAAAAAAAAAAAAAAAAAAAAAAAAAAAAAAAAAAAAAAAAAAAAAAAAAAAAAAVrkuA5jVXDIqLGrjbqa1Zg+B1yqpppG1dEjY2wzJAxrFbIr4mNRFc9nA5VXvuhEsohOR5VnWORVdyrrHhNJaKeTZK245ZNSN4FdsxZN6FWsVd06ONeldt1MrvBn1pcOr6XUGhvtO2iprHaLC600cEUjlmc58kbl4m8CI1jWxNRNnKqqq9CExIHgmpfoxu0tt+iWB1HNwLNw2LLPonOmyom7ou549mdPpuJenZNukngeecFdawY/artaZpqzTWXKalaGeKCdyQyRW53Cu0vC+RJWu3Xfip43yqjEREVUahEMditeoGVYji+S11NllkocKjujHVUbpIK+sdK2F1Q+OVO/c1qO2404mq9yqiO6rQyTDqq/wBRJNSZvkVkZPB3PUQ2+WBWSt6elEmikWJ2zlTiiVjl6N1VWtVOfV6VWBGWV2OXC5Y3VY/SuoKKqtkkayJSuREdC9J2Sskaqo13fNVyOTdFRd98p4MFR4u5b9fMc0svaJXYxRX/ACCBtLUPWWOqgolb3NDKjlXjZGsi7Mdun0pu6dCH8eiU2Xy6PwMazEZs1jp1o2vXmkp3W/up9Ejd9mwrKm/N9DVRzm7bboW3LpLjbbNZ7XbK2522rsVQ+rorrTTMdWNnk3WaR7pWvZIsvE7jR7Fau/UmybfyTSPHJbF9CZK+6LXfRJLz9GeeZ3f3enVUcXBze/D3nBwc3w97w7dBneQwU5qZT0OJWrVDErLTw0WP0kViukNHAnDDRyy1CJK2ONOhjXc016taiJuqrt0ly6b5bf8APIKnLXRW+nxiscqWSNjXOq5omrwrPM/j4Go5UdtGjeJqbcS77tT5VWkFguOPXix3W73eunv9RBU3G5zSRJVzuhc1Yk72NImtajEajWxom2/RuqqdXHsDtWLX663qxVtdTU95fz9Ta0exaJKlfTVDGK3iY938bhcjXdat36Q2mhg8msf1Is4/Fu5/JZCSWb+B6H8Gi+ChG9Y/qRZx+Ldz+SyEks38D0P4NF8FD55hznsABgyAAAAAAAAAAAAAAAAAAAAAAAAAAAAAAAAAAAAAAAAAAAAAU5lv1WaT8Kov8BcZTeWr+2zTfhVF/gLkKRsl891Hyz62Tmr/ACFt4i9wABdyDAAAAAAAAAAAAAAAAAAAAAAAAAAAAAAAAAAAAAAAAAAAAAAAAAAAAAAAAAAAAAAAAAAAAAAAAAAAAAAAAAAAAAAAAAAAAAAAAAAAAAAAAAAAAAAAAAAAAAAAAAAAAAAAAAAAAAAAAAAAAAAAAAAAAAAAAAAAAAAAAAAAAAAAAAAAAAAKJ5LjuKp1I/G2qXxqpYek3+yLU7KmX9KFbclV/FU6j/jROvjVxZOk/wDsqqdlXKn6D720WNrqXiT7NE06A86LLxl1zJmAD4NwM18kl3FmurC9t2gXytWaUMzckJ3FmOqq+FcqZfK1ZaNIX6G1F96l7RENfP8ASFp4Z9lmmSpdZujO9MXffxU8axFtFS61dGZ6ZO/nA1PG6Mr9t8qvP1M+dofo+XjQ9pEojXhduVjj69lZZvjWlmcr521Lgf4wsX2kKv17XblXWReyrs/xjCzOWG7alwT+v2r7TT1OK/OdG8k+yQMn+Rv/AB12jRIAPJC8gz5y3F20mtqduQU6e96g0GZ55b6/tU2lO3IYPk1SWPZH6btvGInXfo6t4C0tFV30iw3+o6P4ppNCE6JLvpDhv9S0nxaE2IrU/n1bx5dbO2z+bU/FXUCBa8rto3mH9VTfoJ6QHXvo0ay/+q5T60n6QoePHtIxffNanivqZBuRiu+jjvWu1T8GMvcobkXrvo9J614qfgRl8khtV9NXPjs5dF+j6PioAAr5KAAAAAAAAAAAAAAAAAAAofUt23KRwT8Fj+MmL4KD1Odtyk8E/BofbmmOq0+O/A+ore1Dxa0vK0+0i/AAcpZAAAAAAAAAAAAAAAAAAAAAAAAAc+yXygyClkrLc57o45XQu428K8Tdt/0odAhWk6749Wf1jN8FhGXN5UpX9C2jjdmpt9Pwd3HWzqp0Yzt6lV8sXH15+4mpnvk4ScV5iTf01nqF8VRH5zQhnPk1v3vdEm/prHVr4qmDznbVWatv5SX/AG9x9xyp8J+KvaUjRgANwAAAAAAAAAAAAAAAAAAAAAAAAAAAAAAAAAAAAAAAAAAAAAAAAAAAAAAAAAAAAAAAAAAAAABD9QLfbLjW4pHXXWOkqYr7HNRRyUzpmVMjYZeKJeH0qrGsio9ehHNTr6lmBXGq2M4XNNa8nyWsyhaunrY4rfRWi8VUDqupcx7GRRxslaxr1R7lWRqxqiIvE9GcRlcphnNwLGrjiWeUNiutxtkfcGPS0dDHSc8stxpY6lvBLPxRtjjdEjmtRiPkXeV67oi7Fslc4BTYlTZTVxeh/JbRkzaFv0rIrtJcJ30Sv9NDItTUMRnGmzka9FReHiTpaq2MHyhAAGDIAAAAABD9Y/qRZx+Ldz+SyEks38D0P4NF8FCN6x/Uizj8W7n8lkJJZv4HofwaL4KGeYxznsABgyAAAAAAAAAAAAAAAAAAAAAAAAAAAAAAAAAAAAAAAAAAAAAU1l31WKf8Lov8BcpTOXfVYg/C6P8AQwuYo+yPz3UvLPrZOav8hbeIvcAAXggwAAAAAAAAAAAAAAAAAAAAAAAAAAAAAAAAAAAAAAAAAAAAAAAAAAAAAAAAAAAAAAAAAAAAAAAAAAAAAAAAAAAAAAAAAAAAAAAAAAAAAAAAAAAAAAAAAAAAAAAAAAAAAAAAAAAAAAAAAAAAAAAAAAAAAAAAAAAAAAAAAAAAAAAAAAAAADPnJRkRJ9SHOXobkcrl8byzNIKiOpxSR8SrslZJ1pt1o1U9pUKq5Kb9/wDKYv38kd8YWVocu+Gyfha/FRnVtvDG1lOX1Z9iicuz0v0M1312plhAFa1mod9g1+odM2MpPoRUY+tze5Y157nkkkb0O324dmp0bflFraVLtzVP9WLk/AuU2Vq8KG7v87SXhZZRmHkdu4su1QXtrqZfK1Rp4y3yNX8WV6lL4VXTL5SpLBo6/QmpeCl7Qir9/pG08M+yakKl1t6Ms0zd/OSJPG+MtoqXXHoyTTV3ZlFMnu2FctvlV5+pjaL6On4YduJQOvrtuVXaF7Kq0fDYWZyx12psE/rzf2mlYcoB23Koti9lVaPhMLL5ZbtqbBf65cvtMPWIL850byUuwV6T/I6h467RpAAHkBfAZ35cC/tXWdvbf4l971Bogzpy4V/azsre2+xr73mLJshx1y28b3MiNe+ja3gLU0QXfR/Dv6mpfi0JuQbQ1d9HsO/qem+AhOSK1T59W8eXWzusvm1PxV1AoO8ZveM95N2b3q9tpm1ETKulakDFY3gbwbdCqvT3yl+GXsfdvyVs9X7orPgxHRosU7uk+fulPtENrNepC4p0ov4MqdbK6cKOPRlkm5Fq76Pz+tean4uIvsoPkVr+1DU+te6j4qEvw6dq/pu58dndon0dR8VAAFfJQAAAAAAAAAAAAAAAAAAFAapO25SmCp9zU3tzzl/mfNVXbcpXBvwek+UznXZ/HfgfUVnat4tKXlafaRoMAHIWYAAAAAAAAAAAAAAAAAAAAAAAAEH0iXfHaz+sZfgMJwVjg9dU27TXJLjRyc3UUrqyeJ+yLwvbA1zV2XoXpT1SCu4uprllBc6qrsHdSajY15Pmcf4izjNXJmk4r7ak8LHq5fFVUvnLU0Dyq+5tpJYMnyav7suVa2p5+fmmR8fBUysb3rERqbNa1OhPUKj5MEnFfrH9tjVwX31Rlkv7Sdld07ephyhWnF45Mq3uk8d7gRNCvG4pOrHklBNeerR+806ADQdAAAAAAAAAAAAAAAAAAAAAAAAAAAAAAAAAAAAAAAAAAAAAAAAAAAAAAAAAAAAAAAAAAAAAAKezrPMauV5q7TVZfjWN37CbzBVW5l5usUMddvTIrke12zmMc2d7OJqOVqojunbhLhOTaMbobLc7zdaWWd818qmVdQ2RyK1r2wsiRGbIionDGi9Kr0qvsGU8BkDwW+0Gb58/JqrMsMqq2htklFR2nH7225KyJ8jHSzyycEbl3cyNqNSNEbt6ZVd0WkAG8gAAwAAAAAACH6x/Uizj8W7n8lkJJZv4HofwaL4KEb1j+pFnH4t3P5LISSzfwPQ/g0XwUM8xjnPYADBkAAAAAAAAAAAAAAAAAAAAAAAAAAAAAAAAAAAAAAAAAAAAApnLvqrRL2VdF+hhcxTWXfVTYvZWUXwWFylG2R+e6l5Z9cic1f5C28RdSAALyQYAAAAAAAAAAAAAAAAAAAAAAAAAAAAAAAAAAAAAAAAAAAAAAAAAAAAAAAAAAAAAAAAAAAAAAAAAAAAAAAAAAAAAAAAAAAAAAAAAAAAAAAAAAAAAAAAAAAAAAAAOA/IaluasxlIIuYdRd08508fFxKm3Xtt0HfITKv7bcKfepU90pD6xcVLdUO5vG9UhF99POUdlnTjU395ckW/OTYAEwcYAAAAAAAAAAAAAAAAAAAAAAAAAAAAAAAAAAAAAAAAAAAAAAABmzkoP3Zqcv33cvxpZ+ha74W9futfiYiqOSc/eHU9ey48XtTlq6ELvhDl+6v8A0YiQ27WNqqfgl7OkcOzbzo78K7Uyxii7k792JaU/mi5PKzF6FD3N37se0p/NRye7mO/QFmVz5Gp1GnVOSj5SPWXwZW5F7uLKNRV7Z6VfKVBqkyjyKHcWS5+vhPpV8pOd2ir9B6l4KXbObUPpK08M+yauKl116L3py/wcppfhtLaKl156Lhp8/wAHKaX4SFZtvlV5+o+tovo2p4Y9qJnzlBp+6ioX+DVWhPgFk8tB21Ngv9bSL7TCtuUJ/wC0zA/wayzp7TSxuWo7alwb+tJl9qM9apcbrRfJS7BXanyGoeOu0aXAB48X0GceXEv7XFjb23tq+QlNHGb+XGv7X1hTtvKL5CQs2x307beN7mQ+v/Rtbwe9Fq6FLvo7h/8AVFP8EnZA9B130bw/+qYP0E8InVvn9fx5dpndY/NafirqQMsY0/fkqZ8v3VVfAgNTmUsWfxclLUBeysqE8nT+c6tD+d0vKU+0V/XXi9o+Tr9UCX8ild9Iqz1r5UfFQl/Gf+ROu+kld619qPiYDQBv2s+m7nx2Suh/R1HxUAAV4lQAAAAAADyXa62+x22ou91qW09HSRrLNK5FVGNTrXZN1P1bbjRXe3011ts6T0lZE2eCVEVEexybtXZenpRTOHjJ8d0hv9zyt7Gcc+OnHQekAGD7AAAAAABnjVh23KWwf/cUSe+pjQ5nTVp23KVwj/d0Ce+pTssvjvwMq21rxZ0/K0+0aLABxlpAAAAAAAAAB5ILta6muqLXTXKllraRGrUU7JmulhRybtV7EXdu6dW6HrKO02dvym9U0+5bd7UMZIWVkrulXqN47nDe8Pwoxx+9nzHLc3DoTpRSzvyx6m/cXiACPOoAAAAAAAAAFTYq79qTLV/ka5feyFslQ4u7bSHL17KauX3qhCVf/Eenryn8s7V9G3P7P8R9uSsu+guLr61b8snKy5Lj9r5je/8AGxq4p75pF+YsnksO4dAMbd4KV3yycrHkvu2vuK/bY/cm+Xp1+Yuu0Uf0tUf95qewuyvaa/zOn5KHtKBqoAEKSgAAAAAAAAAAAAAAAAAAAAAAAAAAAAAAAAAAAAAAAAAAAAAAAAAAAAAAAAAAAAAAAAAAAAAAAAAAAAAAAAAAABD9Y/qRZx+Ldz+SyEks38D0P4NF8FCN6x/Uizj8W7n8lkJJZv4HofwaL4KGeYxznsABgyAAAAAAAAAAAAAAAAAAAAAAAAAAAAAAAAAAAAAAAAAAAAAUzl31UEXsraH4LC5imcu+qa5eytofgNLmKNsj891Hysu1InNX+QtvEXUgAC8kGAAAAAAAAAAAAAAAAAAAAAAAAAAAAAAAAAAAAAAAAAAAAAAAAAAAAAAAAAAAAAAAAAAAAAAAAAAAAAAAAAAAAAAAAAAAAAAAAAAAAAAAAAAAAAAAAAAAAAAAACDSr+27Cn3sVPhE5IHMv7b8Cfe9U9pxX9oHhW3lqfWyQ0/i6viSJ4ACwEeAAAAAAAAAAAAAAAAAAAAAAAAAAAAAAAAAAAAAAAAAAAAAAAAZc5Jb96bVFeyravtVBbmgq74Nv21P/oxFOckl+9Fqmv8ALRu9qpLi0D6cDavbUJ8TESv4QFjamn+17KmR2zDzpD/5+vIsgoO5O/dlWlP5ruT25i/DP9zd+7OtKfzacntTHZs8syufI1Oo16ryUfKQ6zQBkzkRO4sizpfCSlXykxrMyNyHHcV/zVe2KkX3cp36Gv0DqfgpdtnNqL/Sdn4Z9lGuSpdfuibBH9mU0n6S2ipeUF0RYS/symk/xFXtflV/zmPvaL6Nqfs9pGfOUL0co/j8GusvwEJvyy691VNjlEsaNS23Fmzt9+PnWb/k25v2yD8ob/2hp3eBX2X4sl3LETavt7uyvpF8nKX/AFS7rWl3s73GWN5xi+TinT4r/nEirWjCtR1TfWcZa8KlwNYAA84LgDNnLkX/AEDx9vbd1XyLzSZmnlzL/oRjje26vXyLiz7GcddtvC+pkNtB9G1fB70WxoKu+jWIf1XD+gnxANAl30ZxD+rIvnJ+RGr/AEhX8eXaZ32PzWl4sepAyZib/wByjqCn3ZKvjjpjWL12aq9iKZJxN23JV1CTsqne22nOzQfndLylPtFc194v6Hk6/ZiTbkSLvpLcfWv9R8RTmgjPnIiXfSe5+tkE/wAnpzQZu2t+m7nxmS+h/R1HwAAFdJYFX4rnWR3XXnNcFq6yN9nslDRTUkKRNRzJJIonOVXonEvS93WpaBSGnf0zlPapS+DR2xnkI/MTOlUadShdynFPdpZWeZ90prK7+G15yPvakoVKCi8Znh99bsn7i7wAQxIEL1mXbSzJvwB/zHq0rXfTTFl+9FInkmnj1qXbSrJvwF36UPVpOu+mWLr96ab4tDo/+X8/uINP9ONfZLtslgAOcnAAAAAAAZw1cdtylMK9i3J76kNHmbNXnbcpTDP6VsT3287LH5R+BlU2weLKn5Sn1mkwCM2O8XKszC/2qpqeOlokhWBnA1ODibuvSibr+VVIi4vKdtUpU5p5qS3Vjp3XLj3sRfTxLhToyqxlJfqrL9KXvJMADrNQAAAAAAKJ0zdvyntUk+5aD2ooy9ihdMHb8qDVFPuWj9pkZP6Kvza98l/MpkXqHy1v4/8ABIvoAEASgAAAAAAAAB+Xrsxy+spUGNO20gzNeyjrl96lvTLtC9ftV/QU7jzttHs39agrl96qQVV/1m05eU/gO1fRdy/F/iP3yXHbcnyxL4La/wCVTFZcmN21+w77ay3NvlIV+YsnkwO25PFoXwW3D5TMVhyZ3bZBhCeFarmnumeYvm0Uf0pUf96qf9vdla01/mlNfYx9rQNagAgCYAAAAAAAAAAAAAAAAAAAAAAAAAAAAAAAAAAAAAAAAAAAAAAAAAAAAAAAAAAAAAAAAAAAAAAAAAAAAAAAAAAAAIfrH9SLOPxbufyWQklm/geh/BovgoRvWP6kWcfi3c/kshJLN/A9D+DRfBQzzGOc9gAMGQAAAAAAAAAAAAAAAAAAAAAAAAAAAAAAAAAAAAAAAAAAAACmcu+qXIvZXUHwGlzFM5d9UiZfu+g+LaXMUbZH57qPlZdqZOav8hb+IupAAF5IMAAAAAAAAAAAAAAAAAAAAAAAAAAAAAAAAAAAAAAAAAAAAAAAAAAAAAAAAAAAAAAAAAAAAAAAAAAAAAAAAAAAAAAAAAAAAAAAAAAAAAAAAAAAAAAAAAAAAAAAAEAnX9uGnT7hVPcuJ+V9Ov7cdMn3GqeTcVzaN4Vr5en1sktN5aviSLBABYyNAAAAAAAAAAAAAAAAAAAAAAAAAAAAAAAAAAAAAAAAAAAAAAB4aO+We4XCstNDc6eest6tSqgjkRXwq5N28SepvsZw2fMpxi0pPDfJ3zLfJHf/AJv1UXfq5l3uaounQBd8AjXtmT4iIo/kiP3tmqy/yNO73NWXbyfV30/i/wB61fIREx+EWONqKfhfsaZG7KvOkPwfxyLMM9XJ37tG0p/N1ye4mU0KZ2ubv3atpT7wuTyMynVs4syuvIVOpHzq3JR8pDrNEmQeQq7ivmXr201Ivu5DXcruGJ7uxqr7RkHkKL/n7LU7aSl+G8kNCX6A1PwUu0zl1L6Ts/2+yjYJUvKH6KDDn+DlNH8F5bRUvKL6LLib/Bymj+BIVS1+Wibdo/oyr4F1oz3yhvq/17vBrbJ8UhL+WOm1TRO7KykX3EpEOUN9Xe8O8GssnxSEx5ZSbOpXdk9KvtSl21351s35SHYiR9h8jqviy7TNWgAoJawZn5c6/wChuNN7bnIvklNMGZOXQv8AonjDe24zfFFo2L+nrbwvsshdofoyr4F1otrk/rvoxiH9Ws/SpYJXnJ8XfRbEf6ub8JSwyI1j6RuPHn2md9h80peLHqR+Jl2hkXsav6DI2Ku/ctaiJ2VKe2kBreqXammX+Td+gyHiztuS9qMnZUM9vmTs0Djd0vKU+0VraF41C38nX7MSeciD6lF2/GGf5NTGhTPHIgX9qu7p/OCb5NTmhzdtd9OXPje5E1oX0dR8AABXCWBSGl30zlG6sy+Cy2s8j/0LvKQ0h+ma+avy+DNbWeTf5id0nhZ3r+zXtaZG33Gvbr677Ei7wAQRJEH1tXbSnJV+41T3TT1aRrvpji6/eun+Ah49cV20nyT8ET4bT1aQLvpfjH9Ww/BOn/5f9r3EAn+nmvsV22TAAHMT4AAAAAAM0awO25SeG+tLa099uNLmZNY3bcpHEV7JbV8qU7bH5R+BlS2yeLGn5SHWabIZjfRqHlCfaU6+4QmZDMe6NRsmT+Tpl9w0q2r/ADmyf2v8uoXu0+TreL/FEmYAJw4QAAAAAAUDpc7flRaoJ9y03tNiL+M+6Vu35Uup6fcsPtc0WLRF+a33kv5kCK1H5a28f+GRoIAFdJUAAAAAAFI8oO6V1Bm+ktPSVs8DKrKYWTNjkVqSN52FOFyJ1p33Updxn7lMS83qDo6n85Wv8U9L5yf2Ygqmpwi/7M/ZyIvWZOFnJrpj2kX7ULtTyr9o79BTdidto7nXrW6uX3q4uKrXalmX+Td+gpmyrto5ny9lrrl96uKDUf8AWnTV5T+EsX/6TdPxfef3kxu25OluXwWXH4+UrDk1u2yHAvtqC6N/QvzFlcmd23JwpV8GO5fGylX8m922R6efbU11b7ly/MeibRR/SNR/3qp/214VbTX+bU/Ix9rQNgAArRNgAAAAAAAAAAAAAAAAAAAAAAAAAAAAAAAAAAAAAAAAAAAAAAAAAAAAAAAAAAAAAAAAAAAAAAAAAAAAAAAAAAAEP1j+pFnH4t3P5LISSzfwPQ/g0XwUI3rH9SLOPxbufyWQklm/geh/BovgoZ5jHOewAGDIAAAAAAAAAAAAAAAAAAAAAAAAAAAAAAAAAAAAAAAAAAAABTOX/VGqF++Fv+LQuYprL/qh1K9lwt/xSFylH2R+e6h5WXbmTmr/ACFv4q6ogAF4IMAAAAAAAAAAAAAAAAAAAAAAAAAAAAAAAAAAAAAAAAAAAAAAAAAAAAAAAAAAAAAAAAAAAAAAAAAAAAAAAAAAAAAAAAAAAAAAAAAAAAAAAAAAAAA4uYXyoxzHqm70sUcssKsRrZN+FeJ6NXfb1lOpRzOqaSCociIssbXqidSKqbnNG6pSuJWqfw0lJ+BtpeuLNjpSVNVeZtrzrH3n2AB0msAAAAAAFd1C/tzUqfcqp5JxYhXFSv7dFKn3OqeReVjad4jaeXpdbJPTOWt5ORY4ALORgAAAAAAAAAAAAAAAAAAAAAAAAAAAAAAAAB80ngWZadJmLK1OJWI5OJE7dus+hSFg73leZKnhYjEvladC7zv1Cy/EpU0pZ3oRl4N5Zx5jltbj8ZU3jG7Jx9D5QADgOoAAAAAAFS6cd7rZqUztWgd5NfOW0VLgHe67ajM7YqB3kk85vo/En4PeiE1XhdWb+0fs6hTHJDf/AJo1VXtpKd3uasvPk9Lvp/D/AE418hGULyQ3/wCZdUl7bdCvuKovfk7Lvp/D7MXxEZMfhIjjaem/rP2MDZsm86S/B/MkWiZyubv3bFpT7xuTyExo0zdcnfu27Sn3ncnvaY37MrMrvyFXqRjWOSh5SHWaLrF4aOd3ZG5faMhchVf9IcrT7ipvhvNc3NeG21buyCRfcqZF5Cy/6SZUn3DT/GOO/QV/V/U/BS7TOXU3+lLP9vqRsQqXlH9GOYy7wcool9xKW0VLykujFLA7wcko19xKVK1+Wib9o/out4PejPnKG+rhkDvBq7H8U0mPLPTaKB3Y+mX40h3KG+rTlDvBqrH8U0mfLRT9iwr+DL7cpdde4XGznlaXYpkfYfJar4su1I1UAChFrBmXlxJx45izF9WuqF8USGmjM/LbTis+JM7aurXySFo2L4a7bvvy7MiF2h+javm60Wpyel30VxH+r0+E4sQrnk7rvopiX4B/jcWMROs/SVx48+0zv0/5pS8WPUj4Vq7UVQvZE/8AQpkHF3fuY9SE7J4fhRGvbiu1vqV7IX/BUx7jLv3M+pSdk1N7b4zt2e+d0vKU+0ir7Rv9I2/k6/YRYPIfX9q+8J9/5fk8BokzLyPbt9BNGskuvc/P9y3qSTm+Ph4vpEHRvsu3iNIWqu+idro7lzXN9108c/Bxb8PE1F239Xbc+dr7ml/8R3Ntn4ed7HefDOeTl85YNBpy/oqjVxwxjznqABBEmCkNFO/1r1llX1K+3MT8jZ/MXeUhoX32reskvbeKVni58ndL+YXz+pD2sCNvPnVt40uxIu8AEESRA9dV20lyT8Gb8Yw9Wji76W4wv3uiT2jx68LtpJka/c8aeVYerRhd9LMZ/AGfOdP/AMt+17ivJ/1ha+xXbZNAAcxYQAAAAAAZh1mdtyjsWXsltfylTTxl3Wh23KLxteyS2fKDusPlH4GVDbV4sKflIdbNREMsPRqVkqfyNMvk2kzIZY+jU3I/Xp6dfJsKrrHy9n5X+XUL7Z/J1vE/iiTMAE4cIAAAAAAM8aUO35U+pyfcsf6YTQ5nXSV2/Kq1NT7lT4cJZNCX5pfeS/jgRGpfL23j/wAMjRQAK2S4BCdasjvGI6W5DkmP1nctxoaZJKebm2P4HLI1N+F6K1ehV60U6+n90rr5geN3q5z89WXC0UdVUScKN45ZIWOc7ZqIibqqrsiIh1uyqK0V5lbrk49/KSfow+k0K4i67t+fGe9jOPcd8AHIbwZy5UsvBqNo6nZfJHr+SejNGmZuVbLw6l6Tpv6S5Pf74pvMWfY+O9q8PFqezkQ+vPFhLwx7cTSVcu1FUL/JP/QpS9pXbRrUH1rTXL71eXPcF2oKlf5F/wAFSlLa7bRnUVeyzVy+9JDzef8A4s0xeP8Awln/AP0i683vPzya3bcmuNfBiufxkhWHJzdtkmm3rx3ZPJSeYsrk3u25M7l8GK5/CkKy5Oi/6R6Z+v8ARZPIzeY9L2jX59Uf96qf9reFS0x/m9NfYx9tQNjgAqpPAAAAAAAAAAAAAAAAAAAAAAAAAAAAAAAAAAAAAAAAAAAAAAAAAAAAAAAAAAAAAAAAAAAAAAAAAAAAAAAAAAAAEP1j+pFnH4t3P5LISSzfwPQ/g0XwUI3rH9SLOPxbufyWQklm/geh/BovgoZ5jHOewAGDIAAAAAAAAAAAAAAAAAAAAAAAAAAAAAAAAAAAAAAAAAAAABTOXf7f1a/fG3/FFzFM5d/t5WL98rf8UXMUbZH55qHlH26hOav8jb+KuqIABeSDAAAAAAAAAAAAAAAAAAAAAAAAAAAAAAAAAAAAAAAAAAAAAAAAAAAAAAAAAAAAAAAAAAAAAAAAAAAAAAAAAAAAAAAAAAAAAAAAAAAAAAAAAAAAIlqmu2FVqdr4U8o0kVpXe1Ua/c8fwUI1qsu2GVKdssSe7QklmXe0UK9tNF8FCv0HnXqy+yp9qoSE1+YQ8aXVE9gALAR4AAAAAAK1qV/bqpP9yqe93llFZ1a7a1Uv+7297uKrtU8Rs/8AEUutkrpSy63k5FmAAtRFAAAAAAAAAAAAAAAAAAAAAAAAAAAAAAAAAFIWbveWBfvtsNZ8fAXeUhbu95YF0+3w1vx8XmLvJ3XvjW/kqfURumclXx5dYABBEkAAAAAACpcI7zlA6hs7aWgd5GPzltFR4kvN8oXP/Xt1C7xQxHRQ4xn4PeiE1fhXs39r/LqFF8kN/wDmLU9V9W0RO9xUF+8nNd9PoPYhXyEZn3kju4bFqd/UjF9xOX/ycF30+p/6EC+QYTn4TFjaSm/rP2MTOyL/AEW19X+Yy1jNVzd+7ftKfepye85jSpmW5u/dxWlPva5PeMxs2XWZXnkKvUjOs8lDysOs0bel4bNXu7KWVfcKZG5Cy/6UZQn3BB8YprXIl4cfubuyjmX3CmSOQuv+lmTp97ofjSQ0Ff1d1L/p9pnLqb/Stn+31I2QVLylOjDbM7wcgo19zIW0VLyl+jBba7wb5SL7Tyn2vy0fCdG0f0VX8Uz3yhvqxZg7wamx/EsJvy0U/YUS/aUy+7lITyhvqtZw7wZ7F8SwnXLRb/m+Jf5KmXykpdNoOFbZ1/a0ezSOHTvk9U8SfXM1Cxd2NXtRD9HzgXeCNe1ifoPoUR8paUDNHLUTiocPZ21NcvihaaXM1cs3vmYYztmuK+KFhZtjfpuh+12JENtB9HVPN2kWdydF30TxL8CX4x5Y5W3JxXfRHE/wN3xryySL1r6SuPKT7TO3TvmdLxY9SPLdF2tlWvZBJ8FTHeNO/c2amJ2S0ftyMNhXhdrTWr2U0vwVMc4479zhqa3skoV8sw7tnfnlLylPtoqu0jxqVv5Ov2CUcljp0HzFOy6Sr5CE0pia74tZ/wAAg+LQzXyVUX/IZmbF60uMvxERpLEXImKWly9SUMPwEIfa/wD8cXXk12i26D/4fo+M+o7AI1p9nVu1ExxmSWukqKaB8r4Ujn4eNFauyr3qqhJTRKLg3GXKbKFenc0o1qLzGSyn0oFIaBd9qVrDL25C1n91Zi7ykOT132c6vS9uVys/uvlJvTfo69f1Ye0icN387t/DLssu8AEESZXfKC+o/kX+7p/lEZ69D14tJ8aX7kVPduPJyg+jR/Iv6FP8oiPvoSvFpLja/cz08q87P/lP2vcVpP8ArI19gvaMnoBFsq1BtOJZDjuO3CmqHzZJUPp6eSPh4I3NVid/uqL0rIiJtucsYubxEn69xStYd0rPEcpZ77aS9LaRKQAfJuAAABlnWt23KIsC9kls+ONTGVdbnbcoWyr2Ptvxp3af8q/Aym7bvGn0/KQ95dUGpVbNrbU6VrbYEpYLIl1Sr415xX841vBt1bbOPbZejU7IfXpadfcMK9on/uxa9v8ANJqeUjUsK0dGqF+9ejgX3LCM2xtqVtX0zuSxvOnJ99unUyy46JWnWp3W+843kvApRJmADaZAAAAAABnDSJ2/Ks1MT7ld7UkJo8zZo+7flXalp9yyfHQFm0Bfml/5L+OJD6n8vbeP/CzSYAKyTBWfKUdw6HZWv3NEnjnjQkGkq8WlWGKvq49bl97Rka5TjuHQvKl/kadPHUxISPSFd9J8LX+b9uT3uwsE1/V+D+2l2IkXF/pSS+zXaZLgAV8lAZa5WkvDqhpm3f0lTx++IfMalMm8ruXh1V0+Tf0nC/3y3zFt2IjvaxDxZ9iRB7RPFhLwx7SNSV1TTz26uSCojkWKKRj0Y9FVrkavQu3UpS9Au2jGo/8AUlb8klOjod+zcdzvJV67pfa+RF7Wo1HIvje45dG7bRnUj+pKv5NKeZ3EO57ZaZDx+pE9p149Q2cuLlrG8lw72Xj0rifDk5u25MdSvgw3T9LyuOT1G6HJdMGP23Vbqvjp51QsPk7O25L9evgw3X9DyAaDdGVaXezck96Tno+083HUZQ5ndVX6La6+8rWmS+BSj9hH21A2GACrljAAAAAAAAAAAAAAAAAAAAAAAAAAAAAAAAAAAAAAAAAAAAAAAAAAAAAAAAAAAAAAAAAAAAAAAAAAAAAAAAAAAAIfrH9SLOPxbufyWQklm/geh/BovgoRvWP6kWcfi3c/kshJLN/A9D+DRfBQzzGOc9gAMGQAAAAAAAAAAAAAAAAAAAAAAAAAAAAAAAAAAAAAAAAAAAACmcu/24rl7Lnb/ilLmKZy3/bWvX752/4pxcxRtkfnl/5R9uoTmr/I2/irsxAALyQYAAAAAAAAAAAAAAAAAAAAAAAAAAAAAAAAAAAAAAAAAAAAAAAAAAAAAAAAAAAAAAAAAAAAAAAAAAAAAAAAAAAAAAAAAAAAAAAAAAAAAAAAAAABDdWV2w6ZO2eJPbJJY13stvXtpYvgIRjVxdsQcnbUxp+kk1gXexW5fuSH4CFatnnaCuvsqfamSVRfo+n40upHvBGLHerjWZlfrTUVPHS0TYVgj4GpwbtTfpRN1/KpJyas7ynfU3Upp4UpR49MZOL6eGVw7xxVqMqElGXOk/SsgAHWagAAAVhWrtrTTf0UTyClnlW1y/t00/8AYTyClS2teIWf+Ipe8l9IWZVvJy9xaQALaRAAAAAAAAAAAAAAAAAAAAAAAAAAAAAAAAKzv+SXql15xjGYLlMy2VtqnmnpkVOCSREmVHL66cKeI+4QdRtLmTfoOS8vIWUYSms70ox88nhEcpe95YFX9vhqfHs8xd5SDe95YDvt8N/9f/oXeTWu8tt5KHvNGm/+d48vcAAQRJERw2qqZ8iymGeolkZDWMSNr3qqMRePoRF6k6CXEMwroyvLm/dcS/DJmQmz0nKwTk/1qnqqTO7UUlccOiPZQABNnCCoMeXg5QmdevZ6V3ijiLfKetK8HKEzX18fgd4mxHTbcd5d73og9Z4VLV/arsTKG5JjuGyanf1Bv7iY0FybV30+p/8AdUy+QYZ45KTuGzanfi65fcSmhOTSu+ntN/uKVfINJ/8ACcv6wUn9d+wRjZB/o2S+r/MLbMw3N37ua0p9wOT/AIfMaeMu3N37um0/gbk/4bKfWyqzK8/w9XqR9a3yW/lYdZo7KXcOM3d3ZQVC+TcZK5DG6Zfku/q22JU/801lmC8OJXt3ZbqlfJOMn8h9FZmF+avq2iN3lyQ0H/w5qX7HWzl1P6WtP2uo2OVLymejT6kd4N4pV9p5bRUvKc6NNo3eDdKVfhFMtflo+E6tpPom48VmfOUN9VPUB3gzWL4mMnvLQT/Nka/yFN8dIQHlCrvqZqS7wJbD8RGWDyzk/wA0MX+Qp/jnlz2j4VNnn9tQ6qH3nFpvxNU8Sp11DTFIu9LCvbG39B9TzWx/OW2kk8KCNfcoeko81iTRZ48gM18sZOKfCWdr7ovigYaUM28r/vrlgrO36LL4oIyy7HfTVLwT7EiI1/6Pn+z2kWRybl30QxP8Ef8AHPLKKz5Ni76H4n+CyfHSFmEZrf0nc+Un2mdenfM6Pix6keG+LtZbgvZSy/AUxtjrv3Oup6djrd7c7TZF/XaxXJeykm+ApjPHnfuetUU7Ftft1CHds588peUp9tFS2meNTtvJ1+wTXksptoxnLPBuU3xEZe+nuTWS/Yq2ntFwZUy2mJtHWNa1yczM1ibsXdE3/JuhRfJcbtpHnzPBuNR8Q0kPJjqpnLqRBI/dkN24mJsnRvG7f9CHLtLaRuNrr+u3xhSi156kY+8tWj11S0KhTfLKT9UW/cdXk83iOx6IV97midLHbJa6qfG1dlckbEeqJ667Fp4bk0GY4xb8mpqaSniuEXOtikVFc1N1TZVTo9QpPR1+/Jty77SG6p71RfnLK0LXfSXG1+5nJ5R5y3UFmc+feK9s1d1O52ttn4Pcd7zqSXUyeFIcnHv8m1Yn8PMqxPFI/wA5d5SHJn7+v1Nn8PMq34W/znfp/wBGXj71Ptk/dfPLf9rsl3nivVbJbbPXXGFrXSUtNLMxHJ3qq1qqm+3qdB7Tk5avDil6d2W+pXybiDistI7a8nClKS5k+oqLLsvuOdcmCuyq7Q00NXWtakjKZrmxpwV6MTZHOcvU1N+lencmmgi76RY4v8hKnlnlV0z9+R7OnguVP+Ip5y0dAF30hx1f5KZPLyEhXio0JJcm++opei153Gq0KtR5lK1g2+luXFlhGd+VLdHWfJcFujFXioJp6pNu1skDv8JogzTyt40qLzjcKqve0dZJ0etwr/hNVgs11nv9R37azlDRarjy5h24mlGOa9qPY5HNcm6KnUqH6OHg1RJV4Vj9XM7ikmtdJI9e1Vhaq/pO4cklutos1Gp3anGoudJ+kAAwbAZR1xdtygrUvgvt3xiGrjJuujttfrcvY63fDQ79O+VfgZS9unjTqflIe8m9E/8AdlV6fzWantxqWRaujVG9p20MK+0wrGif+7Or0/m21PcxqWdbOjVO8evb4l+Acu3axW0rwUvZ1C27OvMLzwz7USZgA1G8AAAAAAGaNHXb8rHUpPuWf2p4DS5mTRp2/Kz1IT7lqvlEBaNn1+Z3/kv44kLqvzi18f8AhZpsHkobtb7lLUw0NS2V9HKsM6IipwPTrTp9g9ZVKdSFWO/Taa6VxJyUZQeJLDKq5UjuHQfKV+0pE8dXCSXRxd9JcMX7w0CeQYRXlVu4dBcnTtWiT35CSfRhd9I8NX7xUXxLSzzX9XIP7eXs4ENF/paS+zXakTMAFbJcGP8AlkVHM6qYa7f96pI5PfK+Y2AYz5Zrkdq3i8TupLXCq/lqZfMXLYSLlq63eXcn2WVzaptabLd5crrLz0IoVotDaeZybPq462odv673tRfE1CN07ttGtSf6lqfk8pbdBjtHiOCehu3ySSU9voJIo3y7cbkRrl3XZETfp7CoYXbaN6k/1LP8RKeW3E+6bbaZJc7mWXTLV2Wy9W3lywhBPwpcfWebk9O25Ld1XwYLt8BxBNCejK9LfWluSe86gm3J+dtyV72vg093+LcQjQ1dsp0vXsqLgnvSoPRtqeGp/wD7mr/21wVbS38l5Be2oGxQAVks4AAAAAAAAAAAAAAAAAAAAAAAAAAAAAAAAAAAAAAAAAAAAAAAAAAAAAAAAAAAAAAAAAAAAAAAAAAAAAAAAAAABD9Y/qRZx+Ldz+SyEks38D0P4NF8FCN6x/Uizj8W7n8lkJJZv4HofwaL4KGeYxznsABgyAAAAAAAAAAAAAAAAAAAAAAAAAAAAAAAAAAAAAAAAAAAAAUzlv8AtjcV++lv+KcXMUzlv+11yX762/4p5cxRtkfnl95R9uoTmr/I0PFXZiAAXkgwAAAAAAAAAAAAAAAAAAAAAAAAAAAAAAAAAAAAAAAAAAAAAAAAAAAAAAAAAAAAAAAAAAAAAAAAAAAAAAAAAAAAAAAAAAAAAAAAAAAAAAAAAAACEavrtiTU7auNPacSbHV3x+2L20cPwEItrEu2KxJ21sae4eSjGl3xy1L9xQfFoVa0f9Y7hfZw62SlVfo2n40upEaxhd9RcnT7WH9CE3IJizt9R8mT7WP5idnTs282lTytX2kjXqSxVj4sOyiCW7Uqeu1kumli2ljIrdZ2XRK3nlVz3OfG3g4NtkT6Z17+oTspDGu+5XGXO8DF6dvjdApd5dtXtqVtOiqSxmnCT8LjlvzkDYVp1o1HN5xOSXgTwgACJO4FVXBf26YP6UaeQLVKouS7a0Q/7yJPIoU/bF4pWnl6f8RMaN8at5OXuLXABcCHAAAAAAAAAAAAAAAAAAAAAAAAAAAAAABTeVv25TmFs7bPUp7ip8xchSmYv4eVBhP9UzJ42VSHTbcsvFfUQG0DxSoeWpdtHzm73lgQfb4avx7vMXeUhXd7ywLd9vhrvj5PMXeSmuclr5KHWzt03lrePL3AqrFb9dqzlAZlZZrpVyW+jt9M6CldO5YYnLHCrnNYq8LVVXO3VE9VS1SkNPZ+e5SGeLv/AO5tb/dWFvzEVQWYzfe96OTWasoV7OMXjNX1bkyeYb0Zhl6fdEC+1ITMhmIdGa5a3tlp19p5Myt7O/McfXq+1mWvUfl/2YdmIABOHCCm6VeDlB5h6+MMd4uaLkKip37atZGn3jrl8TqY0u//ABW5o0N3PdW45zjGIueeTj8XGOHLnmwcV/Y/jVJV97HcpRlyZzl7mOXh8fOePJjnyZ45K7uGz6nJ/NmVfE2Q0LyZXb6f0yfctGvkGmdeS67a06nJ/NWdfcvND8mJd8Bp0+46L4lC5fhPX6dov7T+QRmx7/R8l9X+YXEZZujtuXTa/Wptv+GyGpjKt1d+7pt3rRIn/DXjZNZlef4er1I2a5yW/lYe80fm7uHDL+7stdUvknGV+RQnDm16TtscS+WQ1LnzuHBcjd2WmsXyLjLvIxbwZ1dU7cdhd5Zp3aD/AOHdQ/Z6zm1P6WtfObAKl5T3Rpe93g3CmX21LaKm5T6b6U1K9lbTr7pSmWvy0fCdW0n0Rc+JLqM9coT6ouqLvBksK+QiLE5Zib2RF7IKf49xXfKDXizvVeTbqdYV8hEWNyyk/wAxKv3PT/KFLltLwls+/t7fqtji0vjHU/J1OuqaJx93HYba/wAKkhX3CHvOVijuPF7O/wAKgp18m06pS66xVku+yzQ+KgZu5XKcV8wJnay8r73jNImcOVl32T6fx7dcN8XxU8RYdj/pin4Kns5kTr3zCfhj24lg8mld9DcU/Bpfj5CzisOTMu+hmKf7ib5RIWeRuufSlz5SfaZ16b8yo+LHqRzsjXbHrovZRz/AUxhYHbcn7VNP6o9uqNm5Mu2N3Zeyhn+LcYusLv2g9VU7Es3t1akhs0vzyj5Wl20U/ah41W28nX9myxOS+m2l2ojPBuNT8Qh1uTO7hqNUE7Lix3k5DmcmJNtOtSmeDcav4g9/Judw1mqreyrhd44pTGu8dqNS8hD2tL7yyad9DWz6Jy7Mho2/fk3ZungtujfebPOWhoOu+keOL9zyJ5V5U+jb9uTnnrOxbgvjo40+YtbQNd9IscX+RlTy0hHXfJPxvcVrZeWalp/h320WAUhyXe/ptQZ/DzKu/QxfnLvKQ5Kff4/ms/h5lX/AhX5zrsOGlXj79PtMtlz89oft9SLvONma8OH313ZbapfJOOycTOV4cKyB3Za6tfIuISHxkdV3wt5+B9RQFG/fkgVyeDOif8QZ5y1uT6u+j+Or/J1HyiQqK3v35Itzb2VrW+/IlLc5PS76PY9/RqflMpJXXyM/H9xRdnJZ1K3/AMJDtlimbeVGnO5XYovBtFwf5Ny/MaSM4cpVOcza2N+t49Xv9xIc9h8svA+ol9tOOkyXTKHaRdunC8WnmLu7bNRL5BhIiNaZrxacYqv3loviGElOap8d+EsFg82tJ/Vj1IAA+DrBkvXb6vFK/wAF9uT20NaGS9dvq3td4D7b8x36d8q/AylbefR1PykeqRLaJ37tOvT+b7U8lGpalu6NVLr69tjX22FS0T/3bFen3jRPIRqW1QdGq1y9e1sX3TDRt8sVdK8FHsTLZs28xvPGn2okzABznSAAAAAADMGi7t+VrqOn3LWfKqc0+Zb0UdvyuNRk+5a/5XTlq2dX5lqHkv4kQmq/OLXx/cy8cC6Lzlbfvo9fG5xMyGYJ0X/LG/fHfxq8mZ5zs59HR8aftJFp1L5y/BHsoqHlYO20IyFPCkok99REp0UXfSHDV+8lGnkmkS5WzuHQy9p4U9GnvhnmJVogu+j+HL95qVPJoeh1F/Vmm/t5diJWIP8ATEvJrtMnAAKwTIMUctCXh1jsPT0R2SmX8vdVR/0NrmIuWZ3+rkEnX3LYKV3vmT/mLz+DxZ1peLL3Ire1Txp78ZGz78u1juK/ck3wFKJY7bRzUr+ppfipS9MgXaw3JfuOb4ClEKu2jupX9TO+LlPIG/666Su/LqLtL6DvPAjx6Au25KeRL4NNePiVIXoku2T6Yr2VlcnvWoJfoK7bkn5Qvg015+IUh+iy7ZLpn61wrE961B6dtWv0mv8AFVf+3rFD0t/Cpf4f+dQNkAAq5agAAAAAAAAAAAAAAAAAAAAAAAAAAAAAAAAAAAAAAAAAAAAAAAAAAAAAAAAAAAAAAAAAAAAAAAAAACN5PeM2t8zm4th9BdIYadZ5Zq27rRo53TtFGjYZVc7ZN1V3A3pbsq9PDHaPV1cmp8diwTH2XG5ZBbn3ZKe4VvccdJSsVGOdLIyOVeJZFRjUaxyKqOXdETc5up99vdxyZmESOyWz413G2e43Gz2GtrZ69Xq5vcsUsEL2wIiJxPf6fvmo3h6VPNBFQ4fnFizSyYze/QpNjS4+yOmstY+oonwzc5FzlLzfdCMc1HN4lYvSibqiORV+kjB2qbWFLrarNHZcd53JLzW1NuS01Na2JlNPTKvdSyzta/aNnD0Oaxyu4md6m67flusTkt0tJPjaMymO9Jj6Wdtc10b6tzOca9J+BF5lYl5xXrGjkRFTgVU2WE2TGMjxW8Y9qdcsduS09Reb3WXCipqV9RV0cFereYe6CPie5WpEzjaxFVvF1dC7fypxrIn5H/ljZjdzdTJlsdw7g7kelcttbRLSc93P++cXEqv5vh5zh/i796ZwhklGTaxX2y4vlMk2P0NBkuL1FEyekdUuq6WSGpkYkcsciJE9zVarutrVRzVTZU67KhvllqLrUWKnu9FLc6SNstRRMqGOnhY70rnxovE1F9RVTZSh9QseyLMrNqHl1nsF2jZd47PbrVDLbpo6uZlNUI6Sbud6JI1vFIuyOaiqjFXbbZVnWjtHcMYddsPyPH6uO+R1L62qvqU8j6a+I93RUc9srWybbNWFXbs2ThTh6jSwDuax/Uizj8W7n8lkJJZv4HofwaL4KEb1j+pFnH4t3P5LISSzfwPQ/g0XwUPnmHOewAGDIAAAAAAAAAAAAAAAAAAAAAAAAAAAAAAAAAAAAAAAAAAAABTOWf7V3Rey62/4p5cxTOWf7U3Zey60Hxby5ijbI/O77x37SqTmr/I0PF/hiAAXkgwAAAAAAAAAAAAAAAAAAAAAAAAAAAAAAAAAAAAAAAAAAAAAAAAAAAAAAAAAAAAAAAAAAAAAAAAAAAAAAAAAAAAAAAAAAAAAAAAAAAAAAAAAARTVeqraHTDLa621c9LVU1lrZoZ4JFZJG9sLnI5rk6UVFTdFQ3W9F3FaFJPG80vS8GurPuUJTfMm/Qc3WVdsXpk7a9nxchKsXXfGrSvbQwfFtKdiuldeNAsKuNzrZ6yrqI4HzTzyLJJI/m5EVznO3VV9dS4MUXfF7P8AgFP8W0qcKLttrb23k8uEIr0Nolu6KtpFCqv1m36URbFF31JyVPtW/paT4r7El31LyRPtP8TSwT72XebOp5Wr22NUWK0fFj2UUhiffcrPN3eBj1I3xpApd5SGGd9yrdQV8Cy0DfHHApd56Br/AMrRX2VLsIrel/EqePPtMAAgiSBUtzX9uiL/AH0CeRaW0VFdV21nj/CKdPIsKZto8UbTy9P+ImtF+PW8nL3FugAuZCgAAAAAAAAAAAAAAAAAAAAAAAAAAAAAAo3OX8PKgwn+q1Tx91IXkUNqA/h5UGFdP/d0aeN9UdVp8aXivqK5tK92hRf2tLtI9V273lgWX7fDX/Hz+Yu8pC+97yvsdXwsPkTy1QpbuRZFZ8TstVkOQVnctvomo+ebm3P4EVyNTvWIrl6VTqQldZhKp+KRgst0opJcr+FJHdY1IUlcTqNKKnJtvgksJtt9B0igdKJ+e5Reerv/ANnUN/uzxN+Yva319JdaCmulBLztLWQsqIZOFW8cb2o5q7LsqboqdCpuZ60Sm5/lCZ5Jvuj/AKIKnsd2s2IyhFxhVT5UveReu1E7yw3XlOpn91/eW1inRnWVp2up19ypMyGYx0Z/lKdvc6+5JmVfZ75pJfaVfazLvqHyy8WHZQABOHCCmWycOrWRdPXYrn7TqYuYpCV+2rWQ9P8A3HdU9uDzEVdLOqWC+vP2VQXD3bGs/J+1gUByYnbWvU5P5pVS+5caJ5Ly74HAn3HRfFGcuTTuy2amL4WG1rvEjkLg5Mlwq23i1WtKqVKWXE0qHQca8CyMkgajlb1boj1TfsVe09L/AAlUHW1qjjmm36LeT9xXNj3+ZTX1f5iNJGUbs793TQes1if8NcauMmXh37umi9ZYk/4apo2QWZ3v+Hq+43a78W38rD3mktRXcOn2Tu7LNWr5B5mTkdJw5/cG9uMQL5VhpfUx3DpvlbuyyVy+QeZr5IacGotWnbiVO7ysZ16F/wCHr/ze459T+lbbzmuSqOU4m+k9YvZV0y+7LXKr5TCb6S3Beyppl8qhTLX5aHhR2bRcdIufEl1Mznrz3+X6sv8A6g+JiLJ5Y3fY6533LTr74K21u7/JNWn/AGuP/FRFk8r/AL7Fld9xUy++ELjtPw/oLvXFt/8AxTg0jjHUfJ1f5xfuEu48NsL/AArZSr5Jp2jgYA7jwPG3+FaKNfIsO+U+6WK81331llp/EQM5cqpOPMNPmfc99X3tF5jRpnPlQd9nmn7PuS+r72Z5id2R4atB/VqezmReu/MZLvw7cSd8mNd9C8V/3M/ymUtEq3kwLvoViv8Auqn5TKWkR+vfStz5SfaZ06Z8yo+JHqRy8qXbGLwvZQVHxbjFVkfw6D6qp2tsnyxU+c2nlq7Ypel7LfU/FuMUWdf2jNU29rLKvv5CQ2Z+e0fK0u2im7VPGq23k63s2WpyZW7YNqfH2XKrTyLj78nV3DcdW2+DJTO8cM3mPnyaE2xPVKPsulWnknH55PruC8avN+0pXeKGfznzrXHajUf8PH21D7y0afw0Sg+icuzM+Ojj9uT5qA3sSrXx0rU+Ytvk/LvpBjq/yc6e+JCnNHn/ALQuojOyOdfHTonzFw8npd9HseX7Wp+UykfeL4M/GXUVPZOWa1r/AIeXtUWKUhyS++wrJ5fruW17/Jw+Yu8pDkjd9p1eJfruSVz/AHMZ1WX0Rdv61LrmXK4+fUPBP+Eu84OfLw4Lkbuy01i+Rcd4j2oi7af5MvZZ61fIPIWn8deE6b3hbVPFfUZ4tb9+SXd29lya33zCpcPJ46dHce9iq+VSlL2d+/JRvjey7sb5WBS5+Tt9RzHvYqvlUpJXfyMvH9xQNmHnUrf/AAse2WQZz5Q6c5n8LfreKVz/AGpUNGGdtek5zUiZvgYTWP8AbmOax+V8zJ/bBZ03H1o9ZcOlq76a4sv3npE8k0lBFNKF30zxdfvTTJ5NCVnNV+PLwsndOebOk/qx6kAAfB2AyXrt9Weod4Drb8xrQyXrr9V+4u8BbZ+hp36d8q/B70Unbz6Oh467MiQ0Tv3bten3oanvWNS4KLo1XuCdtpavu4ymaJ/7uKvT72InvKNS5qTo1YrfXtCfDYa/whLFTSfFodmZa9mXmN541TriTMA4VNmdkqswq8HhkmW6UVI2tlasaoxIlVqJs71V79Og5VFy5DfUrU6TipvG88Lvvo9R3QAYNgAAAMr6JO/dcai+vBcU9+QGqDKeiLv3XGoXrx3NPfkJbdnF+Zah5L+JEHq3zi18f3MvnB+jJMtb93NXx8ZMyGYV0ZVlzfuuJfhkzPNdnPo9ePU9pMtWpfOH4I9lFMcrt3DofdU8KqpE8s1fmJboWu+juHr96KdPcoQ7lgO20Tr08KupE8oS/Qdd9G8PX71Qp7R6RVX9V6b+2l2EVam/0zPya7TJ4Dh5Nm2MYdJbIcjufcb7zWMt9CnMySc7O/0rO8avDv2u2T1zuFYlSqQjGcotKXI8cHjlx04JlTjKTinxXL3gYl5XLef1Uu69fc+N0a+xvVtT/EbaMVcqNvPan5i71IMZoE9hVrabzqXX8Hzxq+fq9cor3ld2pWbDHf8AczYV+fx41cZO2hmXyalDyLto9qV/U/8AglLxuz+LDayTttki+SUouoXh0f1J9ezp8GQ8flw250ld+XvLq+OgXj7yPBoS7bkl5cvg0t6+TET0b6Mj00X751Se9pyT6GO25I+aL4NLevkhGNIOjINNV++1Qnvec9Q2t4apH/FVP+3qlA0t/Dpf4f8AnUTZIAKsW4AAAAAAAAAAAAAAAAAAAAAAAAAAAAAAAAAAAAAAAAAAAAAAAAAAAAAAAAAAAAAAAAAAAAAAAAAAAAAAAAAAAAh+sf1Is4/Fu5/JZCSWb+B6H8Gi+ChG9Y/qRZx+Ldz+SyEks38D0P4NF8FDPMY5z2AAwZAAAAAAAAAAAAAAAAAAAAAAAAAAAAAAAAAAAAAAAAAAAAAKZyv/AGmvC9l1oPi3lzFM5V/tHel7LrQfFvLmKNsj87vfHftKpOav8jQ8H8MAAC8kGAAAAAAAAAAAAAAAAAAAAAAAAAAAAAAAAAAAAAAAAAAAAAAAAAAAAAAAAAAAAAAAAAAAAAAAAAAAAAAAAAAAAAAAAAAAAAAAAAAAAAAAAACLaqx87pfmEXh2C4N8dO8lJHtQ4+dwDJovDs9a3xwPOqye7dU39ZdaNNys0ZrvPqKZx6XnOTpgi/aoni5xC8cSXfFrR+AwfAQoLEJec5OeC9P8adPFLKhfeHrvito/AofgIVa94beanHo/9xJ2vHZ+0f8AzkIniDt9TcjT7R3w2liFcYcu+p+R/wBCT4xhY5z7JvNnU8rU7bN2rLFaPix6kUhgnfcqjUtfAtltb44IVLvKQ087/lP6pSdlFbG+94vMXeeibQfL0l9lR9nErWl/JTf16nbYABBEkCn7sv7crF+6qZPJMJzfNQrBj2Y2HB69lUtxyNJlo1jjRY05pvE7jduip0dWyKQS7r+3HGv3ZTJ5NhTtvKNSjbWU5rClWg1318NZXnTXmJjQakKlWvGLy1CSfefB9TLiABcSHAAAAAAAAAAAAAAAAAABSvK8mng0Yq5aeZ8T219L3zHK1fT9qF1FK8r5N9ErgvZW0i+UQnNmfpi1z/bj1kbrHzCt4r6i6GO4mNd2oin6PlSO4qWF3bG1faPqQjWHgkVyAAGDIAAAM/6jP4eU9hi9lHA3xyVHnNAGeNTH8PKcw5eyCkb45ZvOddn8eXgZWNqnu2tF/a0+0djIu95XWLL4WKTp5SdST8ox3Dotk6/yEKeXjIxk/e8rbD18LGalPdTqSPlJLw6KZMv8nTp75iLJLjfaZ4tP2kj4v3jS9R8FT2aJVpyvFp7i7u2zUS+QYULyepuf1yy2bf8Afaauf46yJfnL30yXi03xR3bY6Bfe7DPPJjm57V2+Tb/vttqneOphUhpL4dx4X1sjdTn+c6Sul/wx+8vjHOjUTJ29rKdfcITMhlg6NScmb2w0y+4aTMpuz/zaovtavtJHpWofKR8WHZRHNRcjrcQwa95NbooJKq20b6iJk7VWNzkToRyIqKqewqH1wK/VeU4VY8kr44Y6m50EFVMyFFSNr3sRVRqKqqibr6qqcPXN3DpFla/e6RP0H30ZXi0oxJfvRTJ7hC49wp/0X3fHwu6Yz3t3OCrK5q/027be+B3Lex399rPoJmUNVScOrWQL95Lv/wCl5i+TPtxk4dWb/wD1Lef0M8xV6yzq9gvrz9lMlr17un1vDT9rApDk6/S7TqIvhYLcHeJzkLQ5NUnBluOpv++YhKzxSUy/MVfoB3lnz7fo309ubvKPLG5OknBmWIJ9cxmoZ4uZX5j1Xb6O9rNJ/Wqeq2qfcV/ZH5pNfU/mRNVmSLy793TS+tJAn/DUNbmRL0793TT+tPTp/wANaR2xyzUvf8PU/hN2v/Ft/Kw95pPVNeHTHL3dlhuC+93mceSY3g1JmTtw2md5WI0Vq2qt0qzNydaY9cV97SGeeSqnBqcre3CKV3lITp0L/wAPXv8AzoNOpfStv/zpNZFXcpVN9I7ovZPSr5ZpaJWHKSTfSC7r2S0q+XYUy2+Wh4Udu0HHSbnyc+yzNusnf3rVt/8AJ498XEWTyuO+xJy/e+lX3y0rbVnv7hq4/six1fcRFkcrFePD9+210q++ELhtTwjor6Li167QjtG4xv8Av0qv84vbTd3Fp3izu2y0K+QYSMhunN5tNFp9g9DXXSkp6qvsdElLBLO1kk6pTx8SMaq7uVN032360JkVK+WLqp40utlkoyjKKSfJjPoBnXlMJx6jYAz7hvi+9k8xooztyjk49UcBZ97r4vvX/oTWyfDU0/qVPZyI3XPmbX1oduJNeS8u+hGLf7uq+VTFqFVcltd9B8W/oVfyuYtU4df+lrryk+0zp0v5jR8SPUjj5iu2I3xey21PxTjE1pdtolqe3worP8uabYzRdsOvy9lsqvinGI7au2jWpTe2K0L79aSOzC/PaPlafbRStrHjVbbydbsMuLk1J/mHVWPsu9UnuHnk0IdwZBq43tpIHeKGTznu5Njdrbqsz771HwJDl6Jv4Mo1Zb22yN3igd5z41fjtVfr+7L2tsWux+gqb+vLs1Dy6QP/AGjtSGdkLl8cKp8xc/J2XfRzHvYqvlUpSGkUm2i+pbOynYvjY9PmLs5Oa76OWBOxav5VKcF6vgz8Zdkpux8s17XyE/bFlFIckHvtKaiX65e6x/wPMXcqoibr6hSPI8RV0ZgkXrkuVW73SeY6LTho10/r0uqoXiv9IUfFn/AXeRzUldtOspXsstcvkHkjIzqcu2m+VL95a1PIvIWn8deE33/C0q+LLqZm6yP35K2QN7L6xvuqdS7+Tr9RvH//ALv5VKUTYH78l3JG9mQxp7VMXryc130csCdi1fyqUk7z5KXj+4892UedSof4Ve0LJM861pzup10T63gVWvupvOaGM+aspzuqOSJ9a0/q19t/nOSz+UfgLNtYs2UV9ddTLV0jXi0wxdfvXAnuEJcQ7R5eLS7GF+9sSe0TE0VflJeFkzpjzY0X9SPUgADWdwMl66fVXvTvA+hf6GmtDJeun1T8kd4CWv4LDv075V+D3opW3n0dDx/4JnVonfu5q9PuFE/4fGpdlP0asVPr2hPhtKNon/u669PuVE/4ZGpeUXRqxN69oT4aGPwjLEtJ8Sh1TLRsu8q98ap1omZT9hfvynsjZ2Y7H8Kn85cBTNgf+6myRv3gjT5Mppt+SfivrRH628TtPLR7Mi4aippqOF1TV1EcELE3dJI9Gtb7Kr0IfuOSOaNssT2vY9Ec1zV3RyL1Ki+qhXXKKXbRfJl/kIU8vGSfTxeLAMZd22eiXyDDfKySsI3ueWbjjwRi8+snM8cEgABwGQZP0QdvyuNQPXS6p78iNYGS9DnfuuM+9d12T35GW/ZpfmOoeS96IHV/nNr4/uNA4Z0Zhl6fdEC+1ITMpePJ7vadfqLG6Ooaygvs1WlbGsbVV/M0yyR7OVN27Kq9XWXQed6FbzoadTnLknKq14FXqx4+eL82C2ai81/2YdiJR/LFdw6L1CeFcaVPdKvzEx0DXfRnEF+9cSfpIVyyncOjTk8K6Uqe09fmJnyfl30XxFfvaxPbU9Err+qtJ/bS7JU6b/Tc/JrtEH5T83BedL49+vK6d/iezzl8meuVTNwZPpVHv15Cj/FJB5zQpw6nHGk2L6VU7Z02bzfXK78OyDF3KRbzuoepL/rGP2tvjqqVTaJjPX9vO5vrBJ9Zs1kb46ijUldgnjU2+9H11aa95xbTLNml332JmrK9/FgFRJ22d7vIqUhcO80i1HTts7PbR3nLpndxaayP8KxqvvcpW895pLqInbZYv0L5zyWssbd6X4z/AIi5J52fu/F+45Gh7tuSLnHrU95Tx0iecjuk3e33TVfvzMnkag7uiTtuSJnXrR3dPerDhaWd7etNV+/cieSqD0/a/hqkP8VU9hM8/wBLf5Sl/h37WkbJABVC4AAAAAAAAAAAAAAAAAAAAAAAAAAAAAAAAAAAAAAAAAAAAAAAAAAAAAAAAAAAAAAAAAAAAAAAAAAAAAAAAAAAAEP1j+pFnH4t3P5LISSzfwPQ/g0XwUI3rH9SLOPxbufyWQklm/geh/BovgoZ5jHOewAGDIAAAAAAAAAAAAAAAAAAAAAAAAAAAAAAAAAAAAAAAAAAAABTOVf7QXxey60HwJC5imcp/h2+r2XWg+BIXMUbZH51eeM/aVSc1f5Kj4P4YAAF5IMAAAAAAAAAAAAAAAAAAAAAAAAAAAAAAAAAAAAAAAAAAAAAAAAAAAAAAAAAAAAAAAAAAAAAAAAAAAAAAAAAAAAAAAAAAAAAAAAAAAAAAAAAHHzKPncQvkXh22pb44nHYOfkEfO2C5ReHRzN8bFNtB7tWL766z4qLMGu8ZxwKXnOTlgv++rk8VTMhoXDV3xO0fgcXwUM36cS8fJ5wxm/pKu4J74kX5zR2FLviVp/BI/0Fb1Hh+ELVo/8+MjvsuOzdm+8uoiGGLvqjkSfaTfGsLKKxwpf208h/oVPxzCzjk2QebKp5Wp2jp1hYrx8WPUUhpl3/KS1Xk7Iba3yLfMXeUhpR3/KG1bf2LbW+SXzF3no+0PzuC+yo+ygVjSvkJP68+3IAAgiSKJ1WftykNKE7GV3tsVDo3hf24Y1+76ZPcsOPq4/blKaVJ2NqfbRUOvePqttd2XKkT2mkN+FNY0zR/Gj26p0bJPN3fefswLmABMnOAAAAAAAU1pDdrpVazatWuuuVXUU9JV29aWGWZz2QNc2ZVRjVXZqL0b7diFynbqFk7Ct3FvPwYyz40VL1Zwc9rcK6p90Sxxa9Da9wABxHQAAAAAACmeV03fQ+6r4NVSL5ZpcxTnK2TfQy9L2T0a++GE1s28axa+Uh2kR2r/MK3iy6i2ra7it1K7thYvuUPSeOzO4rPQu7aaJfcoewiKixNrvnfH4qAAPg+gfiWeGBEdPMyNHLwor3Im69nT6p+yluVM/gxbFfxqoneKOY7dOtPx+6hbZxvPl5SO1a/8A6Lsql3u726s4zjPHHLxLpM4apP4eU1iC9iUDfHPJ5zR5mnVh/DymMRXsktjfHUO85ix+PLwMhdsHizpP7Wn1kny3veVng6+Fj1WntTqSDlLu4dEclX7WkTx1cJH8y73lX4AvhWOub7idTu8pxdtEMjTtWjT33CWRcb7S/Fp+1kY1N40nU/BU9kiT6YypHpZiczupuP0Dl/JTsM88lmNY9Rnyu66ix1D1Xt/ZLE/wl9aey8Oi+PS+BjdMvipmlHcmpnN57a3fXcbqne/XJ8xEVOE7nxn1sib9715pPeWfT3NF62To1NyNO2np19wwmZDLP0an39O2kgX3LCZlK0D5Gt5Wr7SR6hqHx4eJDsogOvTuHR/Kl+4VTxuaejRNeLSXE1+9cCe5PHygHcOjmUr9xonlGHp0OXi0ixRfvbGn6S8tfoNP7X+BFLT/AKytfYL2jJyZ0u8nDqxf+n/ua9/A/wChoszXfX8Oqt+X70X1PFG7zFSks6zYL60/ZyJzU3u6bV8al7SJUeh/0u0ZynVxaa3R3lHE85PsnBmuBJ9csdWzxRsX5iCaN/S7ZmaeFpfdF8spMtB5ODONM0+uWyuZ4qff5j1fbdb2rUX9at/2lZ+4g9kvm9RfUXtImvTIF8d+7ph9aqpU/wCGsNfmPL6793PGv3bSJ/w6Mi9i1mpe/wCHqfwm7aD4tv5WHvNKawO4dJs0X+b9wTx070M/8l5vBqnGnbgdI7ykBfms68OkeZr94q1PIuKH5MycOq9Mnbp9Rr5SA36H/wCH7zz9UTVqX0pQ83WzVZWfKPTfR69r2PpV98RlmFbcoxN9HL+vYtIvvqIpdt8tDwrrO/X+OlXPk59lmaNTU5yTV+Tsp8bX3MJYvKmXjwxi9tnpF8shXeoH0yn1jf2UmNL8SWDym148IhXtsVGvlS47V/I6U+i4teu0IrQ+Ku+/Sq/zzsyO7zk+T/cMTF/LTUyGhTOr3f5l0An7EpY/HFAnzGiiuassXEl9afaZ2aR87u/Gh7KH3AzxyhU49W8CZ9674vvV3mNDmede+/1nwNnZaL2vvSTzHfsrw1Bv6lX2cjp1r5rj60O2iX8lhd9BsW/o1nyyYtcqbkq/UExf/wC9+WzlsnHtB9LXXlJ9pm/S/mNHxI9SOJnC7YXf17LXV/FOMSU/eaSais8KmtC++4/ObZztdsHyFfvVV/EuMTSd5pfn7PCobMvvmFfnJHZb59R8pT7SKTtdw1O3f1KnYkXTybk/Y+q7PvvN7bJDhaPv4Mw1Wb22RHeKBPOSDk4Js/Vhn32k+DIRrSt3N5xqk3txxz/FDH5z41PjtZeLptH7S1LdZ/8Ah+L6Jvs1Tw6SP20f1Pb2UlOvjSRPmLx5OC76PWROx9UnviQobSZ+2lGqTN//AHKiXxrMhe/JtXfSCzp2S1Xx7zhvl8GfjLslG2Mlm4tfIT9syyKt/N0sz/BjcvtFN8kFnDolbl8Ksq18qqfMXFcY5ZrfUxQN4pHwvaxN9t3K1dkK85OuHZFgelVtxvKrd3DcoJql8sPPRy8KOlc5vfMc5q7oqL0KfdvVpx0ivTclvOpTws8WkqmXjoWVnwo9Aqwk76lNLgoz483Fw+4ssi2qa7aa5Sv3nq08k4lJFNV120zyhfvTUp5NSJpfHj4UbNR4WdXxZdTMy2B/7mjJmfzghXxtg8xfPJxXfR6xp2OqvlMhn+wP/c55Oz7/AFMvjbH5i/uTcu+j9mTskqk98SEne/JS8b3HnOyEs6lQ/wAN/MLOM/6jpzuqeZp9a09rF/8A58ZoAoHNU53VbUFPA09q0/KrWec47P478HvRbNqeNtTX112ZFlaMrxaWYyv3AxP0k0IRomu+lONL9xInulJuaK3ykvCyW0l5sKD+pHsoAA1kgDJeuf1Rstd4DbV8FhrQyXrn/t9m7vAZavgRnfp3yr8HvRStu/o6Hjfy5nqon78u2t9eHbxWtnmL3b0asO9e0f4ygqB+/LtqvXRyf8LTzF+u6NWG+vaP8Z9fhJWJaT4lv/EWbZR5V749T3EzKSsL/wB1XkbfvLGnuKZS7Si7C/8AdYZG371MTyFMpz23JPxX1ojdfeJ2flo9mZKuUeu2iuTL/JU6e+IiT6bLxad4s7tstCvkGEV5Si7aJ5Kv2lKnvqIk+mC8WmuJO7bHQL73YS01+gYP7aXYgT36/mJMACAPsGRtDXfuuM79eW8J78aa5MhaGO/dcZz69Rek9+IXHZlfmOo+S95Aax85tPH9xP7uvN8pnGHfdVenjoVL+M/5IvN8pLGHfd1QnjozQBR9O+irfw11/wDk1i13/wAt+zDsRKG5aDuHR6NPCvFMnuJF+YmvJ6XfRXEf6vb8JxBuWq7h0hpU8K906eSmX5ib8nZd9E8SX7h2924vNwv6p0X9tLssqdJ/pyp5NdZWfK0m4M00nj7bvM/xS0nnNJGYOVxLtqDpdHv6Sukf456bzGnzl1iO7o2neCp7Rm+wedQu/DDsgxxrc3nMt10Xb0lssCJ/5tEpscx5q+3nco17d4NusSeJ9L5js2HeL+b70Pb0jn2k420V35ezmaXR3FpUx/hWBq+OnQprIu80o1CTtsdP+hPOW/TP4tIKZ/hY9Evjp0KfyvvNLM/TtsVL+hnnPKrhY290zynvmW6Lzs7deL7kcDRV23JEzv2LonvWM4+mXe3bTVfv69PcVB09F3bckPPvWfck97RHM057256aL/OBU9zUHpu2P0pT/wAVU9hIoGlP8rS/wz9rSNkgAqZcgAAAAAAAAAAAAAAAAAAAAAAAAAAAAAAAAAAAAAAAAAAAAAAAAAAAAAAAAAAAAAAAAAAAAAAAAAAAAAAAAAAACH6x/Uizj8W7n8lkJJZv4HofwaL4KEb1j+pFnH4t3P5LISSzfwPQ/g0XwUM8xjnPYADBkAAAAAAAAAAAAAAAAAAAAAAAAAAAAAAAAAAAAAAAAAAAAApnKP4bv6/fWh+BIXMUzlH8MZCvZdaH4MhcxRtkfnV54z9pWJzV/kqPg/hgAAXkgwAAAAAAAAAAAAAAAAAAAAAAAAAAAAAAAAAAAAAAAAAAAAAAAAAAAAAAAAAAAAAAAAAAAAAAAAAAAAAAAAAAAAAAAAAAAAAAAAAAAAAAAAAfCvj52hqIvDie3xop9z+KiKiovUplPDyYaysGTtLH87oPi0fgV1y9p+/zmlsIXfEbT+Cs/QZk0gVV0asdOvSsVwuzfE1i/OaawVd8QtP4M0gdVWPwiat/z+w/edlg87NWfg+8heEr+2nf/XSqTyzS0Sq8JX9tO++u6rTyyFqEdsY82NTytTrOzWlivHxY9RSGj3f686wP7Ki3N8nJ5i7ykNFO/wBbdZZOyvtzfcz+Yu89L2j4XyXRTpeygVbSfm2frT7cgACCJIz1rC/h5TGlifaye25yHfvH1U+Lsu1En6CMazP4eU7panY1PblehJ7x0alvf2Xmh/8A59oivwqrGmaP4V2qpu2Rf53ff85oFzAAlTSAAAAAAUhpR9K5Q2rcHhrbZPJKv+Iu8pDTr6VyndU4PDpLZJ5CNf8AEXeTu0PG6py6aVH2UCN0rhRkuidTtyAAIIkgAAAAAAVBysk30Jv69ktGvvqIt8qPlXN30GyRfBdRL77hJnZ141e18pDtI4NV+YVvEl1MszHncVgtju2jhX3CHQOZi7uLGbQ7toadfJtOmRdZYqyXfZ2U/iLwAAGo+wUdysH8GLYv+MtM7xRyl4lD8rh/Bi2Mf1/E7xRvJzZtZ1Wiu++pla2we7olw+8u0i+DMWrz+HlK4q7wai1fKTTplvWV/Dyjcdd4E1rXy5wWHyj8DOXbV4saT+1h1smub97yq9OV8K0XBPJTqdrlQLtonfk7X0ae+oji573vKn0yXwrbc097zHX5Ui7aK3pO2akT3xGWWCze6V4sPbTM6tw0nU/BU9lE62DS8Gg1nl39JjEa+KmKg5PLOaznHE8PFap3jr5i1cQk4OTrQy7+kxVV8VMpWOhjOaz/ABJvh4hMvjrJlIi44VLhfWl7yIuXm60x/Uj63TLksssUuqF9WKVj0SjiaqtVF2cnAiovropNis8FTg1Mydva6ZfHK1fnLMKNs+80a3lavbZ6hdy3+5yfPCPUiuuUO7h0ZyhfuaNPHMw9GhDuLSDFV+4Gp7pTx8o13Dotk6/yMCeOojPToEvFo7iy/cW3u3F+a/QCf238CKUn/Wlr+7r2jLAMyZG/h1Rva9tryBPFFJ5jTZl3K38OpN3f22zI/k8qlRis65YLvz7DJzWHjS6j+vS9pErLSj6XQZWnhaVXNfLkp0Rk5vONKXdtLXs8dK5CL6bfS6HI/t9J7j8oO9pBJzeXaTP7Uqm+OLb5z1ra+O9qlt351l/+HcEPspwpVV9mvaQNoGOL4793JGv3wpE94RmxzGd9d+7hjX76Uie8oyI2KWal7/h6n8Jt2i+Jb+Vj7zS2truHSDMV+8tWnjjVCjeTg3g1doW9unFE73dOXbrs7h0czBfvTOnjbsUvye28GsVsTwtMqBfdUpt0T6Auv2uqJr1H6Uo+brZqMrjlEJxaOZCnrUq++oixyu+UGm+j+RJ9pTr74iKXb/LQ8K6yQ13jpdz5OfZZmTM/pls1mk7KLGF91AT7lILx4LTr247Rr5QgWT/TLDrQ/wC9+Lr7uAnfKDXnMDpPXxeid7pVLjtZwtLB9Fxa/wD8MiNA49379Kr/ADzpvd/oboLP2VtBH4+aT5jSBmp7v2sdEKn63dbem/5U8xpUr+srF1UX159pnbpPzy5/6fYX3Az3rinHrngsfZZL2vvObzF83a6UNjtdZernNzNHQU8lVUScKu4ImNVznbNRVXZEVdkTczvqNfrZlWs2nl9ss6z0Nbjl6mgkVisVzVpKhN9nIip1eqd+y9Kf4zOth7qp1Vnmz3OXDPSdOs/N4r68O0ic8lNd9BcY9Za35ZMW0VHyUl30Gxv1nVvyuYtw4dofpe68pPtM36V8xo+JHqRwM/XbBMkXstFZ8S8xTXd5pxnDfCtlmXy8BtXUJdsAyZeyz1vxLzFV47zT7L2+HaLOvviAkNlfn9HykO0ik7YfSNDxZ9mRd3JyTau1ZZ99l+DKRLTh3Bn2pieFicz/ABRRIfzSfUmgwvUTLcRqrbPUTZZf5KaCWN6I2BWNXdXIvSqLzidXYfjBHc3qFqKnhYTVv8TYUNmqW1WltVWqTWI1LOTi+lKdsn600WuxqwnoE4RfGM3nvfBqvqZytLH8OmOp7e2go193Inzl+cmtd9IrUnZNVfHPKA06+k6e6kxp0cVqoXeOT/8AyL95NC76SW1OyoqU8q4i7/4kn9Zdkoexb/O7ePRRn7ZlpgAhz1YER1cXbTHKF+9c6e4UlxDtYV20uydfvbMntGyj8pHwo4dT4WNbxJdTMu2F/wC5/wAoZ9+6NfGieY0HybF30htKdk1Unl3mdbC/9ovKmffmgXxo7zGhuTO7i0lt6eDU1KeVVfnJW+X5KXje4812NlnUqH+HftGWoUJkyc5qtqV9pg07PHGxS+yh7unOarap/a4grPHTsU4LTll4Pei6bSrNKivr/wAEyfaHLvpPja/cip7txOio8ByGtxvQbHrrQRQySsj5vaZqq3ZZXp6iovtltou6IvacM7qnUvatsvjQw34JOWOyyX0ilJaVbVXyOEV6Ixz1n9ABsO0GS9cunNtQHeDHafgRmtDJutycWZajr4LLR8CI79O+Vfg96KVt3x06HjP2dQ+duf8Au7ZvXfKn/C18xoOTo1Yi9e0L8NTOlpfxcupXb9c8yf8AC3Gi5+jVim9e0L8Nxt/CasPSvEt+uRZNknlXnjVPcTMoWwv35WmQ+vbmt8VNT+Yvoz9YH/utL769Jw+Kmh8xy2vJU8V+4i9o3idl5eHVImPKYXbRHJF9akT33CSfStd9MMQX7xUHydhFuU4u2iWQp2rRp77iJNpMu+l2Ir946JPIsJia/q9B/bS7ECxfr+YlgAK6fYMfaFu/db5qvhVV6+VmwTHWhLt+Vpl6+FVXr5SXPZdfmGo+S95X9Z+dWnjlh5ivN8ovF3ffJyeOkQsigze71OsdxwB8VL9DaSzNuDHox3Pc6r427K7fbh2evRtv1dJW2fLzfKExZ332iTx0zSU2LvuUvkbvAx2FvjfCpTNJipaXTzzO4/7ip95LbR16lGvaqm8b0qaffXc28eoiXLVrqSXSukpYaqGSaK/0ySxteiuZvBUKnEidKdXqk/5OS76JYmv3G5PKvM0cqhe5MoyyiToSou1pqE9fahm39t6mlOTcu+iGJr9ySJ5Z5er6n3PZK379Vv0xZWdJvHe6zXm1hxUo/wCWe7nz4yU9yupdtT9OY9/SScfjqI/MasMjcr2XbVzBI9/SRRP8dT/0NcnJr0d3R9N8Wp2iS0x5v7vwx7IMg6nN5zIuUA7soLMniWDzGvjI2et52+coV3ZRWpPFweY+tjHu3VR96n7ekY2g40YLvy9nM0Bbn8eitA/wsbgXx0zSoM3q6eDTjOKJ8rWzT49SyRs9VzWpDxL+Tjb4y2bM/i0LtT/CxilXx0zClNR2f6OZQ7wMRavjdQp855rWgpfhA09Pmqe+p9xaqb/q5cv6j6onP0ZdtyRM/wDwivTx00B4dPu9rdMnduQp/wDxJ6tGnfuRNQPwytT3vTnlwTvajTB3bkTPhVKHo+2X0rS/xU/YsoGkfLU/8NL2tM2QACol0AAAAAAAAAAAAAAAAAAAAAAAAAAAAAAAAAAAAAAAAAAAAAAAAAAAAAAAAAAAAAAAAAAAAAAAAAAAAAAAAAAAAIfrH9SLOPxbufyWQklm/geh/BovgoRvWP6kWcfi3c/kshJLN/A9D+DRfBQzzGOc9gAMGQAAAAAAAAAAAAAAAAAAAAAAAAAAAAAAAAAAAAAAAAAAAACmcn/hXI17LrQ/BkLmKZyb+EslXsutD8GUuYo2yPzm78P82sTmr/JUfB/DAAAvJBgAAAAAAAAAAAAAAAAAAAAAAAAAAAAAAAAAAAAAAAAAAAAAAAAAAAAAAAAAAAAAAAAAAAAAAAAAAAAAAAAAAAAAAAAAAAAAAAAAAAAAAAAAAAGStIWq3TmnpXIqLFd72my9nMxKil1YDqJRPvtt0z+h83dTLIlz7q4k5vh4+Hg269+ncqzFIljZFT+oylqOj/6L/MdLTuTflB0CfzQRvldyt6BfU9p9sNW1GpDd+DUaWc4cHSjnPDOcZxjnGtqroWi6dbUpZzUpxbxyqSm2uf0k1whf2070va+s+OQtcqTBl/bRuy9r6v4wts4tiHmwq+Vn1omdbWLiPixKQ0N77WDWWTtutE3xJOXeUhoP32qmscnbfIG+Lny7z07aT6Qa+pS9lAqmkfNV40+3IAAgiSM162P25UOl6djYfbnehJcsqpKLLrnXxI1X01zpZGo7qVWscqb+t0ES1xfw8qXTFPtaT26qRCTZ0u14v8ng3Cn+Lk8xw/hTjnTtFT/5xqGNlZNXGoNf84RLA0bza6aiad2zLb1T0kNZWOnbIylY5sScEz2JsjnOXqam/T17kmqL5QUt4pLFK5/dVYx74kRu7dmoqruvqdSlbclt2+itlTwZqtPfDyTXjp1PsKeDRzr7l52bV1npl5OFukl3ZQx0RdTd4ebkOPZaUtQ0yhWrtuTpKTfS9zOX5yZgA+jtAAAKQwn6XyrNRWfXbRb3+KKBC7ykMW+l8rXM2/XcbpZPEsCHF1wym/S6W1tTJdJmTU+UR0sckSpE5Ika5eHdm26eyT2q7tzq9jpzbUq1Kmk8ZS3acc54rzEFG5/o7S7vUGsqlKbazhvMnyGiQCF3/P57LqRjmCst8csV9hnkfOsio6JWNcqbJtsu/CQcYObwiVubqlaRU6rwm1HzyaS9bJoAD5OgAAAFT8qlvFoLlCJ9xL78gLYKq5UacWg+Up9pSr77hJfQHjVrV/aQ7SOHVONjW8SXUyfYg7ixOyO7bdTL5Jp1yN4rdKCgw3Ge7qpkK1VBSRRcX8d6xN2RPXJIRlecHcVIRfFN5XR4TrpRapRk1waAANZ9goDlhP4MWxn+umu8Ubi/zPHLLfwYvjf9aOd4o1J/ZZZ1egu++plV22e7oFy+8u0jQ5lTW1/DyhrM7wJLavlENVmTddHcOv1vf4D7d8JFI/T/AJV+BnLt08afTf2kPeWHqH3vKf0tf20Vzb73l850+VQu2jF2TtqKRPLNOZqV3vKW0qf209zTyD/OdDlVrto1cU7aqlTyqFlorN3pT+rH21Q2ay8aVqfgn7OJ6MZk4OTLFLv6TEpl8VM4gej7Oa1Ewhvh4W53jqZlJlYZOHkstd/NWdvjichFNMmc1qVp+nhYM1fHLMpD3XCtcL60/eRFR5r6c/qUvXKJYWHJwaq5KztZIvjdEvzllFcYwnBq7kbe2nVfGkC/OWOUTZ/hTrr7Wp2j1G54Kn4kSsuUm7h0TyZftKZPfMR6uT4vFo1i6/cr08q88XKadw6IZIvrUie+4T1cnZeLRjGF+55U8tIehNf1dT+3fs0UZP8Arc1/dl7VljGV8xfw6gXF+/prbknySVTVBlHOXcOa1b/Ct2T/ACGZSoUVnX7Bd+p2Se1x40mo/r0faRK/wX6XRXn7bSev+UKdXS1ysyHSWbfoSokj/vbIcvFPpdFcPt9J6z5Q46Wm68E2lVR2XeCP+89U+Y9c2p46lZPpq1V6bS5RE7K/FrL7Ne0pm2zF99d+7djX770ie9IzaBiu+u/dtRr9+qRPe0ZDbELNS88hP+E2bR/Et/Kx95pTX53Dozl6/eyRPHsVDoO3m9ZrMnhaXW1fH3KpbXKGdw6K5cv3vVPG9pVOijeb1ssLP/C22J7VN5j70X6BuP8AqdmB86j9J0v2euRpor3X5N9IciT+ShXy8ZYRANek30jyNP5CNfLMKVb/ACsfCuskta46ZceTn2WZhvH0zGtaHfezGF9uEnGuq85gVF6+I0TvhEIqk5zFNZ3fenGl9qLzEz1pdx4FQJ24XQu9p5ctr+Fhavor2vXZkLs7xc+/Sq/zz019bT0Gg+kt2q5WxQUd1pJJZHdTGN5xVVfYRppmhrqS50VPcqCds9NVxMnhlb6V8bkRWuT1lRUUzHq1YX2Dkv4Za31CTuimp384jeFFSSnnftt09XEifkL80tdxaZYi7tsVAvvdhE6zTp1e63UH/wCbNLwNt5N+l1WtUuKX1Kb9TR+9S4+d05yqLw7JXN8cDzMWPP5/JdJOn0uIXlPFDVN+Y1LnMfO4VkEXh2urb44XGU8Hfz+S6Wfa4nfE8S1rfmJ3Zb6OrvocvXRqfcd2sfJw8eHaRdfJQXfQjHfWfW/K5S3SoOScu+hOP+tJW/KpS3ytbRfS915SfaZ06V8wo+JHqRHdRl209yheyzVvxDzFmQ95gmTt8Ox2hffEBtHUpVTTnKlT1LJXfEPMXZX3mFX1vh4/aV98wEhsp8/oeUh2kUjbD6Qo+LLqkfK3ybco+jg8HKZl/vcCfMT7E3c1qDna+Hgtf8GPzFdUqq3lRwM9T0TMTb2XohYFkdzWe5ivh4Jcfgf9Cd2lWNete/Y1faUWTejv9EXveqfwTPBh30nDdQovCsVtd43R/wDMX3yZV30moU7KqpTyilCWH6Vi+bt+uYzbHeUgT5y+OTEu+lFInZWVKe7Kle/JSffXUVPY941KjHopT9qy2AAQx6uCGayrtpZky/e+RP0EzITrUu2lWTL9wuT20NlH5SPhRwarwsK/iS7LMs2r6Xo1lMX3ztTv70cimhOTE7fSikTwaypT3Znun7zS3KYk/wDm7E7xwSqaA5Lzt9K4U7K+oT20Je9+Rl4V1I8z2N4apRX2Ml/qMtwoqpTnNVdW/tcbjZ46Ril6lG06c7qhq+/sssLPeieYjrb9bwe9F52hWVbx+u/ZVD9Y33/Jwsi9if8A8Q9C7YV4oWO7WovtFJYl3/JrtK9iL8rehdVGvFSQO7Y2r7RXlw1+6XTCn2qpO6Rx2fs39VdiB9gAS5tBk/WlOLLtTXeCyz/AhNYGUdYk4so1Sd2Ns3wYjv0/5R+brRS9ueOnwX1peyqHHskm/Lha/frqZk/4a5DSdX0asUfr2hfhvMyY+/flrxu7ayVP+HuQ03W9Gq9vXttLk93IdP4UVh6V4tv2pFg2OeY3fjVOpH60+z6TN6rI6eS2spEsV1ltzVbKr+dRiqiPXoTbfbq6Sr7BTzN5VN3rF25uSN8adPTulMzzHf5PknHcM/XtyKZ3jc441ifvykq/155m+9U8xH1pu2qOMOR8PSslcnWnqFpY1q7zLuyefBKSXqJNyn120Uvydr6RPfMRJtIV30sxJfvNSJ5JpFuVEu2i16TtlpE98Rkn0cXi0pxJfvRTJ5NCdqL+rdN/bS7ES5/r+YmIAK0bAY20Hd+6yype2qvPyhTZJjHQV37rDJV8KqvHxyl12VX6P1LyX3ld1r51aeP9xZOpK8GveKP7b1Sp44WoSvG++5SOWu8Cy0zfGkKkS1VXg1xxJ/bf6BvjY1CW4n33KLzh3gWyib444lKZpH0UvHuPby+8k9puNzZeNT9lIz3yxo3QagVKIne1MdHOv9mN7DSPJpXfQ3FF+5pU8vIUHy1aRUzSglan79a6df7STTN/RsSugyzIMN5IWN3vGbk+hrmy802ZjWuVGrUy7ps5FT1Ow9F/Fp6ns1aWtNpSlWUVnky4vlKjoP5PXLxPpl65RfvIvyv5dtacQj39JQUz/HVyeY2MYq5XdRzmt+NO39JaKH26qdfnNqkdtLHd0fTPEn1om9Ieb+88aPUwZLy1vO3blFu8GktyeJP+hrQyhfG87cOUg7spqH2mSeY0bIvdq1pd6n7ekbNd4wprx/ZzLqx5/HoBZH+FitEvjpmFQakptiWWu7MTp08bqEtnF38XJ4sK/wA1qFPFTsQqfUzowvMXdmMUaeNaI87uVj8INj3qsfXKoizUn/Vu48m+zEj+jbtuSLqD/WFUnjp6U+eE97JpcvbkUXxlSh/NIHbckbUFN/8AvOb24aVD9YenCmlju3IYfj6lD0TbRfpWl/i5exKDo7/Lw/wsva0zYwAKgXYAAAAAAAAAAAAAAAAAAAAAAAAAAAAAAAAAAAAAAAAAAAAAAAAAAAAAAAAAAAAAAAAAAAAAAAAAAAAAAAAAAAAh+sf1Is4/Fu5/JZCSWb+B6H8Gi+ChG9Y/qRZx+Ldz+SyEks38D0P4NF8FDPMY5z2AAwZAAAAAAAAAAAAAAAAAAAAAAAAAAAAAAAAAAAAAAAAAAAAAKZyb/X8nXsutD8GUuYpnJf8AXMpXsutD+iUuYo2yPzm68P8ANrE5q/yVLwfwQAALyQYAAAAAAAAAAAAAAAAAAAAAAAAAAAAAAAAAAAAAAAAAAAAAAAAAAAAAAAAAAAAAAAAAAAAAAAAAAAAAAAAAAAAAAAAAAAAAAAAAAAAAAAAB8qqbuamlqOHi5pjn8O+2+yb7Ee06zaLULE6XKYbe6ibUvlZzLpEereB6t60ROvbfqJBWN46SdnhRuT2isOTM/i0loE8GpqU8oq/ObowTpSlzpr3kXWuakNSpW6fwJQm2u/Fwx1sgtih5u7SQbelgq08UMh8tOZN+URQJv/8AC/D7rc6dqp3+iitajFVsbK5FVE6E+kynD03k35RlAn83XN9rcoX4Lk56tqM3z07h/vUvvJjb57tpp8ftqK9VQn+Cr+2fcl7ZKv4ZbxT2CL+2bXL2yVfwlLhPrYR50+r5WfuJbXeFxHxYlIaA99qPrBJ25GjfE6Yu8pDk999ner0nblUjfE+Uu89S2k+kZeLT9nEqekfNF4ZdqQABBEkZb12fw8qnTNOxtv8AbrZUJbnv+uZK/suNP8VMQrXyTblXaat7G2r27hKhNc+9NlL+y5QJ5Kc5vwqLGnaL4H1TNWyrzX1H/n9k7fJXdvoxak8Gpq08s4lN06dUrOng2+VfhkS5KTt9HKBPBq6pPKKS24dOqtsTwbW9fdPPvbxfpBr+8R9pk5NiHnRqD+w/gJmADcSAAABSFj+l8r7IW/XcQjf4poEITry/m9K7oxOv0YonkpV+Ym1L9J5YFZ/LYanx7P8AlIHyhHcGm9yj7c0RPIVHmJ24WdrNEf1F7P8A2Ktq73dltV8L7X+5qpF3TdPVKVzuf90ngkO/pKCV395J0+YuendxQRu7WIvtFEZzPxcqTD27/vdvYzx90r85GWq+HLwPqN20k923o9+rS7SZfYAOUsYAAAKu5TreLQrKk/kadfFUxFolY8pdvFoblafc8K+KeMldCeNUtn9pDtI4tS+ZVvFl1M/FS7fCNOpfXtq+RadfAtRKvMMvzTGqi3Q08eL1sVLFKx6q6ZH850uRepfpfqdpxJl30307l+1ta+QQ42hcnFqxq+3f/van9p9ShFadbU6mo6xUkuMO5Nd7MkurJq1K7q0f6LpQliM3UUl0pU5SXrSZK9ccxvmEYlSXbH6lkFTLc4KZznxteixuR6uTZyKn8VOksMpvlUSc3p5b1+/VP8XKvzFyG+cUqMH337jRaVpz1S5pNvdjGnhcyzv5x4cIGceWm7bGcbb218q+KNPOaOM28tV3+YMYb21lQvuGk3sks6zQ8L7LIrbt42eufAu1E0i1eJEcnqpuZM13+rckv1pbcvtoawpncVPE7tY1faMn68fVeuMv1pluX22kbp6xWfg+459u3nTKb+vHqkyxdUu95Rmkz+1lyb5H/qcnlj5PWWzE7TjEVJE+nvc0sk0zlXijWBY3NRPU6eNd9+w62rPe8oPSN/a65J5JvnI9y1KbixzGqvb97rZ49/6TEX/AXDSYwnfaX3RZXc5elTqteh4Z9688aVqfgfs4kks8nDyUGO/m7I3x8SHHwNnNam6bpt6bBIvb51fnPdbpOHkkRu+8qt8cqofDFGc1qjpiz+YsDV/8p5Xb1YuLhfXqe8ic5qWL+zt/XNE5sKcGsmQp20rfi6dSxCvbQnDrJe/tqRnxcHmLCKHoPxbhfbVOs9UuuSn4q95VfKedtojkCdrqNPfUR6uTivForjK/yU6e+JDxcqN22il7TtlpE98Rnq5Na8WiWNL9pUp76lPRGv6tJ/b/AMsoMX/XFr+7fzSzTJmoLuDJaiXtoMoT3hJ5zWZkjUt3BcpZu2iydPeDvOU+247RWC8p2UWDaB40aq/r0faIhNj+l0c322k1V8e86GBLwWrTCo8DJLc1V9ZZn7/oPBRfS6Nn2+k1R8fIWvyYsUx7KcOtst+tzat1qdBXUarI9vNTskl4X96qb7di7p6x6htpdwsa9hc1E2lcSXDl429wveReyqzOvH7L+OmaVMT3137taJfv7SJ5CM2wYjvrv3acS/zgpE8lGcWwyzUvPIT9x97SfEt/KR95pPlHO4dEcsX7janjlYhWekTeb11sTP8Awwtye1B5iyOUs7h0OytfuaJPHPGhXmmDeb1+sTP/AA0oU+J8xnRvoGv/ANXs0zGofSdP9jtTNIED11TfSXJE+5mr5RhPCC64JvpPkqfciL7tpSqHysfCiU1jjp1x4k+yzL0X0zDtZ3fefHF9ywlurzuPBLZ6+B0LvcyETtac5hGszvvJjq+TaSfVN/Hg1p9fT2hd7iQue1/0fS71a2//AIhA7Nvj4aVT+cS3XRnO8nTF3djbc73o9PnLa0ldxaVYY7tx+3L72jKr1mZzvJuxx3ZT2t3kNvnLQ0edxaTYYv3goE8VOwhbz5nUXRV90jdp3DWq3kqfvO7k8fO41dovDoZ2+ONxkPTF/PZRpqz1Y8VvqL/51cbEu0fO2usi8Onkb42qY00dfz2a4NHv+9YxeU8ctX5yf2V46bd97j6aVVElq/xKfjx7SL25Ji76FWH1paz5TIXAU7ySl30LsfrT1nyiQuIrm0f0xdeUn2mb9J+YUfEj1IjWpi7acZUv3krk8g8xfmneYhdG+FjVrX3zAbO1QXbTbKl+81Z8S4xjn3eYtVt8LFbYvvqAkNk/pCh5SPWik7Y/PqXiv+I8iJwcqmmT+dUCeOVpO6N3NZ7kf8pg1yTyb/MQSr+l8qum/G2l9uZhN5V5rOrq767hdzb5OUn9pfpyxfTY1/U6LJrR/ojUO9U/hqHwovpWO5S365iNtd5emQvbkwLvpVTp2VtR8JCiX/S7Hfk8PCra733SoXpyXV30riTsr6j9LSn3nyD8K6ipbJcNYpx+yn7RluAqi9X29U/KSsFhZdqttrq8dllfRpM5IXzI+bv1Zvsrtmom69iFrnFd2crRU3J534qS87ax6j1hPIINreu2lGSr9x7e7aTkgmua7aTZIv3K1PKNNFD5WPhRH6xw0648SfZZmJzeDB8np9uuoxxfHTTF88lpd9LkTsuNQntNKKrW83Y7/T+FPja7f/ayecvLkrLvpg9Oy5zp7mMlrzjbyffXUjzXZHhrEF0U6i/1JFxFIWVOd1H1id2W+BnvdyfMXeUniac7nusj+yGBnkZfMRtv8Wb7y60XvXPhVrWP15eyqHzwrvuTPbl7Ef8ALnIXPbV4rdSu7YWL7lCmMB77kyUSdiS/L3Fy2heK00S9tPGvuUK/PhtDceTh26pM6Jx2ds33l2IHrBwbxm+NWHIrNil0r3RXS/rKlBCkL3JLzabv3cicLdkVOtUO8Tc6VSnGMpxaUllZ51lrK6VlNeFG2M4zbUXlrl73P1Aynq4nFkOq7uxLN/6RqwytqsnFe9XHdiWb4UR1WHyj83aRTttuNjBd+fsapEsbk35Z0D9+uvkT3k5DUdf0arW317W9PdPMqYs/fli0r+24vT3o5DVdx6NVLV69tkT23nb+FVY/ovxbftMnNinmF14anUiEcnCTjrs8Xfrvj3eNXnGx9+/KTrPw6pb70U6HJlfx1mdLv13ZHeNZDk42/flKVf8AWdWnvRxF36/KvwrqKnZSzp2n+V/jkS/lTLtoxdk7aikTy7CTaLrvpPia/eqBPcoRblUrto3ck7aqlTyrSTaJLvpLii/eyJPaLDVX9Wab+2l2EX/9fzE3ABVzYDFugbt+Vbf17aq8fGuNpGKdAXb8qu9L21V3+McXjZRfo/UvJfeVzW/nVp4/3FnawpzWrNjuCdP0PudLXcPh81Dx8O/qb8O2/TtuSvBnrPr/AJ9Oqbb0NvTbs3gi8xGdYmcWoULtvSvZ8ncSfT5u+umorvAht7PJNT5jynZ2+r1q93Zyl+Tp5aXDg516uXnl4pR5+bhzlg2opQT02aXFz9Soyx1sq7lmUfOX3Hptv32mSL+7O1f8Z47u/wDcXYz69Zt75n8xKeWHSNT0F1y7Kkle+iVvq7udE5F9hOB3jQiF3f8AuLsV9e4uT3zU+Y9u2fU/6Mst5cPxmLX+WS60U6woyo6/d5XBrK9FP3ka5VMiz6zWiRF/eLRb1X8srv8AmNyGFuUa7n9VJZ16Up7Fa1/KskS/4lN0kZtasaXpseiEuqD9536J8+vH9ZfxIGVaxvO1XKVd2QUqeKOfzGqjLTG85Jyl3fyLE/uxVJHbLPHd35L29M6da49yXj+zmWpiL+Lk52Jf5t0ieSYhVepT+LBc2enqY9QN9uiQs7C38XJusa/zfpk8TWoVTqBJx6eZ27f0tnomeKSjT5ihXcf/AO4No+itD11KhYqL/qzWf2cuzEj+kjtuSTqCn31cnjZSIejFU4YdKV7chp/lVSh4tKXbckvUBPvu1PGlIh78bThpdJl7b/Sr462pPQdtV+laP+LfskUHRXm4X+Fl7WBsMEfy7O8awZttfkla+nS7VsdvpeGJ0nHO/fhReFF2To616CQFTlRqQhGpKLUZZw+Z45ceAuqqRlJwT4rl72QADWfYAAAAAAAAAAAAAAAAAAAAAAAAAAAAAAAAAAAAAAAAAAAAAAAAAAAAAAAAAAAAAAAAAAAAAAAAAAAAAAAABD9Y/qRZx+Ldz+SyEks38D0P4NF8FCN6x/Uizj8W7n8lkJJZv4HofwaL4KGeYxznsABgyAAAAAAAAAAAAAAAAAAAAAAAAAAAAAAAAAAAAAAAAAAAAAUzkv8ArWVf1rRfolLmKZyT9/ytfvpRfolLmKNsj85uvD/Nrk5q/wAnS/5+pAAAvJBgAAAAAAAAAAAAAAAAAAAAAAAAAAAAAAAAAAAAAAAAAAAAAAAAAAAAAAAAAAAAAAAAAAAAAAAAAAAAAAAAAAAAAAAAAAAAAAAAAAAAAAAAH8VEVFRfV6CpuTCq/wCSuFi9bK6pb7pF+ctoqXky97p1URfW7tVM+D5zoh8jPwr3kJd8NXtn9Sr10z0Ycqb57CnU3jXx8/5iq9NZN+UjQJv/ANyPb5NVLYwqinbHm9zc5iw1L5IGIirxI5nOucq9G220jdun1F/LT2mcm/KWt6feqRvkFUgthMSuW1/9HX9pTOvbduNK2T/+ro9mZZeBr+2ZUr2yVX6VLkKZwL6o8jvClq0/SXMVzYF/o6r5WfVEtmv/ADiHir3lA6J3aOx3LWzIJonSx2/JbhUuY1dle2JZXKiL2qiFv4Jl1NneJW7LaOkkpYbjG6RsMjkVzNnubsqp0fxSi9OXf6L6/wBR23e9L5OVfnLK5OTuPRbGV/kZ08VRIh7RtHbU26tzj4SlTj5u5Z60ecaVeVVeUrPPwHTqSx31USXHwNlkkH1Mzi7YZVYvFbKekljvV5gt1Ss7HOVkb16VZwuTZ3X0runrE4Kl5QXeR4TP4GU0n+JfmKrbxUqiTJXXK9S2sKlWk8SWOP7S9xU3KAftyr9OPtVs6f8AEZfOTzPv3jK39l0hTyNQV3yg37cqvAXeA6z/AC+RSxc9Teiy13ZdYviqg5PwrrGm6K/qy7Mjv2T43GoeFe46XJOdvo/Sp2V1UnuiY1fTqxRfa2hfhvIVySXb6RRJ2XGpT4JNZe+1Yh+1tC/Dd5zO3v0nj+8R7TZybCvOiUH9j7kTMAGwkgAACkKr6TywKT+Ww1fj3/8AKV7yi3cOE3GH+eTl8UNQWFfPpfK+x53qS4fIz8qTTqVxykXbY3XxduWPd5ObzlgqLO1Ggv6j7E/uKlrjxsxq3h/ih95q63u4qCmd2wsX3KGfMxn4+VZj7d/3qOBnjjkX/EX/AGd3FaaJ3bTRL7lDOGUz8XKzt7d/3qopGeOnav8AiI61X5Sp4GY2pnu21r361P3s02ADgLcAAACteUg3i0QyxPuRi+VYWUVxyim8WieWp9wovlGknorxqdu/tIdpHHqPzOr4supnOe7fSfTyX+StK+9ioUudZbZte6y31k1LUMulJwSwyKx7f2dI1dnJ0p0KqflLbavFoxp7J2Utod71QpGtl6dem7+mu1Oniubj50SOdV1pd6j7T/Yq+2lRw0/T5J8cV/YSLF5QFXLV6EYjVyyukkqKi3yOe5d1cq0cqqqr6q7mg2rxIi9qbma9aZud5PGBLvvv9D9/ZSiehpCmdx00Tu1jV9o1XCxSj4Ze46dEqb+o3DfPTo9Uj6maeWs7/M+Kt7amqX3MfnNLGZuWw7/N+JN7ZqxfcxExsgs61Q/a7LNW3zxs7c+CPbiaRt68VBTO7YWL7lDKevP1Tcil+tQW1fbYaos7uK0ULu2miX3KGV9ef9vszkT/ALOktq/FEZY8K8v+c6Obbh50qm/rfwTZYusHe69aPv7Z7knk4/OeHllwI7Te01G3THe42fkdBN/yoe7WdeHXDRt/bWXFPcQ+c+fLEbxaV0i+DeoF8lMnzlp06WLnSn9WXtaht2g4aXqfg/lxPDSycPI/idv/AN2o3x1Wx67OzmtXNM2dmHNZ4oXnKZJw8jeF2/8A7rG3x16IdyJnM6zabM7MXczxQyEJqCxdXC+vUIik8/ib+ztfXNkvt6cOsdz+2om/Ai8xYBAKfZmsNT/KUKfBb5iflC0L/wCZX20/cer3fJT8VdbKk5U7ttF7snbUUieXYevkyrvohjf/AN4nvuY8HKrdto1cU8KqpU8qh6+TCu+iOPJ2OrE99SnpEl/VheX/AIGeeQf9dJL+7fzEWoZF1UXgVJfCpsnb7xTzmujIerq8NBTS+HFkqe82J85TLPjtLp68p1RLHtHw0Gu/r0faIiDvpdJRfb6Sy+3PKXZyRE2w1qfcsa+UkKTuP0uktP2+kr/jpi7eSSm2IsT7jiX3by/fhI+bWL/vP8muR2yny9dfZfx0yzMo1KocXzrF8GqLbPPPlCzpDOx6IyHmmoq8SL0rvv6hlS99PLKbJ2ZLRN8bGeYuXWCTh5RGkrd+p9Z7aIhTV6/9r5ZOzLLe3xtTzE3svaU7alKrBcaltNvw90cepI4darzrTUJcka0UvBup9bZovlPO4dCsqX+Spk8dTEhBdPm83yh7Gz/w3o09uPzE15UzuHQbKV+1o08dZChD8MbzfKQsbP8Aw7pU903zETo/0FV/63YpHdf/AElD/p9qZochGtib6U5Kn3Eq+6Qm5xM0xv0X4rc8Z7s7k+iMCwc/zfOc3v6vDum/jQpFKSjOMnzNEzqNKdezq0qazKUZJeFppGQcdTnMD1lX7w4+vkSQaku48Hsvr6bULvJyHjp7L6H7Hr5j/dPdH0Lt1oo+e4ODnOaje3i4d1234d9t127T7agP48JsKdumFA7yUhdtrnvaamuarbdVsV3Z2EqU4wmuKp1E/TVLE1ZTj5M9gd2UdpXyTfOWRouu+keHetZKNPFE1CuNUu+5MViX732hfJsJ3pNO6DRHG6hjtnQ2GJyL2K2L/oQt0m7apH7X/wB5ssXu6zN/Y0+uRPJWJJG+Nf4zVb4zE2hbud1DxeJf+yxq6p7G8lR5zQ3Jlyi/ZhpNQ3rJbpNcK99VUxvnmVFc5GyKjUXbsQzxoL9V2gpv/l7Dc27dn0ybzlo0Gznp9vqlpUeXTWG1ycI1Udl7XjdW9CtFYUpQfpaZfXJIXfQ2y+tUVnyh5cZTXJGXfQ60etU1nx7y5SpbSfTF15SfaZ3aT8wo+LHqRFtU1201yn+p6v4pxjTUdODG3J4WJW1ffUBsrVZdtM8p/qmq+LcY31RTgx2D7fELZ8pi8xI7JfSNDyketFI2x+eU/F98jn3xea5VEK77cOW0fx8ZadRhuQVTrnnlNSsdaKTHblRVE3OtRzZHQPVE4d+JU79vTsVTly8zyoXO8HKaRfLRmm6B37QeWO7aar+IYdu293Us9W0idPHw7arB56Jdxz5+gm9H+i9TXRLPqqFM3L6VZ7mnh4JbF9+0iF48lpd9LUTsuNQntNKOyP6VaZ0+uYHa/ltL5i7+Swu+l7k7LlP8FhAXfzd+FdRUdluGuxX2cu0z55d9K5TuCyfX7PWxf3WTOLlKb1D+kcofTKp6uOC4xeRcn+IuQ+9Y40LOX2XVUqI9YjysEB14XbSTI1+5408qwnxX2vq7aRZGv8jEnl4yIofKx8K6yO1rhptx5OfZZm+9pzbbvBt6aTGl2/8As185dnJSXfTGb1rrP8XEUvlDebvFfB1cTsaX3k3zly8k9d9Mqn1rtN8VES91xtW/F6jzjZbhruOhVV++y6ClsDTnMz1kf4UsLPFHOdzk/ZdkWY4fca7KLk6urqS81NGsqxsZs1iMVE2YiJ0cXYcbTVOcyrV1/hV/B4mzIc1xZz0+tWtqjTccJ45OVcnIXrVnvXVp40/ZTPFp5JGnJppGySNbuszW7rtuvdrl2T1y5bEvFZLe7tpYl9whROGJx8m61L9brpF98vT5y8sbXix21u7aKBfcIVWq/wCsdZfZx7cyV0CW9s7aroUfZxKi1q+ka3aOVSfxq64RL+VsKJ8JS7ykNffpWpWj1V4OQvh3/prCnzF3l01Pjp9k/qTX+rP7zRZ8Lq5X1o9iIMsantV101icn8X6DfDiQ1OZf1DZztdrV6zLOviliX5iPsfjvzdpEDtmt60gvKexqlcYjIjuV3RSb9d0d8mU1pc+jVOz+vb5U+GZBwR/Ocqa01O/75ddve//AFNfXXo1Rsnr0Mye08kvwsLC0zwUO2Suwz3qdy+/Pslb8lp/HVZuvbcIneNZTl4u7i5SdX/W9cnvR57OSe/jqM0XtqqZ3jWc5uJP35SNavZe69Pe0iETqC/KS8MfcU/TpZ03TfKvtyJryrF20dr07aylTyiEm0NXfSLFV+90ae2pFuVeu2j9WnbXUqe7JNoQu+kGLL9wNT3TixVV/Vem/tpdhHo//meYnoAKobAYl5P7t+VRdV8Kqu/wnm2jEXJ93/8A1SV7vUdVXdPbeXrZL6O1PyXukVrXPndn4/3FxassR+fb+C+L4lSQ6bd/rTqXJ4L6Bvk3eY4mqCIud1DvA5lfJp5zt6V9/q5qjJ4NVQt9zL5jxnZV51DVO9KK/ek/eWbaj42lL60n/pSIlyvU42YBFtvxX9q+JGkBu7/3F+I+vdZE98VfmLB5WScddp3F23t6+JGFcXZ23Ixw1O28zJ74rFP0LoSzpWnL7dddb7irU/put4n/APjI5ru7ns6vtR9Zs1kTf2WwqbuMG6yO53IMvqOvmrTjqeOCBTeRC7YrFhYroi+xSfvPvRPnl0+//FMGXqBvGzlLO/k5E8UNSahMxWNvOUvKVd61YnigqiK2beKdw/Je2gder8Z0l4/s5FgYK7fk02RfvJCntohUubSI/TbUFd+qhpmeKppULUwB3FyZbKv3ojT3exUOXS8emeovT1RRt8VbSoUy8h/X2g+i4o+urVJ6g/6sVfJS7ETk6XqrOSfqC1etLzCnuqRDrWVOCk0l/r2iXx1s5yNPfpfJZ1GZ2X6nTxy0iHatycFHpJ/XduXx10xetteOq0H/AHv+VEoWifOf/wBpL2sSe8rSq5j/ACex7/8AxJFL/d4f+Y0CZn5ZlVzFdp3Hvtvc55f7qwf8xpg49Uhu6NYS6e69tFispZ1C6j0bnZAAK0S4AAAAAAAAAAAAAAAAAAAAAAAAAAAAAAAAAAAAAAAAAAAAAAAAAAAAAAAAAAAAAAAAAAAAAAAAAAAAAAAABD9Y/qRZx+Ldz+SyEks38D0P4NF8FCN6x/Uizj8W7n8lkJJZv4HofwaL4KGeYxznsABgyAAAAAAAAAAAAAAAAAAAAAAAAAAAAAAAAAAAAAAAAAAAAAUzkn75li/fSj/9UuYpnJOvLV++lJ/6hcxRtkfnNz/z/wA2uTur/J0v+fqUwAC8kEAAAAAAAAAAAAAAAAAAAAAAAAAAAAAAAAAAAAAAAAAAAAAAAAAAAAAAAAAAAAAAAAAAAAAAAAAAAAAAAAAAAAAAAAAAAAAAAAAAAAAAAAACpeTV3uFXaL63f6tnuYy2ipeTh3uNZLF9byetb7iI30/kZ+b3kJefStq+9U6onbwlOLGcmd4VdWfFtKH0xk35TdvTf/3GVvvVyl9YGm+KZAvhV1Wvk2mfNL3/ALp+3p9zzN95OUg/weLNf/8AZXHtKR0bfPELb/GUOzMtrAv9v2u8KesT3JcxTOCf7c0rvCqK34BcxW9gfo6r5R9mBb9f+cR8VdbM0adLtp9r1P4V0vqp6/0l/nLJ5NTuLRLGl+1qk8VVKhWFlp+4MZ1IaqbOqLTf5l9fnJnuT2lQsvkxu4tEMcTwVrE99zHrFTWYa9p13c044Ubnua45yqcJR3uRcuM45s8p5zCylp+vW9GTy3bSl4N6pB482cFpFS8ozvLHis/1vKKL4EvmLaKl5Sfe4fZJfreRUb/cy+ch7X5aJ37R/RdZ973opflDv25U+Fr4DrR8sepZ2dJvbcvX77R/FzlU8ot+3KixVfAW0/KVUtnM2q+15f8A1uz4EyHP+FtbulaM/qT7DJPZDjdagvrLrPryRXb6Sqng3SoT2mE5TvtWF+1tH+P/AKkD5IDt9KJk8G71Ce4iJ5B32rFR9raE+G3zmNvl+l0v7xH3s49g3nQqL+x+4mYAPolACo9Ar9eL3W56y7Xetrm0eS1ENMlTUPlSGLddmM4lXham3QidBbh131pKxryoSeWsetJ+84NMv46naxuoLClnh4G17ikMp+l8rXDH/XcbqmeJZ1Kz5SzuG2VkXbkj3eTk85ZmbfS+VZp0/wCu2e4M8UU6lW8pt+zamLtvsjvJu85LtZ2k2ff1Z9mt9xXdoHjZnV1349ql95rHH3cdhtru2jhX3CGZb9PznKyifv1XSjZ4qeNvzGlsXdxYzaHdtBTr5Npl+s+m8ppaxf4uSU8CL+TZfgocFssVavgfWc21ks21ivtYP0JmtAARhegAACO6hZPPhmGXTJ6aljqJbfEkjYpFVGuVXI3ZVTp9Uherl1fkPJxvF9kibE65WCGscxq7o1ZGseqJ6ybnX16dw6R5Gv8AIRJ45mEWyp/Pck6Zd99sVgT+7ExPmJjSIpXVvPn7pHrRXb25qO8rWufg9x3sd/Mln0HpgVV0K0/evqW+zqv/AOKhRFZLvUa4Jv8Avl2jX/ibi9KR2+gGDP8ABttq9qnRDP1VNvW6xJv++XJq/wDEVGiR/TGtrvUfaT+4g9upY0zTn3q/sf8Acn+q83O8nbAen/tIE/uwSIabtruK3Uru2Bi+5QyrqNNzvJ1wHp/95e3+6kqGprI7is1A7tpYl9whzXaxTXhl1nRszPfvqr+yodlntMxctl37Gw9va+vX2oPOadMvctt3Rhjf6xX5OS+xyzrdD9rsSPv8ILxs5c/sduJpLH3cVhtru2khX3CGXtcm8ea6gu8Cjtf6YfOadxh3FjVpd20MC+TaZn1pbxZfqY7wKO0fCpyMteFzL/n6yNO2XwtJp+F+yqHb5SlYybNtMJaaTd9BcVSoVOhY1lkpXMT8qRv6uzpJBywNv8lEG/8A/d6fb/y5SCa+1P8AphjTt/S3G3O8UbV+cnPLCXbSqlTtvNOnkpiU2avql/8A0fKoktyrWgsdEaj5e/ymjaOjG3pasot/CpUpPwypkbWXbka0aeG1jfFcP+hLq9nM646cM7LDOzxQyFHV2odxg0dx/TVlHTLQ1VoW5PnXi51JEuc7eFOnbh2Yi9W5fGRM5nXzTtnV/mqsZ4oJTOs21S2vKu/+tKrJeBt/cROl3dK8p0XSfxI2cX4d9t9ZI5U5vWGFfrlAvwV8xL7/AFsttsVxuNPw87S0k07OJN04msVU3/KhE7inBq/bP5S3O/RL5iQ5s7gwy/P8G2VS+Scef7ORUq9xF/8ArP1qJ6/qDcacGv7H3mOKjXDKtUNGsnsmYuiqa23VtHUxVccbY+OKSV30tzWoid6qJsqdaL09Kbrorkuu30UsadklWnvmQxbiX0nDssi+uR213lFU2fyWV30Xs6dk9Wnl3nt+29lQsbCdK2iox7tF4XIs0+OOjieP7N3NW52mU60sy/F2svl4VC2jIWsve4/bZPCTI096xec16UbkFtttXoTmNwrLdTT1NJS3NaaaSFrnwq6JEcrHKm7d9k3269kPHbSe5tNp78p69xe89O1e0d7olzSi8cab/wAst714wUPf15ulsCeFpIvtzTl3ck1OHFYk7aCFfdOKSy36XRYwvhaUbeUmUu/kppw4zAnbbYF9tS//AIR/mOnv+8/yrgg9lfnVwvsv4qZ8NZZOHlHaTt7HTe27YqO8dPKylk7MytrfaXzFpa1ycPKV0qb2O/TKqFW3df3U9Q/szi1N+GWnQVi0g/7tL2rInU3mvLy0ewjQXKtdw6DZKnhLRJ78hX5iMY03m+UzZGf+H0Ce7TzEi5WTuHQq/p4UtGnvmNfmODaG83yorIz+YUSeUXzFc0jhok10937FIlr76Rj/ANLtTL+ABRSymUbq3jn5Si9kVF7TZvMcjOH8eGWFP/C2i9pkqHarE4puUt/uqT2mVBH8wfxYjYk/8LaX2kmQvG1SzpUu9O37FuVjSfna8Wr2qpaOpvTyXbGv3ts/wIyX6ay83yf7TL9bx53tRu8xCtTn7clvHOn09usyeSYSrApeb5N1NL9bx2p9qOTzEbXhmm101vfI0W8saxP/AA8O1I4/I8dxaK0ieDcKpPdovzlJ6CN/b5q4PrFrubPKP85c/I2dxaMxp4N0qk+CvzlQaExcHKOv8W373SXVPKbFxpcLnW13m/XL7zdT46fZ+GBdnJFX9o+1etVVnxzi5il+SGu+iFs9arq/jVLoKHtL9MXXlJdbJfSPmFHxY9RE9WV20yyj+qqn4CmO9XE4Mdt/2+HWxffLPMbC1cXbTHKP6rqPgKZA1nTgx6y/b4ZbF98J5jv2T+kbfyketFK2y+dx8VdpnE1CXmeU1Vu8HJKZfKRmmqB37nzKHdtNUfEsMxarLzXKRubvBv8AAvuozTFA79zvkzu2nm+KjN/4QF+faHL7KfVSJjSHjTtVXf8AdUKizP6VbadPrmBWv5XB5i7eSqu+mMqdl0nT3EZSWon0qhtCfXMCtfymNfmLr5KS/tZ1Kdl2nTycREXfzXzlS2Z4bRJfZvryNXPpGtGk1T4dVXxe4iT/ABFylNa3fStSdJqnwb3LF/fWFPmLlPrU+NjZS+pJeipP7z1mPKwV5ygV20fyJf5OBPfEZYZXPKGXbR3IV+1pk98xETb/AC0PCusjdc4aXc+Tn2WZ6zRvN5bLF9c9Di+KjYhcXJNX9rSrTsvE3xMJUGoCcGewR/XG2BfFTNQt3kmfU2rk7LzN8TCS1z8zf7J51szw2gkvK9rJ9uTX+xqPObX1dy5bW9HZujG/4D9aTpzmQarv8K9TM8XOofLQmeGmzzVKzumY2X0RS1TIlciOVjnv3cideybtRV9dO09GjKc5ddUJPDyOrb7p/nOjXuN9Xl0qD9MYsvN+1K9tEump2GR7Ak4+TVAv1uscvvzb5y0MKzSx19RTYTBJMt0t9opaqdqx7MRjo49tneqvftKx057/AJNbm9lW75Y1T9aVVHHr1eId+rFqJPFDR+cpUqaltHXb5qKfoqP7zGn3s7TQdPUP15Qi/A6bfD/Kj3co76VkmlFb6kWY0jV9hXsVfgl3lIcqT6TRYBXdXMZlQ9P5Hr/hLvLdqHHS7N+UX72fed9rwvLheL2f9gZmzNnO1+tydkNsXxOavzGmTNuRM52464p2U1CviRV+YjrLhJvwdpELtat6jSj36nsahTOm7+c5Q+N1O/75eFTyDPObFu/RqhYl7aOdPcvMZaVOV+tOI1C9br5t44IjZl7Xh1NsDl6u5Kj4DyU/C0vg6d/0fao7NgHmhXfel2CqOSJJxzZl68lE7xrUHOxF/wC6Nr136r9Wp5KRD1cj1yrLlqL6qUK+3P5zwYgv7oe4v/nFWt9y9CL1JflJ+GHWimaXLOl6Z5SXakTzlZrtpDOnbcKZPbU+nJz1Dwu7YRY8JoMhppr5b6BXVFEnEj2Ij132VU2dtxJvsq7bnw5Wy7aRvTtuVMnwjOnJERW620b9+iSkrW+JiKX7TdLp6jsjVnUbTpSnNY52org+8XrUL+dndUacUmqjw/Vyek3mADzUmSsOUDqDkGnGKWm8Y5JAyorL5TUEqzRI9OaeyRXbIvUveJ0mceT9/wC01O/wq28p7lxcXLIk5vT3HlRdv9KKRfFBUFO8n7/2j2v8O43tPJqp6ps9Qp09mritGK3pQq5fO8Lh6ClarVlLWKVNvgpQwvDylzaou2zeuXwWw/FtPbp3f7JYdS9Sqm+XWloWVd4oqOB08iMSSVUn4WN361XZej1jmarv4cwurvAjiXyLSuM9k2yq/Sb/AP8AUGg9y2p854vsHp0b/WNQoSeFOolld5Jly2nl+V0r9v2ckWFypk47/ptF4V2qF8TYysLw/wDca4Wn3+mTytapaPKcTjzDTGLtuNYviZEVReHfuO8Lb/OGb4Vae36As6bp6+1j11ytU/pqr4r6qZwdT9qifPqhOlG23GE8dLB5jejV4mo7tTcwTma90WjUWp6+GixZvveNPmN5Uy8VNE7tY1faIXbVYtrWPRlf6VA+tD+dXD6X/HUPqZnxZvOUXKQ+2muDPFBUmmDNeEN5yg5RX21dc2+KKoIXZ94oXD8l7WJ26pxq0l4/YZKMAqYoeS/ZHzP4Udb44k9dyz8KJ4ymcmrY10z1DRN1SWV0bV9i4U6/oQtPD378lnGk8JsLfFVL5ilMgmX/ACXZsu/prhI339CV66oJ7cQl0XND21f7iVo1Gtmai+yl2IHRwpeb5MepTETqySkTx1NKh3YE5ui0iXtvVq9uvl85wcVXg5OWpkX86KRvvmm8xIXJwUGkS/fazr7/AJC1bafSdt/i17OBS9E+cy/wsvanq5b1VwXrAo9/3l1bL430/wDymrzHXLnqFTKsWhRemKgnkT8siJ/hNM4pqVYcwyjJMTtdNXR1eLyQxVkkzGJFIsiOVvNqjlVUTgXfdG+p1m/WbSpLZ7T6kI5UVVb7ydSKXraRLWFeC1W6jJ8W4Jd/EX7kSwAFILEAAAAAAAAAAAAAAAAAAAAAAAAAAAAAAAAAAAAAAAAAAAAAAAAAAAAAAAAAAAAAAAAAAAAAAAAAAAAAAAAAQ/WP6kWcfi3c/kshJLN/A9D+DRfBQjesf1Is4/Fu5/JZCSWb+B6H8Gi+ChnmMc57AAYMgAAAAAAAAAAAAAAAAAAAAAAAAAAAAAAAAAAAAAAAAAAAAFM5J6XL1++lL/6hcxTOSfveXr99Kb/1C5ijbI/Obnze1rk7q/ydL/n6lMAAvJBAAAAAAAAAAAAAAAAAAAAAAAAAAAAAAAAAAAAAAAAAAAAAAAAAAAAAAAAAAAAAAAAAAAAAAAAAAAAAAAAAAAAAAAAAAAAAAAAAAAAAAAAAAqXk8d5QZjD4GU1nwWJ8xbRUugXeT55D4GU1f6dvmOin8lPzdZCX30naPynZR3tPk3xG8L4VXVL7hpnXTBypypLai+qyZPeD1NGac9OG3FfCqalfcoZv03Xh5UlpXtSVPeEiEJ+Dr5WPfsa/bpM3fhB+Jb969odVQuTBf9s7a7wqiu+LUuYpnBv9rbM7wqiv+LUuR7uBjn+CiqVnYJ40+r4/8umXLX+NxDxf4pGZ31LX43mrkd0rj1e13sqxF+dCw+S67i0UsaeDLVp75kX5yp2zr6H87bv6W1Vcfjp4l+ctPkru4tGLSng1FWnlnL85aNglJ7G1JT5XcKT/AGqe9/EU7aCSW2dKMeRW8l6KiXuLcKl5TPe6fUkv1u8Ur/af5y2ipeU8m2lskif9nX0zvbXzkza/LR8Jo2k+ibh/UZQ/KOftyncfXwFtXx+5dOSx85bMw/rmNPbkT5yjuUjJ+6YtDt+hq2v4xFL3vbeK05m7svEfw3J85o/DDF/0NpLX/o1X6KTZJ7FNO/vk/wC3DtHP5Hjt9K6tOy9Tp5KEsCi6dV69fBtLU92wr7ke9GmdzZ4F+qG+RgLBt3TqpdV8G2xp7bD42+e9rEGueuuzJnDsEsaDTT5qXvRMwAfRLFGcmSXnLhqJ6+Ryu8bn+YvMoHkryc5cNQvXvfF43S+Ys+iz19XqfcNOltaMbQ2xtwSr57dZN3MTh4OHo24+vdeon9o6bep1UuZR7MSpbK3dKjo1v3R435Siu+9+fD1Mr/UX6VyndLZ/Co7nH5CRP8RVHKgdw180XbdZHe4/6ls6qse3lC6S1DGOVP8AOTXKib7JzSJ0/wB4qDlTOVt/dH210rvcN85up/C1/Z6Xeqr0RuTRtK93ZvWF36frlRNMYDmtjuaUuGU0kq3O2WeiqKhqx7MRj4Y1bs71eh7TP69OufdC9a5yke/sP2JjozU8etV1j39Pidtd4qai/wCYhyfVb57/AMRlZ5XY5O5qlXqJc66yC1K9nf2ltKp+rVlHh0ReF58GtAAQp6iAAAV5ygXcOj+RL/JwJ46iMil0dz/JKqV7MZcn91u3zEn5RLuHRzIV7UpU99RESa/nuSLWr2Y7Vp/dV6fMTWlcKtB/ax60VG8l+m6sP7t/HI91A7fk74a/wbZbfaiRDO1RLvcdVE3/AHyv39/mh7V3/JvxNey2UHwEQzXLNvddRU3/AHyrVffqG3RI/pvW19Wj7WqQ2308aXpj8t7KP3k7zWbnOTrgPT/79WJ/dlmQ1hjbuLHbW7tooF9whkDKJuPQHCot/SXOvT3bl/xGusTdxYrZndtvp18m04r1YgvGl1m7ZCe/eVPI0OwdYy1y2nfTsOb2Nr19uDzGpTK3LYdvXYi3sirV9uHzEtsYv01R/a7Mjs/CG8bOXH7HbiaSxB3FiVkd226mXyTTN+sDePKdV3bfvdJZvhU3nNGYQ7iwuwO7bXSr5JpnfVdqPyHWB3g0dl+HSkXQ4XU/D/EjXtX8LSaP7XsKhw9fKjfJ8fk36EqaF3igiLK5Yy7aW0Kdt7gTyM5UWvNTveLBJv8Axqd3ihhLb5YyK/TO1Rp/Hv8AA3yFQduxkfzfT59Ne6f+tI49pqm9/S8eijbeukjNNbIstrxWLfpXH5I/+KVSms8zRGcoPT1UTo7jr2+Qk85kWF/PehaHstro/HX1C/Oa6zrvdfdO3dtPXp5F/nJra1Yvkvqz62VXY971rUl9e19Ukd67LtrBZfXt7k9qc7ufu4MDyR/g2isXyLzgXno1gsPr0L09zOdvUl3Bp1lL/BstcvkHnl+zCzeV19v7oHu2pv8AIRf1PvP8+rN9Jxu+x/XaO3O92psvkqrvozbE7KmqTyrjHNFHtb56fb9/t1tX2e/NhclJd9HKBOysqk8op7tt9x09v7SPYweM7LcNp8fYvtplwlKXpduTxmru2jr/AIBdZSN9Xbk45g7wqKt+Ch4ja8dp9OXj9qkeyV+GlXPm6pFCZz9Lt+Ir4WliJ7qRS8OSy1WY/AxfUtdOUhqR9KteDL9c0ya33L1Ly5MKcNoib2Wun+Y9A/CM/wBGac/7z/LuCrbLL88uV9l/FTOBrhJw8pvS1u/UsPt1DkK2uyfunKmT+f1qb7p5YGu0nDyotMG79S0ft1b0IBd125SFRJ/4i2pvu3lw0VYs6X+GftCF1B5uJ+WXYL55XDuHQ28J4VTRp5di/McqmbzfKrsjf5isTyr/ADH65W18t8+k97scMrlq6WponSs4VREa6Rqp09S9aH6lbzfK0srf5k7eWk8xUtGrU6uit05J8LlcOlRpJrwp8GTd/CUNQW8scaPrcy9QAUksZld7eKblLr/Iwe1FUkVyZ/HjFib/AOF1P+mZCXRt4peUv/uGe1DUkSuNPPcbVjVvpmo6ap0zp4Y2qu27llnaibr1dJd9rJwpaNXqVHhRdBtvkSVOi2/UVjSIud7TjFZbVRfv1CxNXa1KLko4vUuarkSgsu6J6v0lhKcIqUfyV+62psnoYrnonZ9LlM6ZVleV12lmUYbkNxfLS496G6ajplazamXud6SNRzU6d1YnWq9RfmFS8PI+ll39Lidz9qOY777TqdCwo1oyUnOvFqUXmLjOKnHHM+EuX0ZRx2tRVL+pU3WpKi4tPg04yafDw5PlyMH8Wj0ieDeKlPcRr85WWicPByn8ti2/e4bunvjYsfkUu4tIqtPBvdQnkoV+cgujkXDyr85jROhrbxt7Hdaec7pPdvNaX1X1/wC51UOOn2fjR95Z3JBXfRK3etW1fxql1FKcj9f2k6D1q6r+MLrKPtN9M3XlJdbJjR/mFHxV1EP1fXbS/J/6sm+CZF1xbwY/jf2+FWtffC+Y1zrEu2l2T/1dL+gyVrwz/MGJJ4eFWtPfCnbso8ajb+UXWilbY/OV4se2yLa0rzXKIvkm3Q29Qr8BTS9A79zjka9tO/4qIzZrszg1syqq+tXqlTf2Y9/8Jo63u/c2ZCv8gvxcJ17f8a+hP7Oa/cpMldL4WOr+f+Mq3VROapcZTbbncCtXxyL8xdfJXTh09uDPBvdQ3ycRSesf0unwz7fBbW3xPVS7uS8nDhF5Z4GQVTfJQkLdfNfOVXZzhtI19X3ZPzr79KynS6q9RmVU7FX1nPj3/QXIU3ykPpTcBrfrOW0XT/eX/CXIfWocdNs33qi/ez7z1lfGYK35RS7aOZB0/wDynyqIsgrTlHLto9fE7XUqe+YiJtvloeFdZF69w0q58nPssoTUxFZqdaovDjsi+KFqFt8kz6nFxTsvU3xEBVGqrFbq9YGeo6ntC+JGoWvyTvqd3NOy+TfEQEtcfMv8vvPPdnVjaOou/U9xwtP07g5UuWU/V3RBUL7PFzMnzEr0KTnJtQpNv3zJqxPb/wCpFLe9tLyvrhE3oSoh4fyrQRvX9BLeT2iSUmaTfXMorP0N85qvJ90Tn0xiTWlz7pqCj0VrhepfeRzS1Oc5OM7fBqZF8VQ1Tn6Sz78oK59Pp8fgj8UFL/ynU0fbznJ5rWeDPUL4ntUjWkM+/KDqd19PbOb8UEX/AClca/rFW8i/VUR1xljQdK8rS9nNEw5WveYNjlV/8tldBLv2bMmT5y7ykOWB3mkbar/5a70kviVyfOXeWm846PaP61Vdh+8sNvwv6670P4vuBnW5M525a6pt1UdOvijkX5jRRnxWc7dNeejqoGL4qeZfmI20/W83aRE7TLeVCPfqexqGe9MqqnoNS8VuVXKkcFPf1fK9eprGwRKq/kTc2BU3+05Fl2NX6x1rauhqaKsWKZrVRHcLJGr0KiL1tVPyGJKGR0D6epauzm3KrRF9fuRmxprSiqihxPB5ZZGsRlJdY93LsnEstRwp7Kq5ET1ya/CtBTttPqc+9QX+qiP2B1CUbidlhYdGc88+VGKXm4s8PI+d+y8pb2x0a+3KQ2+XGqtGbZ1eKGokp6mkrr5LDLG7hdHIyKVWuRfUVF2VCXcj9f8AOWTN7YKVfdSEBzl3N3PP5t/TXO/M3/sOT5zinFTvYp8jnS7USsWknHRLFrmlU62TTUi6XS8ckzGLpeq+etrauemkmqJ3q+SRVWVd1Vevo2K15KDOb1gsL/r0Fx9qL/oWLqMzmeSLhTPC7gXxxSKQDkvM5vVTDZPr0N19qJ3mPU7TEdn79RWE51+zL7i23uXVsM8vweuBugAHihcjPXLVk4NPcf6f/iKB3igm85U3J9X90LSO8K53z4ks/lwyKzT+wInX9Gmu8UEnnKx5P/1fbU9P49zvvxB69occbJ1H0wrdTKHqTzrkV9an1lr6xy83kt/k39JCz5OwrjUKTa+X2T/xCi9yk3nJ3rlNzV5ymTf0kLPk0ZXeo0m1dfJO3UKb3Kyec8t/BvRxrVzLprP2UH7y57SyzcaYu9PsyLZ5SKceoOlkXbWXFfFHCVBd3/uQ8LZ/OGo+FV+cuHlCJzuqelESfX7q7yUPmKYuzv3JmGN/nBVfpqPOeo7PLOn2C+vF/vXJAU/piq+8+zSOTdl7ownUup8GnxVPJInzG8LevFQUzu2Fi+5QwdEvP6VaoVC9PeYo1F9hip5jd1pXitdG7tp419yhDbcrEKceiTX+jQPrQvl6r6V/MqnrM36dN5y38oP7a73ZniZOaQM6aWN52168u+uX27p7mXzkBobxaXL8l7RHfqXGvRXj9ln0wuTfkt4qnhSI3xVMnmKRv0v7VuW/b3R6e+4lLmwZ/FyXcP6euqe3xVFR5jOt5ymCTGcnxPuaRJUqnVnPbpwq3umJOHbr36TVT0y51Dbao7aG93KtQnLk4RVe4TfHo4cnE2Su6Vts1+VljfhKK77dOGET6wLwaB6mRfztpE98w+YktYnBbdJF7LjZne/nkZtfeaJ6mR/zypU98M8xKbunBadJl+67K734879s/pK0/wAVDsQK3onzqp3rWXtGcDlvufLqHZoW9KU9jbM71kdUSN/SiFmcnSr7q1f1Zl3346uk9y6ZCuOV7H3bqTcnbb9wYjSO9je4on/qEt5KFX3XqdqdLvuklSxU9dEmmQt11DOyEX/Zp49NSlI10JY159+XVGaNQAA8iL2AAAAAAAAAAAAAAAAAAAAAAAAAAAAAAAAAAAAAAAAAAAAAAAAAAAAAAAAAAAAAAAAAAAAAAAAAVPyjLXJNhDrut4uUbKast0baOGo5qnc51bEivejUR0i8KqnC9ysToVG8SI4++TW+35nrRRYdlNvprjZLfjkl1ioKuNJIJqp9QkXOPjd3r1YxFRu6Lw8aqmyn1jhkwWiDN+LuW/XzHNLL2iV2MUV/yCBtLUPWWOqgolb3NDKjlXjZGsi7Mdun0pu6dCH8eiU2Xy6PwMazEZs1jp1o2vXmkp3W/up9Ejd9mwrKm/N9DVRzm7bboN0ZND3G522z0b7hd7hTUNLGrUfPUytijarlRE3c5URN1VET11Q9RmXUynocStWqGJWWnhosfpIrFdIaOBOGGjllqESVscadDGu5pr1a1ETdVXbpLl03y2/55BU5a6K30+MVjlSyRsa51XNE1eFZ5n8fA1HKjto0bxNTbiXfdqHHCyMn11j+pFnH4t3P5LISSzfwPQ/g0XwUI3rH9SLOPxbufyWQklm/geh/BovgoY5hznsABgyAAAAAAAAAAAAAAAAAAAAAAAAAAAAAAAAAAAAAAAAAAAAAUzkn7xmK/fSm/TIXMUzkf+q5j/WlP+mQuYo2yPzm58C9rXJzV/k6f/P1KYABeSDAAAAAAAAAAAAAAAAAAAAAAAAAAAAAAAAAAAAAAAAAAAAAAAAAAAAAAAAAAAAAAAAAAAAAAAAAAAAAAAAAAAAAAAAAAAAAAAAAAAAAAAAABUuhneX7UeHwMoqvhv8AMW0VLop3mX6mR9mRSP8AG6Q30/kp+brITUPpGz8M+wyQ6ad9hVSvhT1C+0hmzT9eHlP2Ve1Xp46J6GlNME3wZy+FJOpmnCF4eU3Yl7X7e9XoQ34OvlaPfsa/XRNv4QvkqXevKH8wujCOjJLA/wAKprviy3613BRzv8GJ6+0pUGFdF7xp3hVNd8Atu7u4LVWu7KeRfcqVTYiW7plZ/WT/ANKmXXW1m6gu9/HIyjM7gx7OXeFS1LPekBbPJSdxaOUCeDWVSeUVfnKiuTuDFcuk+uNqmeKkgQtjkmO4tH6ZPBr6lPdIvzl42LhubHVF0VaXrtqT95QtdnnbSl5Cp7eX3FylVcplnFpNXr4NVTL5RE+ctUrDlJM4tILuvgy0q+XYnznZbfLQ8KN20KzpNz4kupma+US7nOUJQVHgNtC7+zspeeUtldQZA6N7mtbkm70Rdkc3gmTZe1N1RfZRChteX87rTHUeBBZHeNrFND3eFstgzWVf+xvTXJ7KzK3/ABH3+Fr6J0tfYV/Yf7nVsRLN5eS+vT7ZzeSF3un98j8HIqn4iDzFg2rp1SvS+DQwp7TCv+ST3uH5JF4OR1HxUXmLAs3TqfkC+DSQJ7lhG7aS39Ut5dNWL/0pM+Nilu6Lu9EGv30iZgA6CRM78kqXnLhqB69zid43T+Yl1H9J5Tlf/L4unx0f/KQbkfSc5cM/6eurpHeN1R5ic1P0nlOUv8vi6/HP/wCUtO0kd3V7hfVj2Inm+gS3tBsJ/bfzJotoxjyq+9ylG9tVKvuI/ObOMacq9q+itqon/vEnxcZXtF4bTaW/tJ+wqll2047LX6+rD2tMmmidRvrdMu/77itEzxUtGv8AhOEz6ojZ0/jaoKnl0PTofUb62US7/vuPUrPFQwL/AITzRf7TRVPbqj/6iKTNwt25n4PvPPKU+6WFN9Fap1xfvNaAArx7MAAAVpyjnbaPXxPCdSp75jIjZ3c9yQbgvZYbon92SZPmJVyk3baQ3dPClpU8uwh+Ju53ki3pn1uy3hPbmX5ya0zg6L+1j7ilXcv6xVI/3Z9s6thXj5NWML2W2i+ZDMTX85fs0iX/ALapd8saacxjv+TLji9lupPhohlykfxZbkUe/wC+1LvlbDq0ZY17W19Sn6qtYh/wgP8AROl+Gp66cCY5C9U0WximcvTDerixfyJGv+I2HhTuPDbC7ttlKvkmmOMsdwadUFJ9Yya7R7dm0dOvzmw8Bdx4Ljju200a+RacF/8AJxffZ97FS/Pq0einSXoijj612SfIdJ8ptdK+Rs7rbLPFwOVHK+JOda1FTtViJ+UylrNkK5bp3pXdlk45HWWohldvuqyQqyJ6r7Lo1U3DJGyWN0UjEcx6K1zVTdFRetDGnKE0+smm7cUxDHpqySigo7lUM7qlSR6K7ZypuiIm26dhZ9i7ul3aFrP4ym5R8DpyUuqJ0fhEoT/oqrVjyNRi/D3SLXvNX4CvFgmOO7bTRr5Fpn7UtvOX3WVeyks/tPp/MX7py7i09xh3bZqJfIMKHz5vOXrWleyktftLF5isQ4XdTw/xo6to/haVbrvS9hUK012nVZ8fm36OaRfFFAXlyuk48FsEPh5HTJ5GbzlB62P52341L4UUqeKKnL85U68/iWJN6+dyOlXxxSecktkFjS9Jl9pdP/WmyH1yW9c61H7O19lEyxZHc9c8bi8GFrPHVyL85sDUDvdddOHdsdenkl85jvDnc/ktji6+GSJnjqN/nNiajd7rdpq7t7vTyaecl9sVjUkvqy6mVzYl506tL7W39U0dy+bN1dx9y+rRyJ7ifznW1TdwaY5e/wAGw3Bfe7zw3qGN+qNge5u6pSTbLv2Nk2/Sp6dXHcOlOaO322x64/JpDy/ZZfpCuv7wuzTPedVWLaL+zfXIwjTsRtVbYPr9sta+UQ1vyTl30fpU7K6qT3SGTnN4L/i8P16z2pfKIaw5J3RpMxng3OqT22nuO3LzpmfrR6pI8b2a4bTvycl64suRV2TcpDIOjk1ZWvbRVfzF3SLtG5exqlIZN3vJnyhe2iqfhIh4pZcdqdPXj9ukexXPDSLnzdmZRGrP0qy6cu+uaco3yLlLz5M/e0DWdlrp/wBDSjdafpWP6Wu+uYDw+9dy5dBL7ZbBDTJertSUKVlHS0lN3RM2Pnp3tZwxs3XvnL07InSX/wDCDGVTStMUVlu5fZrlX2ZahfXe8/8Ayl10yM6+SbcqjTNvZ9DPbr5EITd035QlRJ/4l2pPKPJZygX7cq7TZEX0v0HTx3GUil3+rtVydmp1sTyjy66UsWVD/DvtkFfPNxU8r/CT3lWO4LLk7frjrd7TmEwuTeb5Xtlb/MxyeXm8xDuVh/ql1i+uvoPhNJleejlgWH18Nf8AH1B5rsfw0Sqvr33XTLXrf0jF963/AIi7wAQJLGXqNvFLyl/wdfagqiL2l/FXYSn/AIf0fyuZCWWpvHJymPwaX2qaqINbqttNUYjUvXvYdOoJF9htbUeYtm3lKVfZjUKcFluNLH/2aZXtn5qnqttKXJmftJEIymvbV2fUGdi97UV1ke32Ejl2NG4jLw8jKd+//wANXJntzIZOSrdLh+Rq927pZLPv66pFIalxiXh5FEz9/wDuOvZ5eVC969YRsNPs7SPJCtRj6KUY+4r2l3LubmvWfK6dR+mbfvPTyI38Wk1yTwb/AFCe96dfnIvpHDw8rjO2/c9yd46mNfnJHyH3b6W3hnZf5l8dPT+Y69tjYnK/uqMY1v8Aocjl2TbdVni6fbIG9r9y1XVqWPjQl6nH7yZtOOn2fjR959OR6u+ilH61fV/DLtKR5Ha/tK0v9YVXwkLuKntP9M3Xjy6yX0f6Po+Kuohmsq7aW5N/V8hlLXtm2P4UvhYdbE8t/wBTVetC7aV5N+AP/ShlnX5m2O4F9tiVsTyjfOdWyzxqNv5Re4pm2Hzh+LD2jItygWcGpWdVO371faD26eVfmNA25/7mjIF7YW+3HAUrrZb2V2oeoccqLwJfrXxbevSVC/MXJSzU8XJyyKkSZnOJDGqMVycSt4YU32/IfW3N5Sld6Lb5+EoyfmdKljz8GSOnzX4rq8Fy7jf71RFc64orIcE2/jYdb2+LiUvDkzN4MTyFng5LVp5KEpTXhnDT4Ev81KJPEil28m9OCw5TH4OT1ae4iI+5+aL/AJzla2eWNpp+Bdg+HKg+l4pjNUnQtPlVDJv63BL/ANC5CDav6fVmpOM01joLjDRTU9wgrkklarm7MR3RsnqrxE5Pi6uKVTTrejF/Ci6mV0J7uPTxPV0uLYKx5SK7aQXlO2SlT3xGWcVfylF20iuqds1KnlmHBbfLQ8KIraDhpNz5OfZZS2rsfDrLjKbddNavhInzFoclFNtPrqn39n+IgK41kj4dasTbt6amtfxyp8xZPJUTbArunZf6j4mAk67/ADL/AC+8omhR3dpanjVOqJDX1fN8sDnd+udIvHb0YT/k499j+UTeHlFavuIiqbhM9nKoSrT0rb3TwKvruiRqfoUtbk2dOH3uT65kVY73MZquViivFj7zds9U39WnH7au/SoI4+ibEfoNd4/Alrl8TUUgekUu3KFanh08rPFTIvzE/wBEOjRHIG+DNck8mhWulMnByi6Fu/p+fb7zevzEA/8AxFU8hPtxJSbxs/pT+3pL92SLS5XcXOaH3V/1qqpH+Wanzlv26Xui30s++/OQsf42opVvKrh53QfJV26Y1o3p/wDlw/Mqli4nLz+LWafffnLfTv8AHG1Sz1/haJQfRVqL0xpMs1PhqNRdMIdczqlB29nPXjXlnhUKN97VBfhReOM53ItcWbemhY3yFQRltyS83aRG6+t6rbR78/Y1DJ7E4bfBJ9+alvvVhcL0qptELM+in5mejSsqI3+q1Yqnnej1+96PXKmSHewxSbelvk/yWLzluWjeTRqKNUVFjgu7VRfU2Zv85Ytvq3wdOkv1als/9ZFR2HnjVmv7rPs59xztHc6r9PLJleR22kp6meNlFG2Ofi4FR0jkX0qopz84n56jzGs6ufu96Xxtb5ziWR6swvJo1/juofjHKdDJn87h19qvrtzuq+4hX5zlnBK4pz5+6U+3AqunXVSdvSt2/gxi2l0Nynn08Cy9W2czyT8EZ1cUNpd46R6lf8mxnN6kacyfXo7z7UUnmLH1yZzHJfwWHq4I7QzxUL/MV9yemc3nmksn11l99qKY9DspZ2eun0yr+zm/cem6gsV7NdG72qZtsAHjRbzNXLldtg+Os7bq5fFC7zlZ8nl3Hrdjkv1y4X1fe6lj8ud22JYyztuMq+KL/qVnycXcWruGS/XK2+L71U9j0WP9UJP6tbsy+4oGoP8ATyXfp9cSx9fZNrpmSdkUKeOmiK+1Gm4obrUfXM8rH+JN/nJzygJNrtmydiUqeOnhK61Bl3x6oqN/T5nXv8TI1+c8/wDwdUcanVl015f9vRfvLltC83mnL6s/eXpronO6z6VQ9n0Vd5FnmKPuj/3KuGs+/wDV/pm85cmvt5tli1m02ut5qe56KjprrLNJwOfwt5nr2aiqv5EKLySZ7OSrhyMerV9EFZ0ou31zzl/2cpy/E7F44b0OP7VznrXpK7Vrq21CtXazuqb9EaR/LQnOaIaoT/yuOM/urt85uuxrxWW3u7aWJfcIYWxlOc5POqE/X+zbK3f+jKxPnNzY4vFj1rd20cC+4Qg9u+qrJf6VA6dCeasn0x/mVDomeNHG85ZdbXeHkF2T3D/OaHM+aGt5zH9YHbfvmR3VPcL5yuaO8WN0+/S7ZIX/ABuaK8fsnMwKTfkvYV9tcKhvinq/MZZyGnq6C732GtppYJJqZkrWyMVqrHJLFIxyIvqOarXIvqoqKaewCT9zHg7fvrVt8rWKZ/1NY65Z1UwMejd7DZ2ou2/paCkX5i0bMXEbbbfVHU4RVNSb6MXFb7yA16rGnszayk+G9/KgWDTLwaR6mxfz2p08unmJZkKcFl0oXsmsbvfjiIqvBplqdH/PqBPLO8xMcrTgsOla9i2JffSkHtn9JWX+Jp9mB86H86r/AOGl7RnI5SEfduo2oW6bpSYZQ7ez9EqN3+JT2cimr7szTN6lF37oiil37d5Xr85+NcY+f1G1Z/k8PoU980jvmPHyF3bZXk7O23Qr4pP+pdqqT2QqrohT9caTOaDxr0H0yn6nNGyAAeNHoAAAAAAAAAAAAAAAAAAAAAAAAAAAAAAAAAAAAAAAAAAAAAAAAAAAAAAAAAAAAAAAAAAAAAAAABw8zxG25xYZMeu09TFTSTQTq6nc1r+KKVsjU3c1U24mJv0dW/V1nlyfBKPIrrQ5DS3m52S8W+OSCK4W10POugk9PC9s0ckb2KqNcm7FVHNRUVOneTAzkEJl0lxttms9rtlbc7bV2KofV0V1ppmOrGzybrNI90rXskWXidxo9itXfqTZNv5JpHjkti+hMlfdFrvokl5+jPPM7v7vTqqOLg5vfh7zg4Ob4e94dugm4GWMEFqtILBccevFjut3u9dPf6iCpuNzmkiSrndC5qxJ3saRNa1GI1GtjRNt+jdVU6uPYHasWv11vVira6mp7y/n6m1o9i0SVK+mqGMVvEx7v43C5Gu61bv0klAywQ/WP6kWcfi3c/kshJLN/A9D+DRfBQjesf1Is4/Fu5/JZCSWb+B6H8Gi+Cg5jHOewAGDIAAAAAAAAAAAAAAAAAAAAAAAAAAAAAAAAAAAAAAAAAAAABTWRf6nmS/fWD9Ly5E6kKbyH/UsyX76wfCeXI30qewUbZL5zceBe1rk5q/ydPz9imf0AF5IMAAAAAAAAAAAAAAAAAAAAAAAAAAAAAAAAAAAAAAAAAAAAAAAAAAAAAAAAAAAAAAAAAAAAAAAAAAAAAAAAAAAAAAAAAAAAAAAAAAAAAAAAAFR6QLzed6pM8G8Mf4+dUtwqDSxeDUfVePwa2mf42zG6LxRqPve9ELqH0hZePL2cyV6XN/0HZ68k36VMxYgvDyl8fXtlankHIah0ub/AKEU/rvm+GplzGV4OUljru2aL4pyET+DxYr2y6bKt/JPr8Ib/IRfRd0euoXbhvRcsUf4VTW/BQ9upWaZFZtTsexSnrmx2a8Wm5PqYeaYqvkjp5XNXiVOJOlG9CKh4sQTaqw93bVVv6GnN5QS9x6iaf3BOt8N2gVfZgaifDUhfwa04VLG6p1EnmnNrPHirVNPwprKLvrPG7p+H+ZIra9rw4LkMqfx6iub4oIULX5I7uLSNqeDcqlPgL85V+VW+ut+mlxlrqSWDuuouM8PON4eciVIka9O1F2XpLM5ITuLSeRPBu1QnuI1+ct+yqUdl7qC5q1L/tqKPOtYbe2Ns3z0Knt5l3FbcotnFo5f+jpb3KvvqIskr3lAM49IMiTsjgXxTxqZt/loeFdZI64s6Xcr7OfZZlLWp/O6mz1HgUdgXf2Yo1NIXP8A2Xzte28s+UtM06tO53MrlUeBb8cd46eJTS1x6cTzle28s+UsOn8Kkd+x0qP2VZf6EPvMbEzxO7n9am/35HL5KHe49lkfg5HP8BnmLAsXfal5K7sgpk8mwr/kr97bs0j8HI5/gp5iwMc77UTKHdjKdPcJ5iB2ol3S/sn0zg/9CTOrZNbml1F0Ka/1SZgA7zsMxcjKTjuGddPp5KF3uqnzlh3v6XymMef9dxyWPxPmUrLkVScVxzD7eOjd7qbzlm5V9L5RuFP+vWqsj8TJlLdtSsa3XX1V2EeY7NSzszYy6Ky9dZ/eW0Y/5UsPOZcqbdTpneKmavzGwDJvKYh5zNJU26oqp3ioN/mKrpstzX9Nl9rL2NUuW1ce6bO30OmEfa0zxaF1O+tOPqq/vtnhb4ra1fmPXD0zwVPbqiv6WqcLQ6o4dZMUk366OKPx27hO7Tr/AJnpqn/xRXp/sNUsV6sXc/8AnPI8q02e/py71So/VTNaHm+iNv8Aoh9Ce7qfu7me6O5ucTnea4uHj4N9+Hfo3223Ijq7qFU6aYxT5DTWyKt524Q0b2SSKxGMfxbv6E6duFOj1z71ul2NVuo9Bqgi1VPeKKlkpX8xKrI6lrk2bzqJ6bhRV27ejffhTaIp2cY0lXuG4wkpbrSTzKOODWeC4rj3z2yrKosdzWeKzxxw53/sTAAHAbSrOUw7bSS4p4VRTJ5VpDsCdzvJPydm/wC92m8p5KRfnJbynHbaT1ieFV0ye7IhpyxU5MWbUi9cNHeol/8Axl85NafwVJ/aR60US7f9ZpL+7tets7WH9/yYbAvZb6b45EMsW1eLObm365WOT30w1Ngvf8l2yf1fD7VQhlazOR+oEyIu6SXHbx1DTt0rhtFrS+zh7WsRW3/HSNK8eXrhTJjnDubx99L4GWXldv7FKnzGw9OHcenmLv8ACstEvkGGOtQkXnq+jT/s8ovbvEkHmNg6Yu4tN8VX7y0SeKFhHX/yMPCzOxT/AErcrojFejBJjLfK4bzmYY9H2Wa5O8Ub1+Y1IZe5VbeczuzN8DHbk/yUpI7IPGqRf1Z9lk5t8s6JNfWh20X3pk7i02xN3bY6Bfe7Cj8ybzl31sXspLd7XB5i7dKncWmGIL94aD5OwpfJW85dNcF7KSh9pv8A0I58Lur438aNWt/C0y1XTGXsKhTerr1ksGKvXrVlR8XTl/8AKPXn8ZwBv13IaJfHG7zmfNWF/wBHsUT1Ujn+BTl38pupli07wipgkcyVlbDNG9q7K1zaZyoqeui7KSWyz7noWk1H03D/AH5sr+sT3b3Wc80Lb1QijNWnTePNLOztrqZPKtNi6md7rNpk7tkrk9wzzmQ9NY0XUOyxonR9FaVqJ/8AXaa81S73V/S93bUVye4j85J7XzVTU1Jc8P4SF2Iju6PXf2tH2kST3vo1Ox1e2mqE9w8/WsruHSTM1+8Ncnjgefm/dGpWNL2w1KeTcfjW13DpDmS/eWrTxxuQ812UWdUrL+8R7FI941j5nF/ZvrkYlro1Zl+Bs2/fbHaPbkTzGq+Sj0aXzM8G71afBMw3aHhzfTZu3p7BZF8chp7kqdGnFczwb5WJ7TD2vbOW9pS8MeuR49s6sbTvxZdUC4ahdoJF7GO/QUjlve8mPJV7aOf4xC7KxdqSdeyN36Cks073kwZEvbSTfHoeM6dx2rsF3pe0pHr13w0e583ZmUXr39KxXSSTq4sJaz3qzznruj+ZhwFfAyGzu8UaKeXlIfScJ0hft14pGzyECfOfvKXczTYWvgXu1L4oWqer62t+hor6bmp2a/3lHsXu1b/yUeumSjlCSbcqrAl39Itn+XyKR28fVorpOzVG3J5SQ7HKIk25U2HLv+9utHytynGvH1WrjJ2aq0Ke7lLBpyxY2/kP4kcF283NXyv8LJ9ysW/THs+uS0KeU/6ExvnRyvsdXtw+RPLVBFOVczespW/XJ6BPKqSu/wDRyvMZXtxKZPK1B5fsg/0VWj9a86qbLdrS/PYPvUOuRd4AIIljMtibxy8pZPCgnT3tVFT130y3WX7XSqb2qqoLcxlvHU8pBO1tQnveqKhVectts+10sqfaq6g9o0z5Wp/0vYRPPrz4kP2/aMq6lqeLFrwzf089An91sqGrcfl4eQ9K/f8A7srWeOtkQyHTSKlmrIU65ain2T2EkNX2aVGchWVeylqW+O5PT5yZ2vp/BtV03NPstEdoMuNbyU+s7HIddvpxfGdl7evjgh8x3rN33LAvv2uGs+Pg85HeQ8jmYLkUDutl56U9fmWJ8xIrD33K8yVfBxGJPK06lB1ZY1rU/Jy/gLRY8dPs/GX8Q5Hf1GIE7LlVJ7pC7ykOR79R1idl0q09tpd5Wdp/pm58eXWTGjfR9HxV1EJ1rXbSrJfwJ3wkMwcoFv8Ao3p4vhYtbW+6Yad1uXbSjJfwP/E0zRyhGbY3px6+OUDfbjOjZl41C38ovcU3a/5eXi0/asmnKnx7GscSmuNqtfMXPKK5aq41HPSO55aaLgZ3rnK1uyTr6VE39U5PMc7pve6hU6ILJE5F9dZYW/oVTu8sh+3oSb2LWr43U6HjpoN9DsqrVTqt1BE1fZkYq/oQo20NKd7f6PKo3JqpLleeEIprzJJJdHIStpUVGtryjwSoxXDvxy/S5Nkc1/Zw0mBL/NmmTxIhdHJ3Tht+YR+DlFYnuWFPcoOP9h4Am3Xj0Lfab5y4uT50Q5qzsyms/Q0tlxxtF/znK1oi3dpqngj7Ml1Tn0FPqVS6cLbnulqratxSq51OFqI56cHDt0+k3339UlhTFym/dTWlm/8A3A5ntSuLnI2tBQ3cc6yX7SrupdO4VR53KkorwJL7wVZyl120kuKdtRTJ5VpaZVPKaXbSauTtqqZPKIZtvloeFHxtFw0m58SXUyr9a4+HW/DU8Kmtnyl6fMWByWdkwi9s8HIKj4mEhGuUe2ueEdHXTW1PfkhNeS6qpi2QxL/Fv86+Tj8xI1uNl6PeUvSY7u0tTxp9mJWl5+l60Vt39SHOLZCq+tvJv7TS2eTP06f1kv1y81TvaYVNk3e3bKLqnXTaiUfT2I1Kn59i2eTF06YNl+uXGpd7aeY+br5D0L1Hxs39NY6e6y9M0vccvRBP2m8mj8GsuTfJNKv05R0PKDtNQq9D6iWNPZ7kX/mQtPQ1vFpTlUXZcrk3yTCtMSj5jV/Gqvq528Txb/8A2sH/ADFffDaRrpoVO3TJetH+rOnz/s16L9U0a2AB1F5BSWFx87lutDfDdG3yVQXaUzpyznc21fZt6eqib7ic6aDxCfgXWiA1hb11aL60/ZTMw2OhSttNHT7b89kix7dvFT06fOWVaW/tZ3GD6zJfGeKBq/OQzT6nSoqcaplT/WMxiZ7ikT5ycWtu2GZLTr/2VfkLfyJSRnbtvW3qNu/7M7b2kCl7FrF+qn2FRf6OStKVeaxi7s+u9xL7b/Mey5Sc9pdWVH1yvubvHDTL85z5nc3YpmfXW0ntc4dCoZvo/K77uuae96UkK3CdN/aU+1Epem/LbvRB9p/eXByi2cxyc8Oh8GW2s8VFL5ivtC281lei0vVziX5PamQsrlPxc3oZikG2yNuFCzb2KOZCutGm83etC5fDff093Inzl50yW9s7Pvyr+yqnrmprFzbroUfaUzaAAPIC1mX+XU7bHMVZ21tQvijb5yteTS5V1M09kXrkqr2vvNSxeXY7az4gztqaxfEyPzld8mxOHUTTZ3bVXz5Gp7Ro6xsb4Y1uzUPPb/jr/np9cCS6yZLQZHcNRKq3JKjKO4xW6TnGoi87AkUL9ulejiYuy+qmxDM8fx4RHLv++ZXc3eKGn859r0rq5mrrIO+fS5FPVzJ1cMb65rEX1++XbZOn8h480dvp3bHL/wBpk12d5Cj85XdkdNnp+qzhKLinczccrGY/itvhrpWc8VwymWO+u/xy40+eU3uVM45mpNYLK5ZMv+mWJbL0fQq4Kn5W7FZZK/8Acu4cz+cFd+h3nJ/yxpVXL8Rdv1Wedf7y7FdZK/8AczYaz+cFw/R/1LhoEMaTp3j+6qQepP8ALXL70+zSOnhbOPkxanz/AHztieKeLzm38WXixm0O7aCnXybTE+CsVeSbqXJ4V2oU8U9Mvzm1cQXixOyO7bdTL5JpTtuXlz8vP2VEktnnmSfTTi/36h1ygOT+3nMa1UX65k10Tyaecv8AKF5N7ecxTUh3h5Vc08mzzlb0t4066ffpdpkpecbuiu9PqRXVuyX0KcknEr53J3V3NfJ281znBxcUlWnptl29Nv1FJ36u7uzeGq4eHn7Tbk4d99v2BB0e0WVf5P3GGNt/nJI33VSpT00/HktFJv1UdHH4qSNp6hZaNa51HUow/LT7tByy+MYycorGccJSk8pZeeLeFjzraC7rVNPp2bfwFCMkuHK4Ybzy8iXPjgW8+ZJdN9SJEXolzimf43yKTnNE4Md0tXsjsK++StbXOs2kuZyr/wBtllvf42SqWZnycGMaYL2U9gXy6Hnm2X0jYf4ij1QJ/Zyfda1efTbS7cmc3Vqdk2qWs1GrF4m4fTPRfWa6jVfhJ4jm8hl22a5GzttbF8UzfOevUxePWzWaPtwzbxQ0TvmOfyG3bZ/f2dtn38U8fnL3VjjZauvs6L/ch9xqj9M0n9ap2pG0gAeLHoAAAAAAAAAAAAAAAAAAAAAAAAAAAAAAAAAAAAAAAAAAAAAAAAAAAAAAAAAAAAAAAAAAAAAAAAAAAAAAAAABENYWq7STN2p1rjlyRP8A8aQ6WC363ZPh1nv1qe91JWUkb4le3hdsibdKep0opz9Xl20nzVezHbl8mkI9yaJ+6dDcUk332p5o/wC7PI35iUjaU5aZK7/WVRR72HGT64nG68leKhzOLfnTS95ZwAIs7AAAAAAAAAAAAAAAAAAAAAAAcKizfFrjllwwajuzJL5aoWVFXRpG9HRRuRqtdxKnCu6SM6lX0yGyFKpVUnCLe6svC5FyZfQstce+fMpxhhSeM8F330HdB+ZHsiY6SRyNYxFc5V6kROtSuNC9XJNYsbuN9ltUdvdQ3J9E2Nkiv440Yx7XruibKvGqbesbqdnWrW9S5gvgQwm+jezjqZrncU4VY0ZP4Us483L1lkg52Q5DZsUstVkOQ17KK3UTEfPO9FVGIqoidCIqruqoiIib7qfWz3e23+10t6s9Wyqoa2Js9PMzfaRjk3RU36TT3Kp3Puu693OM44Z5cZ5M45jZvx3tzPHlxz46T2AA1n0AAAAAAAAAAAAU3f8A/UMzX77Q/CeXEz0jfYQp2/fwdma/faH4bi0qbILNPdn47FcInXKngbPLTpvxNYu3Svqfxm+NCi7JtK5r56F7WuTesSjGnTy+V/wQOkD+Oc1jVe5URrU3VV9RCstD8mueS0d8nuVfUVKsruOLnpFfzbHoqo1N+pE26i7SqKM4wfPn1FcqXMadaFF8ss+os4AGw6AAAAAAAAAAAAAAAAAAAAAAAAAAAAAAAAAAAAAAAAAAAAAAAAAAAAAAAAAAAAAAAAAAAAAAAAAAAAAAAAAAAAAAAAAAAAAAAAAAAAAADxWu8229RzS2yp55tPK6CReBzeF6bbp0om/WnSnQVXp4vNapars6t30b/Jy+cjGS5fmOKaXXS84LM9lzW/RN7ynbO50T27vRGuRU6m777dGxJcNXmtXdVGdsFI/yKr85yaPcz1DQ1qNSUc1Iy+CnxW7JcWuLSfNx44fQRmuQjb6za28U8Rqcr5HvUqnI+9jj5ibaWp/oTReu6b4xxlay7s5RGOSep3RAnjY41Zpgm2D25e1Zl8q8yvRt5vXXHZfu+mb7lxq2De5cWffs63Zomr8IC3rXPRdUeuoXdiqcMmFu7aut/wAJzuU3GrLlgdaiekuc8O/9Njf+U6eNJwtwd3bWVvwmH85SlLzlsxGp2/e8hjZ44JV/wEB+D+p3CzuZP/0367RF51Rb13S8Z+0kRjW9nBpVZl7bTN+iNfnOvyPHcWldWng3mdPJQr854dd49tJ7IvZaJPbjiU9XI3dxaXXFPBvs6eQgX5y37ILd2cvYdFWj7Cked6887X2cumhU9rMvcgeurOPSXJE+5mr4pGKTwqrV3Ipa3G81xZaZiMorSlQ2RFXicu8aqip/aNbu6VrWpKq8b81FeHi+pMl9Tozradc7vNTm34MY95lnUtyy3a+1CdPBasYd46SBTTNwlY7Cs0mY9HNfeo1RyLuiotTH0p4zMuYOWWXJpF/i2bFm+8IC/rNNxaK3af65WW9fHNB5yd/CTT7rR0qP1Ki9NvTIDY68xK8pY5I05Z/6lRe49nJd72HN2dl/e7xsJ/i3TnuVO7Fp09yvmIByY+9mzmPsvDHeOMn+I99muWu7JadPad5ioa3Lul3pr6dx/wD4zZZNnI7mn3C6HUX+uyZnzqHcEEj/AAWKvtH0OEzK8bvLLzbrNfqCtrLSx8dbBBUNfJTv4V6HtRd29Sp7KKnWik1TpzqcYrKXL3ubifdScYLizN3IpdteMqZ201KvidJ5y1M6+la+6dz+HT18fkXp/iKm5FbtsiyZnbRQL4pF85bOpv0nWTTGfw5a6P3DE/xFu2sX6cq9+K7B5hsw/wCqltLoqx9ui2jLXKLiR2bz8S7fsSuXxWt/mNSmTOVbUvosiWoj9M53NfkfSqxfaVSnWUXPW9NiuV1mvTSqov8Ar8d/RLyP1I+0pkU0aVY9TsQrN+h8kMHvZqf4iVU3+xNHUduqCu8k3zEV0l7zIsPrey+UkG/9KJiEqg6NL7fUdupKO8kvmLPf/Op+H3s8a0jhZY8d+qmWvyqKZZ9G7lMif6tVUsu/Z9Na3/EWrb6lKygpqxP+3hZJ/eai/OQDlFU3dei+TRbb8MEMv9yeN3+ElWBVPduDY7Wb78/aaSXf+lC1fnOOt8PRaL/s1ai9Mab9x7svjM7oAIM+ypeU906XSM8Ovpm+2pGNPk/aG1LpvrM17i96p5yT8prp05hZ4d2pW/CI3gqcGlWrlJ9arr18m2+YmbF4jT8ddaKHePG0kpfZY9U2dDTpePkuWb8Ab7VSplyxx7ahUjU/j3FEX/8AK2+Y0ZopUSVHJqqI3yOclPUTxMRV34WpK1yInYnT1GeMeXnNUKaLwLw1nvrf5yQsountLrK+yi/9Wp95D7WVlfbP6TcJYzLPpjTJTqA3iy/IKT1I79fZET1tkX/Ca50pdxaZ4sv3ppU8UbTJWct4tUsqpfAq7xN44ZF/wmsNIncWmGLr97IE8TUIy/8AkYGzYr6VuvOvQ0j7YjqBbcwvWR2KioqmCfGq1KKodNw8MjlV2zmbKvR3i9exRfKebzmoVvb4GK3J3k5ic6R/sTWfVigXo46uhqET+kyRVX3aEK5SLec1Jhb4GGXJ3uJyx6XbU7LW9yj8Xual/mpqT9bZO7cfC0dr68O0XZpGvFpZiK/eSiTyLSn7w3nLjrovZS0ntMd5i3NHXcWlOJL956VPFGhU9Y3nK/Xdeylg9qKXzFdq8Lyv4z7aNWp/C06yXTGXsJlH6ud7asaj8GKb4MKfMXJylX8emGBr4b4ne9F85TmtCc3Fjsf3NKvump8xbfKIk5zSrTp3hRxO96J5yT2dX9V9Jl0xqv0qTKzr/wAHUtcj3qK9G6iodO6GxpmuJVFDcZZa6a90zKqnfHsjP2QzZUXs6U7d/W22NQ6r97qvpa7tra5PcwmUNKG/tpY871EvlCnjqGmr9XOjVDS133wq08aQmNaoTt7yMJ1JVMxbzLGUpLKjwS4Rzhc+EstmnZevC40evOFNQxUoLEc4e7OCzxb4yxl82W8JEnyPvdRMYevQisqG+4Xznn11dwaO5gv3oqE8bdj0Zr9KyrEqpOjarkiX+1wJ5zx6+u4dGcvX72Sp49ik7KLGuVqf29N+mFP7j2jWH+j4y+zl6nIyRfIeHPdKm7enxywL45VNI8lfowG7s8HIaxPcxme8jhVmoejzdvT4xji+OVTQnJa6MKv7fByatT3ER7FtZLe0pfs9qR5JoSxtM/BLsQLdr12oaleyJ/6FKRz9/Nclq/O366Z6eOqRC7bmu1tq17IJPgqUZqc7m+SleXdsTU8de1DyLSFvbX2C7z9rRPWL940W5f8Az4kyneVDFzWD6RJt1Y7weKGmITll7uPo6ttklqnOo6Sps88UWybMctNFuu+2/q9pYfK0h5nC9J0222s8zPFFSecqjP15jVCJ3gMtTvesB+h9At6N5YWzrQUnHu0o5SeJKpjKzyPDayuOG1znluqVKlC6qqDaz3NPHOtzOH0rhyFtcouTblQ40u/7260/KFU8F5+qZdJOzVijT3cx9eUdJtynbMvgPtXxiKfK9f7fXiTs1bpU93McVksafa+RXaidNw83Vbyj6mWVyqY+K52lvh1Fv+UOQkmRdHK6xVe3FZ08pOcXlQxcd3sXr1VuT307znayXo5W+Ir24vUJ7qc8m2Pl+YXMeiV37Oky662vzmm+9Q7Uy7wAQxJmbcQTirOUYna+oTyFSU3RLzlrovV4dLa32qyoLnwdvHcOUOm3pp6hPI1JS9k+mWqH7XS64e1W1B7Ppvylb/o+xR59d/Ep/t+0ZT1uXnJ4aT67URL4lVP8Rqegl4OQjULv1I9njuv/AFMu49Hzt/tkXh1kLfG9DS0Eu3ISqWdtQjP+KNUse1i3pWcf7xS/iInRHhXD+yn7iZ8jWPmLNmlL1czfnN2/sbfMdvG++5XGWL4OLU6e7gU5nJNj5ip1FpvreQu9vj8x08W77la5mvg43Sp7cCnmupve1XUZdNLPp7mW6zWLK0X1/wD3jkffUhVOy71ae20u8pDkgdGksqdl5rE+CXeVzaf6YufHfWS2jfR9HxUQXXFdtJ8k/BE+G0zjyhmbY1pqvbYaJPEsJozXRdtJck/BW/GMM98oaP8A0a0y6OuzUqeLmDds48X1u/tF7iobWrNap4lL2zJHyypNqrFWdjahfHJCnzHQp4o05JNVcVb+yKuJEmfv6fgrubZ0dSbNa1OjsOPyzJNrnjTfBievjmj8x2WLw8jv/wCmv/7kanQpysLarKKclUeHjiuHHD5s85xVqs1q+qxTeHRllczxCGM+AjHKEj2pdPE7bLG32oy2dAOiTOmdmU1fzFX8oaP9j6c+vbGt9qHzloaCdFbn7OzKav8ASc9b5ovP1mdJW7tNP9n2RxLlN+6xtTN/+6nM8hK4vUz7cptuV1bE36EpVZ46KVfnNBHHdLCh4q95adnJb0rzy8+qIKn5Tq7aUVSdtZTJ7otgqXlP9OlkrfCr6ZPbU+LX5aPhR1bSfRFz4kuog2use2umC9HW2gb4qx/nJTyYV2suUx+DfZfgN8xHtd2b65YA7wpKJPfn/UkPJm72lzCLwb7J+j/oSM+Nl5l1sqenrd2mqePP2aK1ytrn4fqRco/TQ5zzjV7NnyInwi3eTI3h0nol8KrqV93t8xV9xh7p0e1QrNt9stc/f/68Sf4y1uTU3h0ita+FPVL5ZyfMfN0/zdr6y6jVs7DGt05dNGT9NVlS6X6tQ4vX1+nVbb2dyXe6VvHWLIvFFJI3m2N4dttuJrd13/jesfizN5vOcTqtttsqdDv28VNSecrtLYlTectrlbv9DHrM13qtctfDGip2dD3Fl0sfNXPEqztzuKLx09GQ91ThDaGjOPK6NVfvUvvNOmXdxc7PTo1nlU69Fx7y/KLHpi/SanAB9HqQKh0oZzuoGqzOvjuULfamLeKl0d6dQ9UF++8SfGnRS+Tn4F1ohNSWb6zX1p+zmZv09ekd0wrp9Nmka+3Qp85MZaxttsmZRqzi4bvfIeHfbbnImRov5N9/yECw6VIr/h8O/wC95fA7xy0Sf4STZNK5lw1HoOnhgvVW9P7Uzk/QxDftlHesadT7Sj6qtL7zz7ZSs6cnNcu5VXotW/cQa5P4bbTx/XIYHeLnU+c7kzP2lpH7f94XVPetIR68bpBbOx1E1fFJIhKHx76HvXwrndfklN5iYu/gyh5SHaRVdLWb2pHoi+tFycrJnM6T45B4F3pW+KmmQrPSjZlZoG9PVqL83yrvOT/lQ5FaMq0hxnILFM6W31t4jkge5isVWpFM3qXpTpResr/TBeFdAX/fC+t8q3zl10mE4bPRhUWHvVk0+VPuVbKPXdW+dw7yj7WmbPAB5GWkypy7nbUOGM7Za9fEkHnIHydE4c80wd21l8+Sk35eDlRmEM9RVuS+LubzkK5PacOa6Vu7a2+fJ0PatJWNjod+Nbs1Tzy946/Lw0+uB5banPpro/r3mR3/ABRq/MV1kFTO+8tgWZ6xJE6RsauXhRyvVFVE6t1RE6fWQsbE05+i1wf17tR3v9V+YrG8u3vca9tN/jcTVkv0rGPRn2VE1Of5bT39ar2kXnyun87leK9PVj6P8cuxXmSP/c34az7/ANx+C3zk85Vb+cyvGfWxWF/jnUrvJX/ufMMj+/t0XxNi85q0KP6MsF0T/hqHVqjxOu/KdVImOAx78kHUV/beKZPFJSL85snCl4sNsLu22Uq+SaZA0/i35G2oD9vTXtntLRKa8wReLB8dd22qkXyLSg7aPe7r5efs6RK7PLG55KPamd0onkwN5zDc8d9cy25J5KHzl7FHclJnOYXl/wDK5dcPbihQrmnvGlXb79LrkS11xvaC70+pFDX+X9xvjTd+vK5G+5qVKWhn47tSS79XMM8TWt+YuC/Sb8kHG4/53S+1FUecpBj3RvbIxdnNVFRexT3jR6HdaF1Dpq1V6WeXat8NU4/Zw6i5LW/m9Jcoaib8WU2lPHDKXZrhZWY3DhNhjqFnbbHWekSVW8KvSOpRvFt6m+2+xU1+oaa2Y9nVooouap6fPrdTws3VeFjW1CNTdeldkROsurlM9F1sDuysty+/EPGtsoKN1pUnyu4pZ8yo462XTZe1VG1uXP48aDjnwb+fWiu8/dzuvGsLfCw+oT+7Q06/4TyciWLmdRLkv/zGPSS+Krjb8x9svdzvKB1ZZ1rJitxYnspbG7fBPtyPYu59RoY9v33DZ5fHcW+cvN29zZ2pDpo0ex/scUY51OjL69Tts2IADxUvoAAAAAAAAAAAAAAAAAAAAAAAAAAAAAAAAAAAAAAAAAAAAAAAAAAAAAAAAAAAAAAAAAAAAAAAAAAAAAAAABENYV20kzdezHLl8mkIdyTajntCrBHv+8S1kfvmR3+ImGsf1Is4/Fu5/JZCAcj2Rf8AI82mVemlutXCvja7/ET1t8LRLhdFSk/3aiIyt8HUaT6YTXrgy7wAQJJgAAAAAAAAApHlEZrfMTynTOltF4qqKG435qVrIZVY2ogbJAjmPRPTNVHr0L2l3GUuWjdO48r09dxbdxSVNV7G8kH/ACFl2RtY3mr06M1lNT5fElj14IjXazt7CdSLw049pGrQAVolwAAAAAAZU0fyP6Kcr3OajnOJtTBXUTV36FSCaFqL4oTVRkHSnBsl035QGLrl9MymuuSx3aedrJ2yt9LI9NnNVU6eHft6ekt+zMaMrO/U5LfdJqK53hObx4N1Z8xA6w6ir2zivgqay+ZckV6d40drHffQ3pXlV4R/A+G1VDInb9Ur2qxi/wB5zSluRAtRS2PK7RVMVkkFXSVCsXrRJYl29pqE25W9c6l0RutIz01wqqOmaidarzzZNk/8s5OiFC3G9btT8XbsjY4bTK1PWbAvT5RDp0+EY7L3McfCnLe80JUl/MZqupN6zRfNFY88lN/wo8fLBq7lcLTi+BUFQsUd/rKiefhTdXtpo2uRvsbvRfZa3sJ3yba3u/Q/E599+Glkh/8ALmkZ/hIpqpStyDlG6cY7J0xw2651T07EfDI1F8caHu5IlU6bRS30j+h1DW1lOqdi86r9vdmb6MY7L0aSXFSjN/tutHqhExbNvWak2+DTiv2VTfXJl0AAoxZAAAAAAAAACK6lZbUYdjL6+hg52uqpm0dG3bdEmeiqiqnq7I1V29VURD8aWZJcMrwuju92lbLWOfLHK9rEaiq16onQnQne7HG1b/ZN0wu1L0pUXyKRyfasVEX2njQz6TjVztq9C0N4qYNuxERi/OpxqpL8Z3c8MfcyHVeo9S7nn4OMY7/B59Zwr7/BmaL99ovhuOHpbdqu6auT3yp3Rt5p6p8O6/8AZtfs1v5Ej2/IevJr/b6SfJsfmWTuu4XPnYdm7t4Y3qrt19TrPjgdJ9Csg05ncmy1lHcEcvbu6VzfhNKJs483k8PkS9tWXvJnaiW9O23XwjPj4cUV1SLgzWv+hmIXqvR2zoaGdWL9twKjfbVCruTi2Wlff6KdOFysop2p9q9r3IviVpMNba3uPTi5Nauzql0MDfyyNVfaRTkYBRJZtUMhs7U4WstdBsn9CGNq+2ql4q8bqD6Pen9xBXTb1Ok+aPD/ADKX/tLSAB3k4AAAAAAAAAAAAAAAAAAAAAAQ29agpZMuisNTRItG5rEknRVVzHP6l26tk9X1en8izI4bTUba+qVaVCWZU3uyXQ/+c/eZvrW1ShGMprhJZQB4pbzbIbpDZZatja2eNZY4VRd3NTfp7P4q+I9p1QqwqZUJJ4eHh8j6H0PvGqUZRxvLGQADYfIAAAAAAAAAAAAAAAAAAAAAPLdavuC2Vlcq7dzwSS7/ANFqr8x6iN6iVfceG3ORF2WSNsKevxuRq+0qnFqNx+KWdW4/sxk/QmzdbU+7VoU+lpelnj0tudbdcYWavq5amaOpfGr5Xq522zVRN19k6WaZKuK2N9zjiZJMsjIomPVdnOVd132+1Ry/kI9pAyWltd0t0ybSU1c5HJ2Lwoi/BPNqsx9xr7baEcvC2mq6tWp6rmRK5vwV8ZUaWpXFrspC4pt913VFN8u85bmePOuXzExK2p1dVlTl8TLb8GMk9tNatytVHcVajVqqeOZWp1JxNRdvbPWcLBZuexC0v332pms/u9HzHdLhYVncWlKs+WUYv0pMhriCp1ZQXM2vWAAdZqAAAAAAAAAAAAAAAAAAAAAAAAAAAAAAAAAAAAB+JX83E+TwGq7xIfs8l1fzVrrJPAp5HeJqmurLcpyl0Jn1Bb0kihYn74JVMX1LtCvjhk8x1MFqVm1R1CncvTPZLfOv5aRi/wCI4MUv+jFVB93wP8nKhZONYZZ7fbrhntLUVbq68WKGnqI3vasLUhp2sRWojUci94m+6r6p5dsDepU7ii+eiv3Zz+8mNrLCpXr2lan+pWbfgdNrraOfoVl9wva5BjFTBTMpsdlp2Uz42uSR6TNdI7jVVVF2dvtsidHb1lDubzesWPS/falb7Ti0+TZLxZjqJEv8WS2L5OVPmKqv9Sy2ag2e6SNVzaa8Uz3InWqNR67e0eqbOUY2+o2FKmsZsn6XRoN+lnne0VxK50irWqvOLzl70a1aK9CSRbuL0N3ivGJ3Ke6JJbp5HxU9Hze3MSslesj+L+Nxo+NPW5v1yT6+UvdOMWh+2/c97gl8lK3/ABHDpa+ntNjwy51XFzNPWVT38Kbrtzib9BMtSUoL5p/Jc45HOhasFXA5OjdVciJuip2OXoPPNAv4UdNvE2t5UIvHPj8WjHOOt9PLxPT7yi/xujJLhvy9PdGyvte4ttKLWm3pLW9PIs8x+eR0nN6dXmD63f5k8hAnzHu17h4dLKRvgW6VPFT/APQ8vJKbzWK5PB9byKdPJxp8x6Psx8HR9Rp9FSi/9KCPONcWdp7Gp9lVX78mXqUbqNJzlxz9vh2KZv8AdjiX/CXkUJncnHec2b4douDf7tOq/wCEq20FXud1p66a8OqS95alT39PvV9jPqM75BJztNlcir1W/GWeKiYnzF82SRWcn6tlXr7qtW//AJ9MZ+uj+O15W/f/ALPHWeKkX/lL6pH8zycbjJ2VdpT3xSnpu3cO6VdJp9O8v9CkeZbJ1d1X9Toowf79RnW5PN3tNqu+Y0lyulJSS1l2pY6Zk87Y3TyOi6GMRVRXO6U6E6eksjDOnLsvd90wJ4kkMoQVXc2rVhZvsiZbQSr7G1Pv+k1fhHTk+Wu+7Y08XGUrWLRU6ehXWc91pxfgxb4LhszfuvLVLNrHcas4+HNZy/2JkqIqbKm6KZsosbsuj/KCr7Dj9MtJacuxaqnih43OalSxz5HInEq9TY3bJ6iPNKEM1BwfG77zWYXOje+547Q1rqCVkzmIxZItncSNVOLoTqXdOlejpLRot+rSdSjVb3KkXFpdPLB470seBZPrVLZ1qaqQxvQeU30frLzr3GeuRa7bLMhZ4VujXxSp5y3tXu81L0un7LnUx/3uZT5io+Rw3m8xuifXbLx+Kp2Lc1q7zMtMp+zIWR/3nRp8xM7Wcdcn4q7ODz3ZnhshDvTi/wDViy2jNnKDstFeclr4a6DnWQW2rq404lTaWOgkfGvQvqPa1dupepd+oujJNRLVjOX45htZR1MtVkjpWwSx8PBFwIirx7rv079GyKVbrR9Lyqtn8CjR2/8AYTzHmmvX9bZ52eqKGd2opRWcZ+DUjy8cceHIepUqFHW6N1YRnhqOJcM7rzCXJw5sPlKf0v7ymxSs8DL7czf1uFvmJRE5rdFrZUvciNTP2yqqr0InNu6SN6eM5vD8fq/Aza3pv/8AS3+Y9t1q4JtCbHYFdtNdcqqJWpv1sZGrXL45WHod1Dut3JL+0/Qst+o8J059ztOP/pSfYRprWOnSt0oyxjdnIloqZUVPV4I1f/hP5ozU916UYnLvvw2mni/uMRv+E7GYWx1wwq92ajp+Jam11NLFExOtXROajUT8qIR/Q62XezaU4/ar9b5qKupoZI5YJm8L2bTP4d09duy/lI5Tg9GlDPFVU8c+HB8fUj3f9YnYAIU+ipeUv04JbmeHfKRvtPI5iH0vCta6f63XXj4qRPmJHyk+nD7Izw8io2+5kI1jy83YNdovBqbq/wDvRTqTFj8Wn4y7SKBqL3ddnL6mP9OoyNaM5Ra7PoJJa6+SRJrpeamjpUazdFkRkT+lfUTb1Shbm2ut2TXKuj56mf3TUTU8zd2L3szkR7HJ2Oaqbp1KnrE6waq/a7x6mVelMtrV29buSm/5lOBnsXNy0j9vTQ3D/wDcKkmqWKO19/H+3Sj7WTKdqVzO52QtYv8A8qWF54U31s6jZZrhmddV1Er5pam0VlTJI9yuc9zrbI9XKq9Kqqrvua80bdxaW4yv3vjTxGRMeZz2TNb1q7FZ1X2foI9TVegN4o7xpTY1o3q5aON9HKipsrZGOVFT9C/lIzWKbTeFwT+8mNgJZvKrb4vf64feR7Cv2LyltQaZOhKq20FQif0YomqvjcpDeUK3nNUXt8DBLk73NQTK2fsTlV3dq9CV2Ksenrq2WJP0MUiOvCcerFY3wNO7i72qksFp9JUqnTbx9UFH3Fn2zWdMUftI9Zb2i68Wk+Jr96adPcIVejecrNe17KWP2oZ/MWZog7i0kxRfvZEniQreibx1Ovi/cq+1T1JWLjheXHjPtmi7+FY2Hiv/ALeZSOs1vqa5uM1NHGj45bG65Im6IqQrM7pX10ROosfXuRZdI9MXuTZX0UL1Ts/YkfnIfmSd0UmOt6+b07kf4ppk+YlOuEnHo9pSvhWyF3vSHzlno2tOw0iwsqPxKamlnlxuS5Sj3l1O+lql5V+NUjTbxyZ3ocnpKo0pTbUuwr9/7anjnQ1Xq/0akaXO++lQnj5kylpsqw5/ZJvv7bl8UzfOat1j6NQdMHffiRPHzRH7QfCvacvqL2cTbshw0S4X2tP2iJPqR9Jdj1d9Yu8PT7PT/hOdyhXcOiuXL971TxuadHVdOHGYqlP/AHathl8W6fOcrlGP4dEcsci9dE1PHIwo2zCxtROHTKg/S2v4T27V/one+rUXqz7zNmUxcOpWijOtXYtjKL/57k+Yvbku9GJ5Qzwcrrk8nCUtlsO2qeiKbdePY2zxVK+cunkxdGP5fH4OXV3wIfMesbSS3tJXgj25HlOjrG0r8/s4FtXZdrVWr2U8nwVKJ1ddzfJNuib9LuYRPy3Jhel6Xaz169lNL8BShdan8HJUqm+HJTp7+RfmPLdCW9tnYLvfzaR6lqbxoVz/AM/UmQLliQ83iOmCbfvdDUs8lS+YpnVVeY1Ild1cFPbHe84C8uWjDzeK6eJ9biqWeTp/MUXrOnBqHWInqUdu+QwH6E2Nlv2Nsvq1vao8v19btzW8NPsMs7lIf+0jTTdP0mW0t9jfZT+3r/bC9Sdmr1Onu5z88oh6Sa91lQn/AGU1mXxsRT9Xv/aO/SdmsMKb/wBqoOO1+j7RfZRXYZvrfOq/jv8AiLg5SkXOXbHl26623J78RPnPdlHRytcNXtxqqT25z88oiHnLrjnR13C2p7/iT5z9ZX0crTCfXx2rT488e2Nlmhex6JXPsKLL1rixVovvUfaTRd4AIwkDOmnqcVz5QSdtZUJ5OoKRxZectC/a6X3P2q6oLy00bx3fX1O241Ke4qCi8IXnLPOu+/Dpjdk8VfUHs2nfHue86PsTz+7+LR/6ntCr8Mj53MLFF4dypW+OVpoJku3Icezf01y4PfyKUNp1HzuoOMReHeaJvjnYXa6Xh5EzWb+mvfB74VfmLNtIt6vax6K1F+uZD6RwpVn9nU/hLb5MsfMZRqjTeBkCe3zh68R6eVhna+DYKJPG2BT8cn2PmNRtXabwL9Evj54/eF99yrdQl8GzUCeTgU8vvXvXt/LpoQfp7iXK3WLa2X2kv5g5IX1KqlOy91ifALvKQ5If1L61Oy/Vqe0wu8gNp/pi58Zkpo/zCl4qIFruu2kmR/g7PjWFCcodn+jOmHR12uBPF3OXzr0u2keR/wC4j+OYUdyh2f6M6W9HXb408SUp9aA8Xlu/r/cVHatZq1vEo+2Z++Wa7e92Fu/paVHeOob5jvuXbkdb/aon/EyOcsp2+Q2tvgW6N3jqtiQyLtyOmevsn/EzfJY0u28o+qJE13+ldUf2NTswOdyiGfSdNvXolb7UBY+hHRdtQ2dmU1XwnEB5RUf0vTNO2F7fk3nJ9ob0X/UhnZlNV8N5HVH+aLz9o7dPju7TT8MfYkJus23K8o+n0vNs8dCvnNIGYrxLtyu4l36EqqZnjomec06c94uFPxUTmy0t6d8vt5+4FS8pzp00a3wrnTJ7bi2ipeUz06d07fCu9KnwjTa/LR8JJbSfRNx4rIrrozfWzTp3hVNInvtvnO1ybe9lziPwb6//ABeY5mubP25tNHL6tfTp77j85FMc1HqtMLPnd0ttNTVFdPk6UsEVQjlZ0rMrnKjVRehGdvWqElGDq2m5HlaXaKbK6pafr1W5rvEYzk3/APaR0LZD3XoFqVJtusmQ1Ev5Gvp3fMpZnJxbw6PWNfCdVL75kT5ivdPmvuHJrzOplanHUzV9S5E6t0jjcvwSyOTy3g0dx5PtalfHUyqaLp/k5L63uOzZ2Gb+2q9Ns/aJ+8z9j9t7rotWZuHfudrPybVyP/8ATJRcm9xY3jt6X0tLntM53/48S/8Apn6wK18/jWtkm26uSoa32Y0qX/OhxaOGVeTFLcUVXPo8jbVIqr6qcLE+Eaa1l3bUqd7vfEUoYxy7+4857250cc94iLW5/FtJnabmXOLqZzydyqVeGMcc7+eXhjvmtwUbgWtt6vWq9xxi7cMtkr6ypo7RKyJrebkg3XZVTpcjmKm+++yq3bbdS8jRVoyotKR6PpuqW+rU5Vbd8Itxeele5rDXeYKl0b6c/wBT1+/TE9uUtoqXRnpzrU5fv4ie3KfVL5OfgXWjl1H6Qs/Gn7ORlu1r3FqNYra127abLKVEd2qlXG1fi0JhmMfN5NqYz74Pd45ZFIpQWWtdk1tzBZoe5P8AKM21Izdec5xs6TcXVtw7PROvff1CaZ/HzeX6lN266lrvHxL85Lbe2ztNNp03/wCpD1V6KKFs/aztpuM1jjXx4HbVcepFb3j/AFS0O7aH9E8qfMTJI99CmL23W5J46aDzENu3fW+xr4VC9PfU6fMTOsndR8n2knY1rnSX+sh2XsdTM3X3KHdfUZ1JqEOXui9Uisadinf1pS5FF9cTp6hTcXJZ0/cq9Vxk9palDyabqqU2gLtuq83tu/syxH5z6bfkp4E7fquVZ7UlSg08Xa26DP8AByG6t8ckJ6K4Y0+ovtrjsV0eq6p84Xix9rA2oADw8tRkrl4P3nwmPfqZcV8a0/mIloCnDlukzu2vvieQQlPLqRZLnh0SL6Wnr3+3EvzEX0JThybSF3hXC+fFNPbNN4bIUl9Wt2ax55ecdem+/T66Z4tOl5+061r18VHx+KrcpDdTFi9GdCkUbWN9DtmcqNTZFc63wOVfZVXKq+upMNIl5+y6xr4Voe/xTuUgmfS87mdMu/Q2xWZnitlMWPT4fpWt3l/BSOihJfiFo/tf4plp8p6TjyzGk3/+DKR3jqHeYrzJH/tEYYzf/vy7/Bp/OTjlJy8eXYx0774Pb1/Ks8ikGvCc9o7g1P4d/u7fapPOc+ix3bCy8Z9ioatU4ut33P8AllnYBHtyMM4Xw7srvE6k8xq7T1eLAcad22ejXyLDLeBx7ci3L18Ould4pKfzGodN14tO8Wd22WhXyDDzba970a3+IqdiBM6EsOn5KPakSMpDkldOC5E/w8qr3e4hLvKQ5I/Tp3eX+Hktc73MRXrL6Iu/GpfxkrcfP6Hgn/CZzv7uHko49Dv6XL6hPFDL5yly6rszneTpj1H4Wb1LPJL5ynHxbUMM3hSyN8SM85+gdDaUKy6atTtM8t1FZlTf1I9SL6y5NlzyHwtSLcnjbV+YuHlO9FdY3dlVb199oVBmSbXbNYfC1MtabeyysLf5UPRNZ3dlRQr77aeKba/OdI/xFH1ugegaD8je+Tn/ADCCUlsiyPlbZjj08zoortR1lvfI1N3Ma+g4VVEX1UJZpXhtLp1yjn4bQ1ktVDQYTzbZpGo1z96qN6qqJ0dakXxCXflr3Xp9NV1TPFRv8xZMP0vlgT/ymGp8e3zFg1SvVhFW2fgO0jLHfXDPoyaaVKDhSrY+F3WSz3nORd4APLC1AAAAAAAAAAAAAAAAAAAAAAAAAAAAAAAAAAAAAAAAAAAAAAAAAAAAAAAAAAAAAAAAAAAAAAAAAAAAAAAAAEP1j+pFnH4t3P5LIV3yQ3cGDZJRKvTS5TWx7dic3Cv6dyxNY/qRZx+Ldz+SyFbclR3MpqHbv/l8qqV29no/wE9YcdJu49+m/wB5r3kZc8L6g/HXqT9x0OVLqZkemmJWWvxS5LRV1Vd2Me9I2ScdO2J6vZs9FTpXg6fWLnY9sjGyMcitciKip6qKY35YmeY9m8uOWjEbxT3NLa+4Ore53cSRyNbEuy+w1HrunR19imsMJrvonhlhuW+/ddspZ9+3iiavzndq+mKz0SyrShuzk6m9ww+VbuefkTx4Tmsbz8Y1G4pxlmKUMccrk449PE7QAKmTgPNcq6K2W6quU/73SQvnf/Ra1VX9B6Sr9edR8XxbCchxusvlPBfLjY6paKkcq85Ij2PYjk6NuheLrX+Kp2WFpUvrmFCnFttrkWeGeL8CNFzXjbUpVZvGFznt0L1QqtXMHXKq23QUM7K2WkfDC9XNTgRqou69PSj0JXl2WWPBsdq8qySqdTW6hRizSNjc9W8b2sbs1qKq7uc1OjtKG5EFVIzCMis0zVY+lu7Z1avWnOQsT/0zv8si59waMS0vFt9ErnS023btxS/+kWK80WjLaV6ZTWKbqJcOaLw+Gc8z4cpE0NQqLR/xyTzJRb49KyuPnLotVzo71a6O826XnKSvp46mB+ypxRvajmrsvSm6Khj7lwOlqM3slPGm7aOzLUP9Zr6hWb+NENH6EXD6J6OYfU8W/BaYKf8A8pOb/wABQPKcpfo3qhkEO3F9DMEZNt2cNaj9/dndsfSVjtDKL5Ke+vXu+85tem7nSlJfrbr9WTV9pqu7rVRV2+/dFPHLv28TUX5z1kc02qu7tOsWrd9+6LLQy7/0oGL85Iyk3FPuVadPobXoZYqUt+nGXSkAAaTYAAACkNZP2Brno/dkTbnauvo3L/SZG1E8o4u8pDlJKy3XrS/Jp1VkFvy2mjlkRN+Fr1Ryp+VIl8RO7N8dQUP7Uakf81OS95G6vwtXLocX6JJjlS/5wt2C4wnSt3y+hjVvhNRHNVPHI0Yz+wuVtmFOvR9Ecapqr2VjWCPzn91pb9FNZ9ILEzZ3Bcau4Pbv0pzTY3tXb+w/p9Y/l8/zJytsdq3dEeQ4zPRNXtkidJIqf3WNJ204abC355UK0v389VMjK/G7lV6KlNfu4/jEv+deV/CidKWXD1cvrK6ZU38UyH95Kv7Ex/MrEvQtsy6viROxvDGiJ42uPzp8v0X5T+pN4jTiitluobajuxXMjcqf3oneI/mhe9n1a1dxaVeF30ZiusTftajnHqqfkdH40M3vGwq23PCjQljzpv2gtvnMK3NKpVXq/wD+C8QAUQsoAAAAAAAABXGcfs3VPBrf18ytXUqnsMRU+LGlP7HyDObb1JDenzInYkiv29pp7bhZ7pV6w2u8dwzfQ+itMje6OHvElc56K3ft2ch48O2oNWs1tyqqLVR0tW1NvTIjelfHJscOGqu+/wC0+z/sQai43aqyXLUa825hetFXZtTzPzu4VLWKscVXOx69iuc7b4Kk2uVKlqrNJnonCsbUgf8A0nxxfOrjn3Smhnizavc1HOjucTYndn06VF2/IqEj1WbDb4cJuCbRxUN5pW7qvQ1uyL19mzCkbNQ3a1ef1Yv/AFqv3Fg2jo7lr3b6+fVR/wDaffWj9mQYzYE67jfIGqna1N0X23of2j/Y2vFe1eqrsLXJ66pIxP8ACp/MvVbvq1iNkTZWW+Ke5S9HV0KjfdRp4z8ZRO3H9YbBfq5FiobjQOtiTfxUm43KiO7N+Jn/APKKXafx3Pokl6v9yu1nmtKtzKcF6FjrkWO2WNz3Rtkar2bcTUXpbv1bp6h+yuNP0+ieoucX53SkdRFb41/3aK1ye4aWOddKfdI73h6yWtq/4xDfxji16G1nz4AANh0AAAAAAAAAAAAAAAAHkutyp7Pbqi51aPWGmYr3oxN3KnrH8tF0pr1bae6UfFzNSzjaj0RHJ6my7eruhp/GKXdvxfeW/jexz4zjPgyffc57ndMcM4z3yr84o1rr/lEjU3fRUVM9vrd9Gq+0qlo2qsS4Wujr0XfumCOX+81F+chlHQtvGYZnRuVESopYqbdfU4ott/aOpptXuqsYiopkVtRbZH0kzV60Vq9HtKifkUpmg/kNUqzfJWdXzunVl692XoRNX/5S1iueG76JQXvRCsquFTFqDLkEXTTWWopYJVRelGuRVVPhoW919KFTJTfRTBssvapu6tuCzMX7Rj2qntOchZtlqO67NQVW+/PU0UnjYin1srOX4zXlJ8K35VftTnHsqBjVYruVNL9T4HojF9bZ7QAXcgwAAARPUjJZ8dsSdwSqytq5OCJyJurETpc7xdH9olhX+Yw/RrM6W1bcUdFa6mocnY57XNT20YpA7S161HT5Qt3ipNqCfRvPDfmWX5jv02nCdwnUWYxy35v98ErxavnueO26vqZOcmmp2OkdsicTtulejo6zqkZ02m57Cra7fpa2RnikcnzEla5rkRzVRUXqVDt0is7jT6FWTy5Qi/TFGi7gqdxUguaTXrP6ACROcAAAAAAAAAEM1U+m2CkoE66y4Qw7esvEvzITMhmd/si+4rQdaSXDnlT1mK1fnUg9pOOl1Yf2t2P+aSj7zu03hdRl0ZfoTfuGFJzOVZbS9W1XHKif0uNfMea+w/RHUVlKibpBZZl29d3G39DkPTYvpGpWRQJ0JNT08qfka1F9tVFrRKjVG9Sr0pTUEUH97gcQEYKpZ0bR/wD1M4/5Z1JdSJBy3a0632afpjFe89Gl83O4VQIq7rGsrF/8xy/oVCVkM0p7zHKil/8Alq+aHxcK/OVVqzygskxjWOzYNjkUUVroq6hpr3NLE1/OrU8LkY1etu0W6oqdKqq79CdNz2I0y51rTrejbpb0aSby8JKKS9bwl32QevXlHT7ipUq8jlhY77z1cfAaIPOlfQrWLbkrYFq0Zziwc4nOIzwuHffb1z0Gf7ffe6eVpWQNfuxtG6hb/ZpmyOT+8jjupUu673eWSJ1PUlpzoprPdKkYeDOePqNAA89wrqa10FTc62Tm6ekhfPK/wWMarnL4kUqLk66h5Bn6ZPNfq98609XFLTxuRNoI5ecVGJsnUnDsm/YYjSlKEqi5Fj1my41Kjb3lGyl8ervY/ZWXn3FygqnWOsq5sx06x2jqpolrL13TMkT1aroouDiRdvUVr3FrGJQ3Yxl0n3b3iuK9agl8m0s9LcVL1JoAA1naAAAAAAAAAAAAAAAAAAAAAAAAAAADm5M/mscusng0U6+TU+l8r32qzV1yja1z6WnklYjupXNaqoi+tuQmkzOTJsCvi1sbY66mpntlRqbNc16LwORF9bo/J65B6tqtvbb1nN4qSpzku/hPn6eV+BM7rS0qVMVkvgqST87Kir6t1vsNe93QsaMqPyNjkX5y7MXqOe0s49+llDUsX1uHjT9CFFah06x49eYk3T/MLpfHRcXzk10pzGFNNZLdeqtI6i4WptXTq5F2kfLT7uai9Sd8n5VVTzjZS2/o60nqNVpQcqtBt8MS3Y1IenE0u/jpLFqtb8Yrq2isvEai8GXF9cTm8mmX9sHUGLwkoHeJJE+cq7Un6RdYKjwbtEnuJCxuTTL+2jncXhQ06+Jyp85ANXkpH1MrKF7npSZM6jkVetFifKxd+zfZPGh7XYNWmq6XWqLEHbRp55t6VvTcU/DuNLv8Oc8Y1H852fvacH8KNxUnjn3Y155a8G+s97iaLw230t40ympaimimdGlUkSvYjlY9UVUVu/UvT1oearqu6NFWO36UayJf7NQifoRDqaOvSXFJ43dKMrZGKnssYvzkW51zdOJbC3pmdeu4WJ6u+6P/AEnld7GNrptCaXGpZyj4XuU3HraPW7aTr3FRf2a2fNvST6j66+xftaRN26qWVnvd3mObyWm81b81p/reS1Ce5RPmJHr5SOfgHMxJxKjnRJv6u8MifMRfk+XGisbNSKq4zpDTUuTz8b1aq7buVqdCIq9ex6ZolSFvZ6pGo0lHuMm2+CWEsvvcHx7x5/q8JVNb06cVnKqrz8XgvYpu2KyXV2dk8bXxS1dVC9rk3a5ObeioqL1oW9SVVPXUsNbSyJJDOxskb0RU4mqm6L09PUU/bu9z+GuT/tL9WRqvs8O3wlKNtfUTqWFSDylVjLzZj95eNIj8C4jJcsGvU/uKB1ojhp8v1Ohp4mRRtu9ljYxjUa1qJSzdCInV1FnTP5rk03Nfuy1+1PSr8xVutz98x1L261yKzp+RKOq8yFkX+R0PJcvD2Ls5Kqg29lH06ntW09Hu+o6HR/tPH+jRR45Y1VRWt1P7NL+OqypbvVcxrDbU325m8UU3jSD/AJTY+C9OQZY774beJXmMc+Z3DqZRVK9G76WXf+i/b/CbO08Xn67Jq5n73NdZEavbsqr+hyFL1WaraXszJc1Fr/LSUX62T+yqdPV9oIP/ANZP/NOTXqJmcfMncGIXx/g22pXyTjsHCz13Bg2RP8G01a+RcdNss1oLvrrLBePFvUf1X1Ga+SS3ms6mZ9cxlX++2+ctfXf6XddPKr61lNL8JF+Yq3ktN5rUSBn1zDVf78YasLPtbU3NXc+8veihbHWX49s2rXe3cy5cZ5Gpd4oLWOr5vlBaYQ7+keq/35OH5j866PRt4urk/i2//wBNTj64VfN8pfTmHf0i29f79bI35jra1t7ovl+iT+Lb3e1T7lI/CNbb+l6VHpnT9dSX3lo2RucX2rtczl6qUfuKCw3Ia6GK2Y+sre4o7zQ3FGcCb86nExV369ttujqJy7HrfU6G41lUySrW26/y08CpIvAjJnIsm7epVVYmdPrFT2OZYbjHJvskUUUv5UlZ51LuVvByYLVJ2X9HeUehf9VXcK0ZU+G9jOO/vJ+lcp4poE3Xo1o1OO7SnjzOGPQavABSj9EAAAFS8o9FdjeNMT+PlFEnuJSL253NW/X2NejhZWP/AL0FQSjlE99asRi8LKaP4MnnIfPJ3PFr+zq/YyL/AH4Z0+cmtPW86a+su3E881iW5qtSfefsKrKOwiqVLDj1Jv8A/ENZJ44aRD96kxcFPa37emguPy+oOVg8+62aDf0l2ld/ebAn+EkOrUbYYLZCxOiKCsRF9VeOZZV3/tSu/Jt7J26hfUrXbx2s871Wnw4cPgycnno4FNtrapdbE1rmPxaVSOfPGnFY9B+8JTnssj29TFqlP+DPQuLkc3l0tiynG5HbuoLlFWNRfUZUQoifk3hVfyqU9pdvUZU13X/o5WN8Vte35jR3Jyw7HLVg9Hl9voFju18p0bXz889edSJ72MThVeFuyJ6iJv07nRqtalQd1RqJ5lhRxzNTzx72E14cEpsHTnUuoVIPh+Ub8GKa62jyXf8AYnKqsb06ErcWkiX11bJM79DUItrW1JdXrsngaaXJfaqfOW1edO33XVGwajsuzYW2WjnpH0nMcSzpI16IvHxJw7K/fqXfb1CqNW287rJfm+DprcE9qfznRptzSuLik6by40N195qT4ehrkLntgvzGC6akfeWfoU7i0hxVfvexPEqlf2hvOVGvKeFDI3yFST3QN3Fo9iy/cW3ie4g+Nt5yr1yTwllb5GoIG84Xtz477Zy1PhWOneI/YSKhuqd0x21OvmtM6hfFUVB3tZpOPR7Sjp/7rb7VPChw6RO6WL6vNaZVvtVE3nOtqsi1OkmksLet9vexPZ5uBC3XHC1t10Z9dOZ55F5srt9MI+qdNFZYUvNZZZJvv3S+0+LzmsNZujOdMXff1U8axGTsbXmrtZpuy8xL4nQGsdaujMtMnfzhYnjdGQ2tfCq0ZfVx6KcDv2T4aVdx+vRf76J5nFkq8gxuptdCjOfkdG5nG7ZOh6KvT7G5DOUZzkOguTNl240o4Gu2Xo356NFLRKu5TruHQrKl/kadPHUxIVzQLOnHXaF0vjSlSi+jEZ5Xn+Ez2TU60np1Wk+RRm/TH/Yo/MoeHVjRBNv+5sfb4qktzkz9FszaPwcurvgx+YrHN4eHVrRPo6rZZm+KdCzuTb3sGeR+Dl1b+hpfNclvaQvFXtJHnOmLG0j8Z+xgW5cqaSst1VSRK1HzwvjarupFVqom/jKJ5SFrqce5N89nq5InzRVVMxzo1VWrvUcXRuiL7Rf5SPLCVV0amiTrluVIz3Sr8xS9mrSnLaG0un8ZSUfM5Rb9aR6Dq9aS0uvS5mm/Phr3kC5b8PN4zhKbfvctSzycXmKC1vbw6k17eyitvyGA0Ry6WJ6G8VcielrqhPHG3zGe9d28Op1wb2UVs+QU57LsNLesbXxa3tIFA2kji5reGn2JE/12fzurl7qfrbrAvjhYvzn3vibXTIZOzWRnwqg8Osj0mzzKqn60mNr46WNfnPffP33IZf8AxlZ//EGKK3bO2XRCC/dpMzUebis/rS65l8a8xc5dsYbt6a525PFXwHly7o5WOCr22CsT2pzr61Q87fMRb4V2oU8VbTnIzHo5V+BL22KuT3E54psZL4eoU+/XfptqP3HoGurhby8l7WZd4AOM6zPelbeO9a8J23WpT3M5Q2na8dnrk8DTK8/L51+cv3SJOK+65p23qpT2pygdMF47XeU8DTO8/LJV+c9l074133u4eyKBdclD/qdshOl1Pvqbg6bdE98oPy/stqFrxu5zke0FKv8A22UpDt7L3KVzpfT/ALYWm8nh32kX+7WNLGo++5M2O0f13UBkG3b3si/MWTXJ71zRfRUpv0Or9xEabHFKoumM/WoF3aF97q3rJH2Xild40nGDd9yqdSl8G125PIwqNEu81p1mjX/+4W9yJ7Lag/uAIjuVJqg9PUt9sT3vD5jzC6+c3r/u9LqoFxofJW6+1n/MP5yRPqZ3FOzIK1PajLvKQ5I3RpvdW9mRVqe1GXeQW030vceMyT0f5hS8BX2vq7aQ5H/uYvj4ymOUQz/RnSv16RE9qkLm5QC7aQZF/uoPj4yoeUMzfGNLfWgRPc0vmMaK8XNB/X9yKntSs1K/k6PtmcvlirxZPTp9bstO/wAdaqEgld+47iT7fb/iSke5X3f5XN/JY7SL+X6IL5ztOfvyQGt36qjh9/qp2zX6LtfKS6oEJcPGp6k+mlW/gPXyi4+80yTsWRvyUm2h/Rk2pbf5z1C+N7yJcomPo019adzfk/mJbon0ZbqY3+ccq+N8hEzf5ovP2iVtY42ml4Y+wZV14m/dZRv3/wC9KVnvdiGqzJl277lPd1+BkNHD42on+E1ma73kp+KiQ2QlmpfeWm/WCpeUv04FQN8K90ie08tooLV3PbDqDp1SV9gWo5qlymmopUnYjHcbWOduiIq9Co5Nl9k02kW6sZcyZKbTV6cNOq0ZSxKUXhdOMZx4Mn31xZvq9pg7bruMXtVMKld4DZUyTXqrsVZEktBRXq43CeNU3Rysc5G7p/S4fGpZet7P219LXdtz28U8BztCbXFJrLqRdlVvHR1tRTNTfp2lqpFVU/8AJTxnfTqOFtlf2ffgp97afjWv9yfI60W++lSjJr1Fk1mn9oxrS+/4fiVvlbHU26tSKLnHSvkmkicidKqq7qu3Qh/dGLPcrBplYrTd6KSkrKeKXnYZE2cxVle5N09hUJlUVENJTy1VRIjIoWOkkcvU1qJuq+I/NJV01fTR1lHM2WGVOJj29TkIl3Kl+Rb+E/hcvHoz4D0GnpdKjXjdUluqMXBJLEUm0/cVzjemtZiOPZ1BWVkFUuQzVlVHzSKnBG+N2zXb+r3y9RWON0HdfJNvUfDuvPyTp/YqI3f4TTD2NkY6N6btcioqdqKRmv0/siYJcsEx+mitlJW0s8EaNarmxvkRe/2Vd16V36zpp3P9vlyn6CGvNn01i2+KqVWGOfM8NevPK+czhp5QOtlPpbe3botfklfxOX+Nx8xEnxa+2a3KDzrEk08xjS+1d1NqFs2S07XTNZwI9XyOkcu267dKL6p4M51InxXlCTzy1kncVutEkUkCyLzbn9yvmYnDvturlYnb0nRWg7t5h9b1P/chdLu4bMU5UrlYzKjF8eRyppN+ZxZosqXRfpzbU1fv+qe6kOboVqVnWWZFcLLmlVTzpJborpScEDY1jje5E2ThRN0VHovTuvrnQ0PeyoynUmsgckkEuQyIyRvS12zn9S+r1p40NDpSoxqRl0LrJeGpUdWuLK5oppOVTg+D4Qkulmfrcv8Aoja5dv8A+sjl3/8ApREu1RsV0osr1Arqu2VUFLW83JSzyQubHOjYlV3A5U2dsqpvtvtuRGh6NPbVN/4wKvkmeY0vrHb6W5QWiirYucgqJpaeRnEqcTXtRFTdOlPyEz+FGo4WVPyi9Vak/cZ0DTlqNRrOHGMsdGZUakOP+bPmMdVreOixxifxqZ7fHXVBMbvw/wD6eLUxeuTJajb/APHIjTNWpjw9julZWMavrqtwm85J79LwaHYvT7/v2QVzvFC1PnJq7oulduD5Y1J/upv3HmM6Ltrq7UuWMZL0dzP7nMvFyV8JZ4N1rk93OvznqwBdrHoa/wAHKq5vjkhOPmVbC/k3YhbEk/ZCXK4z8Gy/vbXORV36ut6eM62BrtjGib/BzKdvjfCXeo4uynFPj3ev641fvPStRqwqXMlBpuMYZ7z34Pj0cMM2wADwktxkvlrt57JcVi8G2XJ/iYi/4SK6IJw37Rx3hXK+J5NpLuWG3ns4xyHwbBdn+KCRf8JEtF9mXbRd69G9zvu6/wBlh7Tp7/qvRj9Sp64Vzz26X6ZqS+tDtUzkaFu5+x6t/b47NJ4nuUr7J3LU5dEqL1Wq3p/doIfMT7k6qstj1TavW7Eap6/kRVK/qVSoy1N/UtcfuaBPMWy0W5ql0+hLsQ+4W0s6fZ+VXXIsjlDzceW4v09eE21PdvUjHB3Rpzp7T7b8WSXZPaofOdzXZVqswxKNq9L8OtTU/K13nObj0aVeNaa0i9TspuiL+VKE5LLFLTrV9GX+5UNt+t6pJdMpL96mWlg0e3IqyZdvTT1DvFNF5jSmmK8WmuJu7bHQL73YZ+xe2pQ8im8bTc53RFVzL3u3DtU8O3X0+k3/ACl/aVLxaX4e7tsFvX3uw8u2okp067X/ANTU7MSc0qjO3rQpVFhqlHPpZKSkOSH06Y17/Dv9a72oy7ykOSB06TzP8O9VjvgEHZ/Q9149L+Yd1x8/oeLP+Ez3M3ndH8Yo+3UKpZt/YZ5yoZ49scoZvCratvijg85clKznMKxOk2331MqW7fkg85U80PFhVsk7btWs3/8Ao0x7zpE91yXTOXrc/uPM7+OUn9VdUS6M12XLMwh9V2p9pXydb5y7OVlGxmG45UtY1JFyigjc9E75WcMq8Kr2boi7dqIpSeZdOoOUw+FqZZ19xVl3crb/AGBsDvByihX3Mp59fRjPUdNUlnkf7lMtNs2rS7a/58KRVeJSbcs+ul7bvXR+9JU+ctSb6Xyv4P5TDV+Pd5io8Xfw8rqpn8LJa+PyTk+ct25JzfK/tX8phrvj5fMfOsr8tD/B49GTvo/NaT+1fbkXcADyws4AAAAAAAAAAAAAAAAAAAAAAAAAAAAAAAAAAAAAAAAAAAAAAAAAAAAAAAAAAAAAAAAAAAAAAAAAAAAAAAABD9Y/qRZx+Ldz+SyFW8nurZZcx1apKpODuaup7kqKvSrJGSv38SJ4y0tY/qRZx+Ldz+SyFG3ev9BuquoMjl5tl804W5xepxSw07Y27ezwP/KWTQKX43SubNcs4Jr9mpB9WSI1SfcJ0a/9mT9cZLrwVdpvopkV2wK/6vVlRRPtklgu8kUfG7uhZ2tkaq8PDtt3runi9XqNc6F130Q0dw+fffgtFPB/5beb/wAJwNEcbSr5OVlxxVSNLnZ6hiqqdCd0Okduqf8A1NyWaUYVV6d6fWjDK65R181sZKx1RHGrGvR0r3psiqq9CORPyErtTrX9JqvRqyW9CtiKx+olJeDoz4Ti0XTvxN06kFwlTzJ/We6/vJaACjFkBkrXjTe9608oKXFLBX0VLUWnG4J3SVavSPgSdVVu7Wqu/wBPRU6PUNalIaf/AOceVBqXck6WUFut9C1ezijjVU/vRuLNsxd1dOqXF9R+NTptrn4uUI+8h9ZoQu40rapySmk/AlJ+48mhdvixXWbVHDouiOJLZURN9bmXKq/l5xpVGquomQaw6tQ6N11JQpardlKQQOgY5JHNic+OTjVXKjlVFd0oibbdRcVH/o9yua+OTojynFmTR+vLE9rdvyNhd40OXyY8Yx3II8m1FuVlo6m6SZZcJKOslhR0kLHIxVVjl6ulzv8A+VLLSu6NlUqazWhvS7jR3X0TlHdz6YPPnIidCpcRhp9OWF3See/FPex6JI7nJZvULdArXUVb9o7U6tZM71Ua2aST2muQqqiyO1a4aj6lXrGY6ltPVYNNbqNtUxrHum4o+FNkVfTPb0dO+y9XqHd03ujcX0M1esbnqyosNxvFM1vVzfHEkcfu0cevE8KtmPaXYLUWW001Ld7zQtrqmpiiRs07uBJGcTk6V2R/R7JDbS6tS2Tt9R1yNNzqOoowSeF8OUZvmfSsf75O3S7OesztdPclGKi3J4/spxXvOVkGb1tTyScQZjlxqKS4V1VQ2KOSCV0crJYXuTZHNVFTfmEX2FQ1LTxcxBHBzj5ObYjOJ7lc52ybbqq9a+uYexyO4N1GxjSOWkcltbmLMkpejZjoFaiqxv2rebe32eI19m+QXKzx0FBZGxOuFyqOai5xN0a1PTLt+Vv5FUjtsL+ystOo31LjSq71aOFluNVx3F4eCWOk69BoV7i5qUJ/Hhu030JwT3n7yTg4OE32oyPHKa51aMSocr2S8CbJu1ypvt66bKd4q1pdU723hc0vizSa8DWSbrUpUKkqc+VPAAB0GsFQcq60Pueit2q4d+ftNRTV8Sp1orZWtVU9hr3L+Qt85GXY3SZhi12xWukdHBdaOWkfI1EV0fG1URyIvRuiqip7BIaVdqxvqNy+SEot+BPj6jlvaDubapRXLJNefHApXH7vHqHyl7Je4tnQWXCYq5u3U2WqRF6PXVlQn5EOjyhl+gea6V5v6RlBkSW+d/ZHUcPFv/Zjf7Z9OT9otlOl92yK75hd6Gvlq4aWgoJYHO4kpadqsar0VqI3vEiRE3XbgXdfVWUakYxaNbdPa60WS58NVTzJPb6pvEzmK2JN2L1Iuy8XCqp6jlVOlCw3Oq6daa7QoQqp0ow3E+mLi1NpcrSc3ngRVGzuq2m1KkoNTct7HQ01up+HdWCJ8mlPotddTMzTpbdsqngjd2xxbuYn5Em2P5DtjnK7qGL0R5Xi7X+s6aJyJ40ZAv5FJXoHp3d9MtO6fHL/AC08lzkqp6uqdTyK9iue7o75URVXhRu/R19pO5LTaprjFeJbZSPr4GLFFVOhas0bF33a1+3EiLuvQi+qc1/qlGnqV1Kn8KE4ummuhJKL8GYpm61sqkrSipfBlFqT8LbbXraPWACrkyAAAAAAAAAeS6zvpbXWVMbuF0NPJI1exUaqlIYTfq2DUmju14qpH92UE9NLLJ1ua1qyoqr6vpdk9hELlyuTm8Yu79+qhn29ngUprIsVuFwpMXSzzx09XcKJY4nyLs1ZE4t0Vdl23bJwlJ1+6r2+rW1SnJ7kV8JczU5xgs+BtHd+LRr6bVxHM01KPTmCcml4Vlec/ljqZK3Te+Vs375UVNLI5fXV26/pJk672vVS0VuGzW+WkfJS89STyqipxMds1/R1bO60TfdOJNyNWew3CiwbIbAyF1VVUdXT070p2ufxOjXZytTbdU6FXq6iS2y2+h3K8Tp3N4Fntj6eVOrv9nPd7pxXNLrXlrdUpw4UpKMZ5XLvV6kUs82N5vh3iWr29C6sXQrrMsP1U4t9WDy6Z45mUWXV99zSj5uakoI7XTy8SK2ZGqm70Xfdd0aiqva5fXQmOfYrFmOLVllVGpO5vO0r1/iTN6Wrv6m/Si+s5SRA9ThQjGm6fKmU+lZU6VB27y085zyvJBtIMYvOMYzPHkMLo7jXVslVMjpGvd0o1E3VFVN12Vev1ScgH3TgqUVBcxut6EbalGlDkQAB9m4/m6b7b9J/Sp3Xqpuep9FdE37iiq322Bd+heFuzvGr9/yoWwQ2kaxT1fuzpxwqc3FfWWE1LvJ54d7idl5Zys9zeed5Z8HeAAJk4wAAAAAAAACL6mT8xhVxVF6XpGxPyyN39rc42mt7jtsfoKuqSQ18U8vMNcxeF7NuLoX+8vsHu1VVZMdpqNOurr4YfHxL8x/M5/YeQ4tdU71I61aZ6+tJwp+hHFF1OVWhrE9SpSx3GNKDWODjOct7nWGlhp97kJ21UZ2cbaS+O5tPocYrHp4o/uHfTMwy6ZfUngYn5Ef5kOd3YmP5RmLI14GyUCV7G9r0Z0r+Vzzo4H398yubtuSs/uq4jOqjKunyWFKLoddaFtIu3Wq87vt+XZqHDeVpWeiU7+C+FCrUfDl+HKrHrkjfRgq19KhLkcYr0KL9xIrDauDSp1Gre/qKCeX2VejnN/S06+AVHdWHWqXffhg5v+45W/MdenoYae3RW1qfSooWwIn2qN4f0EU0zqVpLfV4tVqjau01L41aq+ma5VVHJ62/F+TbtJ+3t1pd9aUnwTpOn+1HdaXnW8/MzgqVPxqhWmuXfUvM8rrwTQHNq8itNDd6Wx1NTw1lY3iiYjVXdOnrVOrfZevsOkWSnXpVnKNOSbi8PD5Hy4fQ8MjZQlBJyWM8V3wADafAIVjrG3HPsnrJOlII4aNvrIqdKeNhNSGadfsifI7n1pUXWVqL6zelPhEFqi7rfWdF8m9KX+WEl1yR3WvwaFaa6EvTJfcefTysWiwCplc7ZaB1Tv63CnF850dMabubC6BVTZ0yySr+V67e0iEOpb3Q2nFMrsktXGyrWtqGRRK7ZzmuVrF2T1fV9s/Fizq/WPVrHdLauOkbZ6/Fm11O5sapKtUirxIrt9lREjf0IidaEXshQlqdalTotN29vLPHk+Ek/PiHJ0HTrNWNpCUprHdKiS9Dx5syLePFbL1Zr02Z9mu1FXtppXQTLTTslSOROtjuFV2cnqovSeirqYqKlmrJ3bRwRulevY1qbr7SGaORHe5bpQZrHO7eR1wgrXp9tM2TdfHGekWmlu60+5vs47lucOnebXqK1Xve43VK2x8fe826smnAQjWzJ6zDtKclyK31TqarpqJWU8zfTRyyOSNjk9dHPRU9c8mgOT3LMdIseyC8Vr6uvnilZUTSL373smezdfX2aimj+jqv4h/SOVub+5387u96MGz8bh+Nfin627vebOCRSZnbo80jwh0E3dctL3UkvRze3T3vXvvsir1EgKQvF0Sm5RlE5XbNjbHTLuvhwL870LPx/O8Zyi511pslf3RNQfvioxeByb7btd1OTfo38XR0kNRrqcpRk+OWkc9pfKrOpCpJZU3Fd/B06C9Wq6T1dLbq+GoloZOZqWRu3WJ/SnC7sXoXxHtKV0YvkKZZm0tTO2OKaV1c97l2RrWyycTl9bZ/SWXbM3sF6xurym1TyVFFRMldL9LVjkWNvE5NnbdO23rdJmhcKrBSfLx9R9WV/C5pKcmk3nh3k8fcd8hl7/ZWpdgputKalmqFTs3RyJ7bUP7FqdaJsBlz9tJMlPEqtWnVyc5xc5wI3fq6d0X2FK2zrOq9al+XY/UPo5X0FHHE7ZrnR86iSK3pRU324kITX7im6dCnnO9Ug/NF7/8ACSVrf0KUKtdPO7TlLh0P4KfrLHqES3aq0sqdDbpbXRKq+E1Vd+hjT+4XtV5TldyRN2rVspmr68fEi/MeHK7gnc2JZsqLzUT45J3tbvtHKxqqvR6yL4zoaWRPXGX3CVO/uFXNUKvb08P6WqRFv9O/iXNGc63mlTjHtTkTMpKenq4X60Yx9Em+pI/GDfsHIcosq96kdalTG37WTdf0cJljVCGS5VeruaMbxSWfKrTHC7sWHnoXdP5WIa3p7HX02d1V+jazuKromxSLxd9zqKm3R7DU8Zma2UHoi5O2sGQObxPumSVNa13a2KaGXfxq49X/AAYxnptKsqiwo1YwWeeM6+8vNurHmKdtdu3UobrzmEpeeNPHWzXME0dRDHURLuyVqPavaipuhlHD5JpNd6DNXOdzV1ya7UUe/qI2NET2p0T8hoHGMibHpDasre5FSPHIK9yr61Mj138RRVhtrrNhmkl8kRUkqModLK5evaaZG7/lZEinNSpOhOpTfS49f3Fd2mn3erayj+pir6J00vVJlza9XFbZpLkMzXKjpYI6ZNvV5yVjF9pykI0HtqYxqHk2MtYjNrPaJlRE23clOziX2eKR2/rqp3OUm5arD7Rj8arx3m+UtJwp1q1eJf0o3xi3I23cpi5RIiNbccZY9qJ0dLZGNT2mKaqXC3cenL9GP9z61D4eu06//punH/OqueuJ/L9/nflI43Rp38dksk9a5PUa+TnGfOxfEW4VHg/+edfM8vad9HbKSltjF7OJGq5P70Ti3DRccHGPQl9/vJvRPhxr1/7dWfoi9z+EAFPVupVRYdaKy2Xa6vjsSRspla930uF6wsfx7dvHum/Y5Tiq1o0cOXO8EjdXdOzUXU5JNL09PeLhORjOUWvLKOeutPPc1TVL6V/OM4V42oirt09Kd8nSfa15DZL3Rvr7PdKatgi9O6GRHcK7b7L2Lt6ikL0HY70BNqXp31VWzzL667on+Ew6nw4xjyNP1YMSuG69OEGnGSk/Rj7yxQAbjrAB+IpYp2c5DKyRiqqcTXIqdHX0oYys4GD9gAyAAAAAAAAAAAAAQC8ZJWU2qNttbKyVtHzbYZIEeqMc96O2VU6lXvm+In5T19tNzv8AfMgvNniklrLdcKdkPN+mTga5rtvXRWsUqW111cW9CgrVNz7opYXK4wTm1384xjnJbSKVOpOfdeC3Wsvpk0l1lg59LzOHXV+/XBw+NUT5yuMippsdoaWpihetPerHBTSq1vQkzWs6V/IieNT1JcK5dL71b7nPK+qo65tK7nHq5zUR7F23X10chalvhSK300ComzIWN29hqEXVt47WVnODdN9yg08ZcW5VE01wzwTT5OU64VHpMFGS3lvyXRlJRa9eGZ61Etz1hu9A5iteuMSsVqpsqKltVPmPXjULK3k44VXoxFfTxsjV23Twosjdt/ZRDv6hUndWa3SDbdJrLVov5aOVDkaTM+iPJVs6p0uhincnrcFbIi+0iklZaensVrFBcd25ljzUm11HFXuGtesqnTSXbS95HOTTL+3FmkW/pqNHeKVifOQ2+22S7XDNYYU4pG5xVvZ621Szdf7qqSjk1SKmuOWRr/Ht0zk9faohT5znU1bQW6fNrncayCmi9GdxjR8siMRVVeLZN+tdmr0esXzaCncUtnlcWcXKrSpWc4pLOXHc4YXHiso8w0aVCvfRoXct2nUrXkZNvGFLe45fDg2mXhoRWMrMauzo3bpFeJYfythhRfb3PjLi11p9Q4KVlPLJapK1bqkiRqrGP2VVRzupO+bsiL2p2ke5I1e+5aeXirlXv5chqZHey6KF3zqXgQOtbLUo9w06s2nb9zXDn3IxTT7zxxLtoGuSu7V38Fwrbz8G9JtPzZIJrKjVxOJH7bLWxp0/0HlM4DPJWyZ1Y6VyJJd8zVrezhVz138fCWvr7VdyYXRyb7cd5oov7z1b85WWhFnlmzy6STNVWsuk9Yu/q/SmbL/eehx6tilRu7bOPxqnRgu+1Xal6ITNdPNbUrSol8hOpJ95So/B/eiTPT/Ib0mUWyy1lVM2lhjlpOZ4lRiq1HuTdOpXIqom/ZsfGOdlFzF/nR3MU+TyulejVXhbsxV6vWRSaZtFFR5Fi1fHG1n+cFierWom6ycKbr4hpjBDVY5XtqIWSxVFwnVzHtRzXIqN60Xr6ii0NIrq5WjTrb0oOUoyazw3KTjwzyJ8OUus7uHcvx1QwpJJpeGafEy/rnWNrMdqbi6NjZ668RTyuaibqvNzqiKvrcfR7JM8pXh5Ld1Twq6jT24CDa7ubUplsUSI1lsyR7Ea1Nka3mk2Tb1E+mE3zBeHkvXFO25Uie1CesbOUKtlU0Wwrz35Ubi4i2+fjSmn6Jo8n2hcav8ATV3CO6qlvTaXgjOL9aZWWtFE+PN6Hmk79yrC32WzLt8ItfWWvltXJ8g2kVst7vbd1RdlXhV7t/HCntEe1Jxt1zzmiqnbMht1XUVE0jvSojZI3Iir6+y+32Hu5TiTRYXgWMU3fvfT1VxlanqIyJjlXxPk8Rv2Prw1TVNJsovP4pG4Uvqt1mop9/dpZS6HnnOHaW3qaVp2s3rWPxl0N36y7nHea/aqYz0rvGmMSqVrMUstYrt1nt9NJv28UbV+c8WpDuDTzKH+DZa5fIPIpaMhuNs0cwm6W6oSN8lDbYpnKxHbsWBEcnSi7dKEm1SdwaZZc5OtLFXqn/47z5oXFOesTsop71OUc9HwpPGPQy01YyejK5fJKm/VH/coDk3N5nUq0p1c7g2/vtq/ManMu6CN5nU7GU+uYE1ffKr8xqIsO1rzqGfqrrZXNg1u6U49En1RMna8VnDym8Qejv8AVX2pPY/ZbnfOTTUtO6cxyaHr4KKVPeCO+crXXuRy8omlq0XvaKptMa+sq7PT5yy8o2q9RsyiRd0jgnb4rSxf0qRW31De07SF9ej66kPvNex9d/0jrC6ZVPVTqf8AtMsUP79UJ9wt+NYXxVN4OSlbZOy7q/y8iFB0z+Grkb4VKjfdtX5jQVez9yRbnfd7ne+5ELNrixOg+nd955Zsxxhed6jPrialB/Gu4mo7tTc/pRz9FgAAFS8oLvosJj8LKaP9DvOQXJpO5p9eGb7cdHSL42OT/ETrXvvqvAYvCymk/T/1K81Hk7muet0fVx0FsXx80n+IntIW9Xox6ZLtxPNtopblzcVOj/8A16pQ2BI+W4UKN/7Gua9fYV0aFi6k2rnrjicbk3S4ukT8izNZ8xAdMXc26vrub5zuKmkquHfbfgexdt/ULQulU7I5dJq5YVj7rnqG8Cu4tkS4ORE39XoN+u6dWe2v9J4/J04Sjnh8ZtNLHLyKXHGCsaLd0FsnX0tv8pOrCWMP4sZKLeeTlaWM5Izoq1Z8hgcv8awXNPFBM35jUPJ9dxaP46v8nUJ4qiQzPoNHzmQ0qfeC5/onT5y+9J8kbifJzosmfS90pbaatm5nnODnFSql2bxbLtv0dOymdoot3taK/tvrkSewNSNCMatR4ShUbfeXcWy4FVETdV6EMS6dZfkOe5dlt5yW5PrqluG3WGOR7GtVsSM3a3ZqInRxL4yyteNUfRFpdjDrcx1HLkb1rpYWS8axRw9CtVyIm/0xU6dk9IpU+g1HLHfMrWSNWtmw+6vjXwm7ozfxoqfkJXZi3jSs7qpUS3sJLpXF5x4fcNq9aWo6vaWds3uR+E+LxLeinHK7y5M/2uY1NyfXcWjeLr9yOTxSvIfh7ecrdbE8Kedvk5xhmZVOBclehy6jihkqaChckDZkVWLI6qdG3iRFRVTdydG6FQYVnGY0mf1rLxWNghyltwiulNE1EjkqO5nuauy78Oz3t22XtQj6ul1rq5uqsMJb9THfcHvv1etnfc61b2dHTKFRNy7nFvC4JVIOnFt+F+hM/uKfslLr6vM6YXP2p5POdnMW916f6KU3XzsUke39unacfTPaqdkjevg0zurPfDk+chWDZNkN9yTELBdbnLUUFqr4I6GF6JtC180fEjV232XhTr7Cx1bWVaydWL4U1FvzwkuHnZSI3sKFCFGSbdZbq72KlOXHzJ+c81sdzTrVL2XZF8SwGtNbujKtNHfzlhTxvjMjTytoaCkqJOhsFykeu3Xs3mPMaZ1KzrHMuoNPM/s9VItkpMohWoqZYnMSFGParuJFTdOhqr6+xBalSqTo0ayT3U5JvmzuQwvPhknszcUqdneUJSSl+RljPHClxfgXDPQXddrvbLFb5brea+Cio4OHnJ53oxjOJyNTdV6t1VE9lSsuVBURS6A5NUQyNfHLHRuY5q7o5HVcOyp4z4cp++0lHpa+hSZj33erp4Yka5F3a1edV3rptGnT66Hg16r4rxyXam4QMRkdwobRMxqLvwtfUU7kTf2FIzQbeUdQtKz5HVgv3l/v6D07UdTjOV3Z8MQpb3f4qWfQkvSQvNKOWp1g0Ygp41kkjtlve5retGMfxKvsIjXL+RSfcnLvZtQo/By6s/SnmKk02uWbXnXLTLIMwjpo47ha6qG2pB0J3JFS1CN3TddlVzl6+lT2Nym/4tj2eQ4tcX0N1umorrfTyxoiuar3PVehU227zb8pcNRsatagtPUllwhxzw41Zp+jHEpFrqMKF0tZqQkoynNqOMSaVGCXB88ubwo1oUhyvO+0uoofrt+ombf3/MXc1OFqN4lXZNt161KS5WvfYHj8P17KaBnuJV+Yp2zP0vbv6yPSNY+YVfARPlzt3xHGX9lylTxxf9DP2vMHFqjeNkX6Vb7Y/wB40yfOaG5crd8Hx1/ZdnJ44XeYovW6HndVsmT63Zbc/wAVDSHqew892ytfFre0plL2kjm5reGn2ZnX1Rek15zar8CHGF95x+Y6t827iyGX/wAZWfoqDh527n6HPqpF6W0uLqi//asO3e13seQSp1f5Y2L7io851pbtCjHo3F+5RNOc1Kj6d5/vVDSWrkfHkGF/1xS+1V0ykczTo5Vunq9tlr08nOSrVBvOZLhTPvmx3iqKdSK5t0cqvTr17RcE8lOeFbHP8/1GHeqP020PuPRdcX5vbS78Pav7y7wAaToKC0Zbx5BrcnhX+pT44z5pIvHb8kTwNNbz8qevzmh9EG8eSa1J25HVJ7cxnbRheOky5PA02vPx6r857Jp3xr7vdw9mUC65Lb/q9o5+mFP/AKaaVybfvl6Yv92raTW0/TNFsPt6fx9T2N29hqp/iI3plB/pNo/Jt6e8Sr4qppJMa+mYbglv8PVXh29hYk/xE5qkt6sn0Sz6JVyNso4p46V1qmXdo73mu+sMfhVNtd5OXzjTjvuU1qo/spbYnkI/McfGcjiwzVrXPJZ6Zahlqo6OuWFruFZOCnc7hRdl236t9vVPhyc8uhz7V/ULMoKN1Iy50VslSBz+NY/pSJtxbJv6XsKBdWtXud5d4+B+L0Y577VB46eRFoo1ob9Chn4Xdajx3s1Ed/kj9Gnd5TsyWuT3MRd5SHJJ/wBgL6nZk9cnuYi7yt7TfS9x4xL6P8wpeArvlBrto/kX9Cn+URlV8oOPfGNMPWaxPcU/mLS5Qy7aO5D/AEab5TEVrygGb4vpp6z4k9xD5jXpLxXov6/uRVdplmrceTo+2kRnlZfTMovC/Wcbol/4izznTR+/JHc3sruH35uc3lS/TMky1frOM0K/8Rp/+Y9UT9+SbK3suiN98IpKTX6JtfKS7NMr928X98+mnX60S3lER9OnHrVyN+J8xJNFujM9TW/zgcvjdIcTlDR9/p2nZdGN+KO3oz0Z1qc37+IvjWUg3xtfM+0idpRxtI39aPsJFS3L6vM9X/Pa3Q+6chrQyXcujU+srfA1Eo2b/wBF8nmNaHzfckPB9x1bH/Guu/Nv0uR8ayoSkpJ6p3VDG6RfyJuYcwWurrrTwYFTU8s1Rdr/AG+tg8FEjSZsjlX+21d+xq9hs7N6nuLC7/Wb7cxa6qXf+jE5fmK80G0+xiDEMZzV9rT6NtopmNqVkd0MfLIvpd+HfZypvtvsuwtasaFKUmuVrHh4sbR6bW1fUra3pSUVGM3LxW4xaXfxyHl1uZvqfpU7tusieKWm855sXa3HeVdldqY1IafILBDco2NTZqyscxjlRO1V51yr6q7r1qdDWpnFqPpW/bqu8qe7p/MTqs09sNbqDQ6lyvq0u9voHW6JGyIkLoXK9e+btuq7vd6u3V0HZZXVK3ozhW5J05RXh3sr1o6qFtKtqVzOHLGrTfm7lFP1M/uo9b3Dhtwci7Oma2Bvr8TkRfa3OxYqH6G2Wht/DstPTxxu9lGpv7e5877YKHIqSOjuCypHFM2dObdtu5u+yL0LunSdIqNO0qf0lUu5/F3Ixj6ZOXWvQXWVaP4tGjHly2/QkveAASZylS8pb6Vg1tuHV3DfaSo37NkkT/EUxqRid6zjKM2yGxWqsuVTR5BBbUipYXSuRjYpWvcqNRehFijTf1Ny8OUpT8/pFdZdv9XmpZPHMxv+I+PJxoLh6Dbhk9zi5ufJbrUXJqL182uyIq/2keqesqL6pJ0Kvcbfui5U2upnnms6atX1t6fUyoyhGba5sKpHPpaINmFVJpXn9U63SJFJFgDaWnkT1JGOSNi+yixNUtjRbG6fGdNLHTQsVJa2mZcKly+mdLM1Hrv7CKjfYahTfKzpKhMmx+am4uKuopKTZP4/DKjkb43oaUt9HHb6CmoIvSU0LIW+w1qIn6DXcSzQg+n3HboVDd1m7p4+DS4R73dMSePNFGKqNP2qbRL26uIvkf8Aoak1SZvDY5PBuUaeNP8AoZbplRNFLRP2artcq+tzLvMap1TTa02uXwLrAv5OF5IfhYe7prl0Sm/RODJ/Yz5zjpUfWpGMscjSe44HAvU+emZ47lJ5yX6uYnesAwLBsZv7IWVbrnc51SKTjbwrHHt0/lIrhDedyTTyJf41xoWeO5u85bPLUm4bpgMKL1uuTl8VOifpUt11Fz1qdHpdw/RCR59d2VOpR1K5fxoycV+1uZ6kUrkVTz2m9ioN9+YjuL9v6Uv/APiTLB+jD9GX+DnfD43wFeVsjprRT0u+7Y4ZmonrrLIvmLCw3ZuC6RPXqj1DiRf70Ck1Qmpxrx+1b/zU6hs02v8AjF3ez8n1x+424ADxg9UMqcrFvO6i2Zn1vFbu/wAhMQrSp3Mv0Ym7Lhf18TWE55ULed1Po2fW8Ju7/I1HmIDp+7mbdo5N2VuRL4kYe0abx0GhD6svXTuDz674anVl9Zdqkc3k1Jx0OpsPh4XXfo/6ld0jucypy9lukTxUSp8xY3JgTjqNQYPrmF1/6WJ85WVqdxZK9fuOoTxUr0LfQX6RvfBHs/7Gi3eLC0X2vvLL1Lb3ZqJg0PXzmL2JnjY3znPwNvP0+m0HXtlVzX3FCp1MgZ3bqzp3D18VjxuJU9lkXnOdpUiT3LTmn61bk9zXyNH5jgi9zT4L+zBv9yqdt3xqLyku3TLpsC8fIuurfBpa35U5S79JFVdKcLVetcet3yaMo7Fe/wCRpfG+DTV3xyqXdo+7i0mwtf5v29PFTsPLdpFilcf4mp1Is1P6Q/6a7TJeUhyPNl0cjen8e6VbvbaXc5yNarl9RNykuR43bRWkXtuFUvu0Ia0+hrrx6XVVPuv9IUfFn1wKGsrOcoMUpP8AxQrk8TaXzlXOh305tEu3XkFYzyFKWvizEfd8VpPVXVK5L4mUZWrYt9KLLL25VWM97Uh7fp892pjpkvW6v3HnN1HMPN7oFnZd06rZFD4WpNlX3NV5y7uVx0ad2Z3g5JQr7mUpHKl31rvkHhajWNdvyVBd3K66NNLY7wchol9qQpV79J6Z4I9iBYbf5neeF9qRTmPO4eVBJUduaXKLfxJ85cd83byvsddv6fD5G+KaoUpuw9Gvr6v/AMR7jDv7MjULkyTveVxiTvDxeob4nzqY1njWh/hZr0JkhR+Z0n9qu2y7wAeUlnAAAAAAAAAAAAAAAAAAAAAAAAAAAAAAAAAAAAAAAAAAAAAAAAAAAAAAAAAAAAAAAAAAAAAAAAAAAAAAAAAIfrH9SLOPxbufyWQorlQYnlaQ49nmNWmevhfY5LDXtp2q97GzNVI1VqIqqiukd09qInRuheusf1Is4/Fu5/JZCSWb+B6H8Gi+ChK6Pqk9Hu43cIqWMpp8jTWGvu75xahZRv6DoSeM8/Q0cjTa1y2TTzGLPUQvimorPRwSse1Wua9sLUciovUu++5IwCPrVXXqyqy5ZNv08TqpwVOCguZYAANR9n4mmip4nzzysjijar3ve5Ea1qJuqqq9SIhRfJ0uFFkmfar5fbqhlTSXC8wRU07fSyRxpLwuT1lRzV8Rd1a+3PZ9D7g6mc2sa6LmJlaqTNVNnN4V9Mmy7KnrnKxHBcSwOjqKDELFT2ynqplqJmQ77PkX1elV9hE6kToREJOzvqFCzubfi6lRRXDGElJSeefLwsHHcW1SrcUqvDdjl99tppY9LKi5QlwZhOpWmupDnJHFS1NZbamR3Q1GyxojN17E4pF6TocldjLLoFQ3eo9LNJXVz1VelUbK9u/ijJ/qFh2KaoY/XYHfqiJz5GpM1I5GrPSyJ6SZqdaKm/ZsqOVOpTj1uK0GnGjq4lZqieWmt0DYI5JlTnH8cyK5V4UROlXu9Q26ttFbU9lp0oca1LOehxgqklx6VKbWO8arPS6r1hVJfEnydOZbifqjnJQeo14+g2AZ1GsaR1WS01G+VyN243tq2K5y9quZO7p7EQvl9rS2XTT7HnMREt1EsKt26uCFjdvcEf1K0wsVfjtvyGspY6hlvjo3SUsrFVj3tRrGuVUVO1EVF3RSY3KVtXqRjsjF3YlFNMnsOY9EPOZapU/oC32eut51adanKUnhqcZ1IbmOLfwVBxeUuRFljZxWpVdSpYUJQkkl+q4xlvZ4Y4uSaxk8GAWGxU98uFLX2ailu9iqZG0VXLTtdPFTyb9DHqnE1F6VXZf4/rnRkT6LapMY5d4rLQ8aJ6iSP/8A8Xp4j+ZAxLPqBYrvCvClza+hqNup223Bv6+6p/dQ/uCfs+95NffTNmru5o3faxovzK05aUpuVDRZvPcqrX/ThF1IehygvCjomopVL2K+PD95vdfUxpj+x6O72leuhuczETsb0J+lFJFfcgteOUba66zrHE56Rt2arlVy9iJ6yKQGqyF+E33K2NjatTVuhqKON6KrZHOXvl6Nt/Tr/dU491uNw1Dgnq6iN0Mdjtr5pmNTZq1G679HqIqJv/ZU4ae0kdK0/wDo62W9cw3kotcFuzkuPgit7HRjpN8tNd1cfjFThTeG34UuTzvBc0cjJY2yxru16I5q9qKfo4thucDMQobrVycMUVAyWV3XtwsTiX2lIi7VB1zye1UVla5lvmlZDULLGiOc97tkT1dtujbt3XsLVc7QWVjSozuJfCqbuEuV72OOOhZ4siqWn168pqmuEc5fNw95ZB/Ec1VVEVFVOtOw+dTUR0lNLVTLsyFjpHL6yJupV2AV9wqc4ddbkqcV8opZmJv1NSTZE/IkaonrbH3qOsw0+6t7Xd3nVePFXBZfnaSXf7xi2s3cUqlXOFFel9HoTZL9RbpNbcYmipFXumve2jhROtVf17f2Ud7RytLaV1qffrG5/GtFWom/aioqIvuT0ZN/nDPcbtL+mKBJa1zfXRF4VX8rPbP7jf7F1Cyek9SZlPOnr9753qQFWUq2vwvG/gwn3Ff/AGpTb87aXmO+CULCVHncd/8AeUV6k/STJHNVVRFRVTrTsP6V1hlf3ZqTka8W6Oa9qeukb2sQsUsmk6nHVaEq8VhKUo8ufitrPn5e8Rt3bO0moN54J+lZAAJQ5QAAAAAAVXl1/qodQaWshe7uOzyQQTqi96iybq7f8iqn9ktQrzH7HR5NJmFHXcSR1FzVnGxURzVY5ytVFKrtRTuLuNCztXicpOS8MIuSXgcsZJXS5U6TqVqqyksf5mk/Vkk2cyc3iF2d20zm+Po+cj15s7qrTW2VlO5Y6u1UcFdC9OtqtYiu9rdfZRDjPqqqjwvLbDV1c1Q62VbY43yuVzubfI1G+PZV/KpYdDRNqMZp7c7bhkoGQr7CxohxQlHaCvVzHG9QxjnUt+a5elSjwfeNzT0+nHjnE8+FbsX60yK6U1zrn9Hbk9iMdVVvPK1PUV267e2evPf2NesWufUkVx5ly+tJw7+01Tl6LsdHb7ox6bObUMRU7F4VJVmtgfkWPz0UCfsqNUnpl32VJW9XT6m6bpv65r0ylXvdlYbizUw5JdMo1HPHhbR93U4UNVeeEeTzOOPedK63GC0W2pudTvzVNG6RyJ1rt1InrqvQRjTbKLpktNXuuz2rLBK1WIjEbsxyKqJ0dfV1kDvNTmtPLLjeQzSvmvvMubGsvG2Jed2RERF4U326k9Ym+LQR2vPsgtUKcMb4KeVies1qJ/iU10NfuNS1ajKClTpRe5KMuD3pRm1ld5Qi+9vGamn07a0mm1KTWU10JxTx6X6CbgAv5AA8F+uC2qy11yT01PTvkb67kRdvb2PzesgtGPQxVF3q0gZM/m2Lwq5VXbfqRFXb1zjam1Pc2F1+y7Ol5uJPyvTf2kUi9Tv6dtaXE6clv04NtZ4rg2srmzjh0nVa28qlampLhJpeHjxIglu+g+M4dcH+nfdI6iR3bzi8Se5ahMM9ymrximoH0SRLJVVSRv5xu6c2id9t0p09KHM1CpHUOCULWt2W3SUyp6ytTh+c4Ws9Ys1bbKWNVVIoH1C7dj3IiL7kot7Xns7Y3UKD3ZRhQx05fwX6osnaEI6jXpSqcU5VM9a6y2QfiGRJoWSp1PajvGh+z01NNZRWHwAAMgH5R7FesaPark6Vbv0oforixXHj1du7Fd0TQOhRPXYkf/KpF6lqcdOqUINZ7rNQ5eTKbz3+KSx3zqtrZ3Eakk/ixz60WOACUOUhmoP065YxQr1S3Rj1T1mqm/tOP3qpC92Ld2R+moaqGoRexd+H/EfjMPpuZ4lAnqTTyL+RGqn6FO9lVD9EsbuVEibukppOFPtkTdvtohT7i2d6tUpx5XiK8KpRa9bJinUVB2snycW/8zXUiPaZTMq2364Rruypukr2r2ovSn6Tv3jGLbe7lbrpWOmSW2SLJEjHIjXLu1e+3Rd0RWp1beqRrRpnDi9Q5f49c9fcMQnh1bO0Kd7olCNxFNSW81397eXr4mrUZyoX03TeMcPVgEA1KtFDbu5cwpYViroKyDnZWuVOJibp0p1b9DU37Cfka1Gpe68MuTETdWMbKnrcL0VfaRTq2jto3Ol1spOUYuUe9KKbTXQzVptV0rqHHg2k/A+UgFZNLU5n6KHyudHDfoqBi79CMbunR+RPbLkKbZRyQ6UR3PZVf9FErOJetVR3N7+0Wy26211XHQJWw90yx88yFXpxqzt27OhSA2QqKk6sqrw6qhV4vldTe+479XjvqKhxUN6P+XH3nrPxNLHBE+eZyNZG1XucvqIibqpGsdzqjyO/19mpKbaOkar46jnN0laio1V226E3Xo6elBqTcH0GIViQqqSVXDTM29XjXZyf3eIsk9ZtZWFXULeW9CCl53HPD08nTzEbGyqq4jb1Fhyx6z04vl1Lk9pqLtFTPp208jo3Me5FXoajt+j1l9o52lUTm4kypf6aqqJplXtXi4f8JFrRM7E7FmVqWVeOk5tka79PFKisRU9pSRV19i0x0qS/T0fdH0No45HQc5zfHJI9qcPFsu3fP69lILQrm41W7t5XHGpCnPe5vhOooeD/AMuR16p3DTbatUzinlPP1VFyff8A1kdq74RjF7es1daoudc9JHyx9496p2qnSu5VWtbG47q9pJl0LebZ9EprLK71EbOjWMT2NnyFs4dkceXYvbMmip+523GmZOsXHx82qp0t4tk32XdN9k6uoprleXFtPj2M0kaIlUy6rcad/wDGa+BmyKnrbypv+Q9E2do22n6m6nc1HfUozaSy04yjx6cZbKhrupRWlfjUptwjuyj/AJotYz08D18p7WufTS1Q4vRWdlXPktvrYnTunVi0qcCMa5Goi8XS9V609L6/RBeSDbpMYze/WF+6JcsdtV3air1o+Nj/ANM6ktu7LPqFynMaiqqGmuFso8QW4rDURNljVZnvRFVrkVF6JI19nY6Es9FZ+UdClHFFA2WnioJUjaje8WnTgZ0fxUVI1ROroQst5qltomjR0zuT368E5PP6znmPD6qXN0kVVc6l/G9nLMY1FCK6E44fpb9RHOVllWU1Pc+llPjqJab3FDVrdGyqq7xzIr2K3ZETh2Yq9K78TfYOhyXaino6u7WGmeixspYVRE9TmlVvj79Cb6kUlLe9QsHsNTTRTxrLU1EscjEcjmNa12yovWi8C7p6pVWiMjMb1uy2zuVIoUvF1gYnUjYt+eb7TSt17md/Yxp00oQt5Lgs/DlUxFyeXzLdSS6WfNeM6WsRuJSyt7cXezHOP3j6aoRVE+Z5Jf6V70lorjR0rXM60V0D0T4knGB2aPBNRVtMjUYr8ZZPNt/GmRzVevja88HJtvWS5HU3zI7lDFLS3aOCpmqXORsndK8TkYjETbh4HruvRts1ERd127GpdT9CdRaS578KTY5cIt/Xjiment7FerWbs6jnJpve5vGaFvRgqa1JfrTzycmZPryvQVFZ6C8SVVBb7fM5rsth7nkcngrVKjvybxIq+sqlk46+Ow6baiWaJVRlBXVdMxFXdUa5qRInuSZaU45aVwrG7pU26CStpYJHwTuZ38aSSPVdl/tL4yu8oqfodQ6oW3fhWe40T2//AFJVe72k9s5Y0fxeCqN8qfZz1nxTtHYUY12/jRfm+A3j05IpFcLlDh7tOnRvbVVlxp65jeFV3hfBxfq18Z9bpS1L8Np6RER81RcaWnZt6qxwyN2T++00vbbRRU9FQslo4XTU1KyBsixor2tRiNVEXrRCg8X/AGVPhuOTLxrRZDXMkavZGkLk3/vL4jgvdLnO5oVZT+DDPDHK2t1cc8yk+Y7pUVp1rUtpfClWSgnybsVOLxjnbb5eHJyFr6ePt+QaYWakuSMkhqKXuRWPdtxc25WbJ6u6cG6bdPQfOvutVj2cYtg9hSOC21MFRJPEreNeFrXObs5d1Tpavq+qQDOdK6vC8cW/UeT1dZT2WoZNR0ckSNbAj5U3XdFXdd1TdURCWsqor3rZbaunXiipse7ob63OOXp8UjSVUUppyglUW6s8MuOctZ6MrkOmF5cxpQs6icWnT5+Xmb4eK14Cb5VfIMZxi7ZHULtHbKGerd09aRsV23srtsVXyccLoark+0NkyGj5+lyBlVNUwOc5vHFLI5ERXNVF6WI1d0VF6SW644vlGaaY3jFsQSnW4XBscf0+Xm0WNJGueiLsqbqjeHp2TpXpJXjllp8bx62Y9S7czbKOGjj2TrbGxGp+gt9O5hbaVuU5YqTqJ8HxShHg+9lzePAdcqUq19vTXwYwa7zcnx9UV6SDauRWzCNEbtabNE2ko6ehjt1LDxudwse5saMRVVVXvVXrUi2qNgqbFofilTTwKsmKzW2tnanQves4H+7kRT2673S35FdcW0wpqyKWrr71TS10DHbujp0RfTJ6iKjuLb7UtTJbHTZNj9xx+rXaK40slO522/DxNVEcnrouyp7BxKrKChOfFttvPP8A/wBeJB3FqtVuLunSfxacacccilxl6nu8Cr9Qq6my/UvTKyW96SwOldf3P/kmNR8a+wvA72j95pVQY5ygMSv9yelNRXK1zWvuh/QznUc9zWqvqKqyMT8qHN0b06z2x5tLdM5pYuZsVpSy2ydkjXNlYknEjm9PFsjVVOlE9NttuiloZvguPag2b6B5HTyPgbK2aN8T+GSN6bpu1dl26FVPYUSnClNQzmOGuHfNVta3eo2tW8cNytKpGajLK+TUUk+fDxLj38kE5PapdIsyy7ff6M5FUOY7wo27Obt630xU/IWzOkqwyJTua2VWrwK7qR23Rv8AlPBj2O2bFbRT2Kw0LKSipW8McbfbVVXpVVXpVV6VOkctaaqTclyFh0qznY2cLeo8yS4tdLbbx52VXSXfUfG87sVBml7oaqjviTQJFSR7Rxva3duyq1Hbq5zfGfzDbFZsozHO5r3bKauiZc4oo2zxo5Guj5xqqm/V6h0NbIpKSyWrKKeNXSWK6QVSqnqMVdl8buA+eicrK+jyW9xu4m199qHtd4TdmuRfdkUliuqUuK5ePHmx1nAoYvY2s25JNyWePBxxz9/Jy6KKkwzPcys9BTx0tHV2NLjBExvC1vNs2VET2XPU6um95t2J6TWavuayIyR0qIkbeJz3PmkVERPYT2jha6OfY7zbsjY1ysrLZXWqVWp4cbkYi/lkVf7J7LVB3RZ9OcfRN0fGyvkb6zWo9PGiuI3UbupYU5uhjfTUY55MzlFLh4X6js0WhGpqkrefxYKb8zxP70WJR5PZq2xLkcdSrKFrXOe97F3ZsuyoqJuu+/Zue2gr6S50cVfQzJLTzt4o3oipunsL0oVJU1Elvxm+4hEv01b02mhb6vA9d2/kXml8Z56Sgy1LfcqFtfV0dNjMUrmc050aSP5xXL7KbI5fW2TtIGG2NxCcKcqO/wDA+Fu8Pyict5cXhJRjJ9PMXWWjU3FyU934XDP9lpYfhy0i0M1rvodil0qkdwr3O6Nq9jn94ntuQ5ODYTbbNS0V6Y6o7tmpWrI10neIr2oqoibf/wA7HOy+5OvuG2GlbIqzXuemY7b1V277xO2LBa1rGoxiIjWpsiJ6iEzQp0NW1Z3UoqUaUIbueaU8ybXfxunFOVS0tFSTw5SlnwLC68n9ABaCLAAAAAAAAAAAAP45yNarnLsiJuq9hDdLkdPZ667PTv7jcJpt9utOhP08R99Sa692zHlrrPM1jWPRtSisRyrG5NvydKp1dp7MBpO4sOtcW23HBz399Vf/AIiuVK/4zr1O33Wu5QlLL5G5uKWPMpLwklGHcrCVTPx5JejLfuK5yte5Lhktj327tuFJMxP6SOc74SeIuXq6EILm+E1l4yG13q2QNfwyMbWIr0bsxrkVHdK9PRunR2ITs5dnbC4sb28VWOI7y3HzOLlOfDwb+H4DbqNenXoUXB8cce88RXr3cleXWgirtVY6WdF5ue2Pa/br4XMe1f0nVx3BbDp5p8/DrOk81tooKhzEq3pI9eNXSORVRERely+odp+PUUmRR5M6SbuqOn7mRiOTm+HdV322336e0/uUSczjN3l8ChqHeKNxPaLa17VXFtUfwKtVzxzPKSWV08q85GajVp1FCtH40IYz0c79xlfkpyTrqayrqZXSS3DGqqR73rurl7uRN1X+wRTURvFhmVzduo1WnkpVJjybI+5dQMT36FqsRrHez/nGo/5SJZ43i02yebt1JqU97yHuFNRhrE1BYS7mklyJKUlheg/PNTels9T33l/lW89LhB+8uvkjxdx4pk1sRNu5cgmZt2bRxt/wl7lK8nKLuO66kW7bbubKahET1uJyf4S6jznaOW/qdWXTh+mKZ69sjHuejUYdG8vRKSKc5VUskOl8b4nq16XekVrk60VFcqL7R99HFtrs0zS30UMjH2GqSgVz0Tv0c5you6dfRG3rPNyrOnTWkZ4d7pG/DP7or3uqOrUfZd6Z3jSYxX0Sy1DSqV/XjmpQc3B+NKlF56Vh8M8j4nLHVbqz2inaUpfk6ypqS8EK0ljoeUs45VwJjqmixWSiuLUXehuMMyqidSd8n6VQ/uk6L6EWPXrkqJXe3t8x5dadQoNNcJkv1RY4ru2aojo+5ZZeba7jRy7qvC7fZGr0bEqxt1plsNBVWOCOGgqqeOogaxNk4HtRyL7KovWU2WzlxT1SOuN/kpRcEufeW7l+DGOXzZ5rnDWrarTnpUX+VhiT8V5x60+TzmQMmpaHJtRNQsPrJ1jdW35HRIid9Jtwq5rftlRm35fWJHl9zguXJtvklK1GxRZG2maidW0axt6PW6D+3fT2/Yryk7JfLq+kdS5RkdRXUSQyK56Mja1e/RUTZe/TqVfVOHcUWDk4ZTb3bJJT5tJErN+lvpOtPU6UU9QttnbWGs0tXo1nOMu5SUOG7GclGnVkny5l3GCeeRp45TyzWdduJ2V1plSmo7sasXLjmUYx7pBPwd2k+HLw6DnaqVNzdn+pNtZXTtp6aijqGxI9eFqrJSNcqJ67XuRfWcpNdT2/RzKMdpvTrT6bV9a1Oxz6OdqL40QjuoVHz+qmsCcPRFj/ADqfkkolJTYmeiHP6NnpuY0niT+/E39cTcaVC2o07ijBRe43JpJZcqcFl45Xx5WVzerXNzXtqs3JSqJJNt4Ua1R4XQuHITKwSLWcm/HKhF3WGlp037OF6sJ5qtMj9J8rmTqfYqxfHA7zld6ZP7t5L1u3XdY45Wr63BWv+ZEJrqVPzmh9+n3/AHzHpF8cP/U8rcO47bXFPpcPVVqI9ao1O67HUav2T9dKLKi0ZbzOqeEp9d0/jXyz1+Y04Zo0ubzOq2nKIm3Oadwr5SVTS5ZtqXm7g/q/xSIXYlbthOPRP+CBjbW/6bqxl1xTqoLlY2ovZvAm/topZaL3ZqNn7uvm+7W+K3RtK01W2q7lq5dY3I7uO82aNFRepUSVqp+RW7Fo6fNbWZlrbVLs9OeZFGq9PDtFOi7dm+zd/YQkdpNL/pHTrV72O4OlLk5d3uDx3uUrezt/+K6tcxxnu0qvmz+NLPf+LgyxNSrHS0Fcibc/NUQKvbwMid/jNBXBm3JDtu/qVKu9/SecpS503BheOVCJ++Xe7N/u09F51Lzuke3JDofWe13jrnecxrM9+NrLvL1Smip7OUu5u+X93k/TGmzSFK7ipoXdsbV9o+px2VV3Z9B46G3snpJ4/wBlzLIjVhThbwqiKvTuqr1b9R2CjRqKc5RSfwXjimk+CfB8648q58rlR+gVFqEZdK/5noAANgKl107696cxeFlNL8NvnKy1nlWnvesPT++22zr5Wlb85Zut/fZRpoz+c0DvE+MqjX+TmMm1Ii6u6LTa19naopvMWPQVvXtuvrLtxPMNrJbsLuXQ1/29Re8q/Rul7rt2UrtvzWPV8vicwtHHbfJNFohLwIsb6utb1+DW8S+0pC9CLRXUVLnNFdaGopKmLDbo9YZ41je1VWNWqrXJum6Kip6yoWLiKpJR6GNau+1Xd9/yTp5iW2gr/n9xuvhvv1RkVvSLVRilL/n5xSRDOT1A52XRUu27o7JcY9vX3kT5zxYxmuodZhtTjlJWUiYlYX08VxpVgYr5Y6moe7iV6orvTrtsip0bdC9JI+TTCq6v1dOjFc2kgr439G6NTnfV8ZwLPbn2nTXP4EReOpu9st6dqrE+Z236DGp9zld3kKkU3JcMrkcpYyuhpN4fMzm07u1vY21WnJpJ1s4eMqEIyUX0xcopNcjXA6n0OkvVRf6FadGUmJ4xVOpkaneoskyydHZ0TPT2GE8tmQ2DT/k7We4VNlZNWXymq7Uk8TGNlakrp3bucqbq1F9T1zxNSmsLNT7VLGnPPx5Ua9ev6XJLE5PG+M4mXUdZftI9L8YtrVfU161r4mIm/E6NV6PdbflKhs5cVa+j2sqr4tQy+lxi1Jvz5yXDWqC0jUrydslv7s91Y5FKtGMEl4rSR9rxPJPyUcMsELlSW+XWO3oida/smZ36WJ7RH81oWUF3vV/p28LLTnzKbo/ixPSXdPY+lon5Tj4flUtdc9PMVrWr3Fj98bKiO9KvO1bHr0et0+NS048Kdn1k1gs0MnN1UeRS1dK71OeifI5rV7Edsrd/U4t/ULnO/p0LqO9wjvzk33qjS9USsUoPWaMe4LMo04QS79KlKXbbRxeSfRrdcyvNXLTtfS2+xpbZmvTia9ZqhZERU6tlRrk29Y/Wq+NUFj5R2Iw2qggpKSsW2PZFTxNjja7utWqiNaiInpUX8pOeSZYFt+D3K+yx8L7tcFRjvCiiYjU92sh9NbrK1+qGmV8a9qOW7RUrm7dKo2eN6L+TvvGRtbUU7ycYv4LpqPnUU360ydo6S1svbzkvhKcZ+aU8L91oz7YsAr89vVPhdJVw0dRV1tfwSzIqsascbHKi7dP8RU/KXNovYaWfSjUPTi6cE/0HutwpUdK1Nmq2NEY/b1FR8auRfUVCKaM97rsykXrp6+7OVOzeNU+Y9eTZUmnl31us7HIlVdn0a0Uadbn1TXcat9dGzcX9k7reVfUaNTTov+xNeFzjFv0NENpNG102C1SquDlVpy78VRcksd9prv5K3kwWKbTSDP6m4Vktzrr2lnp4XPRYu52wbouypvxI5qtTp2226C1squ8dx5GlulkkRVdFSUbfXWGrRu3iiXxEVxmGogZj2mF42Wqt2cx90R79TFRjV/IqtkVPZIbl2az2nR2m0kngmZcbPe6qaua+JzVijau0aLum2znyv9jgTtTeT0qnW1S4pxzmVOpTa8SKl6uC87OG3q09MpVnBY7rRlT77qvc9fF+ZPoLndb0s+rOg1CjeFYMfqIXJ9slGqL7aqQayf521yZiDO+RNQ7hdJWeptA7ib0ew1/iLQztvM676Mr1fsWuZ73RPnJFgmhVLimp+Rak3G5R189zqqiot8bYlYtLz73Ok33Vd3bO4EVPU4ujp6NMtTo2ltGrWfwpUZbvfl3WqvVnPmLvqGi3F9Xo0LZfAhVW++iKhTb9OMectcpHlWpzmNYZT/XMyt6eTm85dxSPKg+mU+ntN9czOg/Q9PnKvs19K0X332WXTWPmVTzdaI7y4276eWF/ZekTxwS+YpfWCm49WcxTb0mN0b/FRUhd3LhbvplZX9l+jTx08/mKj1Ug5zVvPE29JiMD/FSUp6PsdU3bC3f1a3tKRUtfjvXVXw0+zM5N9XunENQ6nr2pMU9unadu4u48Ov0/bq6x3uJfOcJF7p0x1GqevakxH24djszO49N71P26rRu8nJ5yaqLCUeicF/p0SOg8vPTGT/eqGoNR3tdm2E0+/SlU96/+dT7EVzno5VGmy9truKeRmPdqNdZU1306xxkbVZXxVcr3b9LOaRJU29nmtjl6kVdLb+U/pnWV1VFTQMt1yR8sr0YxN4JkTdV6OtUPF9m9LubPULmtUj8GvRqShxzlKlKD4c3wotcT0DVbulXt6UIvjTqQT73w4y6mXqD8se2RqPY5HNcm6Ki7oqdp+iJJAorQZvHlGsqduUVSe6lM46Gd/BnKL/E03vXxiL85pHk+t48r1gTtyyqT3cpmvQJ3FHqGng6c3lPdRr857Hp3xtR8Fv2Sg3XJaf8AV6zraaQf530Tk29Pda1f7tUh08NTnEwKj8HVOqft/Q7lX5z86bQbVOg0m3p7ndV8VSh+sBXnMqwei8HUi9P2/oRUS/OSl5LeqVX0Ko/RK4OKhHdjDv7vrVIlec1PcOV8oRd9uO0W5v8Afjjb/jPNyFnOku+XyOXdUpqFv5EWVE/QePWiqSjyzXaNq7LNQWFqfldSb+0qnu5CKfs/M3dkNCnupiKu4Y2UuanTGh7OidtCWdbpQ6HU7VQsrklf7CZCnZlNenuIi7ykOSZ/sTkqdmWV6e4hLvPOtpvpev43uRbNH+Y0vAVvyiVVNHMhVPuX5VEV/r8zfF9N/WnhTycXmJ/yi120cyD1+5PlURB9fGb4tp361ZTp5NnmOfTnipSf1n1IrG0azVufJUfayIbylU5zINQV235vGLensb3KiXzimk4uSlUp2XlE8o1T6coVvO3zU9freO21vv2jU8NokWr5OtvsjF3fdctjo0ROvpYjv0onjJprOkW/eqy7FIrN88Xtz34V16Z4LQ5Qsf0zT9Oy9xN+B5jp6OdGoGp7fvzGvj5083KFjTujA0ROhMiganjQqyTObxhnKBukVJc5ae212QMZcImqnDLGr+Hd3sI9ykJSputb7keh9aJjUb2npetu5qr4KnBcO/SlHPmyfu6dGRXatX+JqfEzxOm8xqqO5W6atltsNfTPrKdqOlp2ytWSNq7KiubvuiLunX2mVbp0268V3/ii1d/W2mX5yZaa33u7lMZojn7tmgqKZP6UEkLE9pjjNxS7pHPQvuPjQdSVhX7ljPdZxXgz3R59KS85aOr9T3Jpfk8u+3FbZov77eH/ABH10opu5NM8Xi223tNNJ/ejR3zkS5Q2UU0GJyYFRUlZW3zJGNZRU9LCsiq1kjHOV23TtsiomyKu/rbqWNjNBJasbtVrmZwSUdDBTubvvsrI2tVPaOKScaCzzsttKca2tVHB53KcYvvNybx4cJPzoj2b4FUZbkmJ32K4R07McrXVcjHMVyzIqsXhTp6PSdfrkzANLm5JRfMStK2pUak6sF8KbTffwkl6kAAfJ0AAAHivFmteQW2ez3qhirKKpRElhlTdr0RUVN/YVEX8h9qChpLZQ09tt9OyClpYmwwxMTZrGNTZrU9ZERD7gzl4wfHc4b/dMLexjPPjoz0FZau6cXbOr/hlfbmQOp7NcFlruck4VSBz4ldwp/GXaNegsxVREVVXZEP6c3JKvuDHbpXb7dz0U8u/ZwxqvzG1OVbdpeZednLSs6NrWrXUfjVMOX7KwvUY1aipyW6W+bKjfRylwb6ydLDVOq/e4vHL9arIX/p85m6stvByGqOdW7Ktd3Sv5a97EXxbGjdRpe7dPe7OvjSnl3/pKnnJb8Kb7to1zKP6s7lf5VBnNseu53tJPnhSfp3jIOARcWaYHH4F3pG/3bgqlictSbfKsHg39JFWO8bok/wkH08jauo+JU6dcV9am3YjapVJdyzVdNqDiVM1ellBK7+9Lt8xfLaKudo0lz92fph/uVNUHVpX1FfrVorsFL9cbN+pHub41epZWOxLS4BprG5yKtNqTHGqp1dHNeYiFnxqovGSUOKrM2Ceru0NvWRzd0je7jZuqerspM6Bqw6fYXuu6waosaq/2WeY3WG9KCnzSafn/KoitnrarG0rXk44U1Hj341JJr0YNqgA8hPVzLvKQbzurLmfW9Pbs/ydSVxibuZxrR6bsqskX2mFma/t53WOuZ9b0yusnuKvzFX2l/M4LpBL2TZOvtMPaNJ46Xbw+r10q559fcL2rLv/AMdI+HJXTiv+Zw/XMKuHxkSfOVdZ1/z45/bDVt97uLT5Kqf6aZFD9dw+vb43xKVTaXbXZy/a1aeOFyFwt+OpXniw6pfcc9PhZW3eqf8At+8tunb3XrVp3H17UONN8UcSnM0LalTm2n1K5OhMiuLlT/7en8x08WXujXTBG9fBS2BPFTxqc7k8NWTVPCaf63erm/xUka/4SLuHuWVZdFHP7tY7rjjVp9+rL2kDUeoeE2PAeT5leNY7HMyiht1TK1JZFe7d3fL0r65KdGV30kwxfvFQp5Fp59dE4tHcxT70VC+4U/Wi9TA3SXCopJo2ySWSkRjVciK7aJvUnqnjtarUudGdWo3KTrNtvlbcOLLRwWo/sfxEzqncNLM7sjcvtFNckBu2iVvXtratfKKXDcncNuqndkL19ypUXJFbtofal7aqrXyzjVbcNFuPKUuzVM1vpCl4s+uBRGH/AO3uLU3g6nXd3ibSEASn4NG7H0Luma1rPetIT/D1/bcxym7NRr47xNpSJ1lPzejlk6P/AI8rU8hAnzHsttPcrwXTu9dc8/qx3qcn0Z6qZK8mTflA3WLwtQ7D+mfzl38rz6l1G7wb7RL8MpHJNv8A9StXCvU/UCwqvjf5y7uV90aTwu8G9Ua/DKpe/SmleLDswJu3+ZXvhl1yKbsf1VG1vharVTN/6UrC5Mt73lZYO7w8frG+JJ1KbsnRk0Nf2avvTf8A+pGpcma97yrNPHeHZq9vijnUxq3G4j5CsvRBskKXzGi/tI9su8HNlySwQX6HFprxSMu9RAtVFQulRJnwoqpxo3rVu7XdPrKdI8rlCUMbyxniu+uksqkpZw+QAA+T6AAAAAAAAAAAAAAAAAAAAAAAAAAAAAAAAAAAAAAAAAAAAAAAAAAAAAAAAAAAAAAAAAAAAAAAAAAAAAAIfrH9SLOPxbufyWQklm/geh/BovgoRvWP6kWcfi3c/kshJLN/A9D+DRfBQzzGOc9gAMGQDhZlkq4rZlubKds8jpWxRxudsiqu6/oRT749klsyOhiqqKqhWV0aPlgSRFfEvUqOTrTp36fVOFala/jbsN9d1SUsd59fgN/4tV7j3fHwc4yQjUy59x5hjq8WyUjm1C+wsiIvtMLM6ulSps/oJL3k16SGJ0slstsKsa1N14lkY5dv7L3HWwrKb1XWm/Nv073VFFB3SxHsRqox0bneonV0IvT2lM0zWFa63d0a6eKsm4vm/JqUZJvp+BwJq6s3VsqU4NZiuK5/hNNdZx8ZuVVLn8OSTLtS3uoqaWJV61YxG8P+BPyKSvVd6tw+aNOuWeJm3b32/wAxy7DiEV+09tTO6Jqarp3S1MEsS7Kj1e7b/D1dhza+61F60+sLauZ8tQ+6x00rnru5eFX7b9q7cJG0alez0iva1184purGWeeSgpx80pZXeZ0TjCtdwqw/8uW613k3uv0LBOswoUqMOuVI1N+Ckc5E/oJxJ8EiOMVX0Sy7H5991hx9qOX7ZHOapY1TAypp5aaT0srHMd7CpsVRpUyobls9JVJ31uoZaf2FSdFX23OJvXoOnrNnhcJtLzwkpL1NnFYPesq2eWOX/mWPciT6rMmisNLdqZeGa3VsU7HbdXWn6eE6OnludbsSokk352qatVIq9aq9d0Vf7PCd+ppqashdT1dPFPE/bijkYjmr6vSi9B+2MZGxscbUa1qIjWomyIieohPQ0dQ1aep73LBRx0PPF+dJI4JXjdorXHI8573R6cnFveH2m/XSgu1bziTUDkVqMVESREcjka7dF3RF36tutT0VVkt7LdcqehoYYXV8UiS82xE5xzmqm67dfWp1Adv9HWqnOooJSnyvHF8MdXA0/jNXEYuTwuRefPWVSt1lfpNQW2nXeprp+4GIi9K/TVX9CIn5Ts5/QU9lx+yyUzGtS211N3yJsqta1U3XxIfO1YBcKDMWTvcjrJRyyVdIxXovDI9E73h602VE6ftU7Tr6n0/dGF16om6xLHIn5Ht39pVKLTsLtaTdVbuG7OnTVOOedUlneXelLk6UkTkq9L8bpRovKlJyf7bxjzI+uo1etBh9wVq9/UNSnanbxqiKn93iOFU2/wBD+TYUzbbhpn0b/XdwIi+6eqn6vtdHk14xWyQytlY/huNSjV3REa3dqL7PfJ+VDs5zY7ndKaiuNl5t1faqhKmGN/VJttu32kO6+UtTqXF7bpy7l3JRxxy4yVWeOl4aWOlYNNBq2jToVHjf38576cV602eKn/Zuq1W9elLfbGxp6znKjk9p6njvdz9CefzX2soKyWiq7ckavgi4kR6OTpXdUToRvb6qHRwq2Xv6KXfI79QNo5rksSRw8aOVrWoqLvt1fxfX6CXnZaadVv7N1VJ05urKpFuPFfCajmLw+MccOBprXMLetuY3oqCi8PvJvDWecp/S9KiPL+6qlFa65UM06bp1osvnYpcBDLkiQ6pWdyJsk1uli/u8biZmzZO0/o62rWe9vdzqNZ6fgxefPk+NWrfjFWFbGN6Kfra9wABaSLBz8huL7RY6+5xI3nKanfIziTdOJE73f1t9joEV1Oqe5sLr0RdnTLHEn5Xpv7SKR+rXDtLCvcReHGEmvCk8HRaU1WuIU3ztL1nvwy9z5DjlJdapGJPLxtkRibIiteqdCewiHL1Iy2sxa30q210aVVTKqJxt4k4Gp33R7KtOBp1k1FYd8NuSTd2rcJYWK1qcDepNlVV6N3I7q3PdkdAmR56toeiOZTWaZWIvU2R+7eL3TfEhU5axXvdApxtan5xLcpt86nw3s9/CbJZWcKF/J1Y/k1mS6GubzchOaKqZXUVPWxekqImSt9hyIqfpInpl9Mo71VfXrtOvtNX5z+afX2pSJuIXa3TUldbaZHbyL0PjR2yKnZsit7UU/ulHfYu+dU/f6yaT9CfMd9vfw1O8sq0eXdqNrDTUkoJpp86bwc9Sg7WjXg+mOO+nlp+oiOor/oVe77SqvCy70lNM1PCcyRqf4XKW5Sx81SwxeBG1viQrnWO188tpuLW9cq0r17eLZW/ocWWa9Bt52+s38Jci3N3wSc5v1yZ939RVLO3a5eOfNux6kcXHMYp8ckuD6eodIlfUuqOFWonBuq7NTt6ztAFqtralZ0lRoRxFci8Lz1kVVqzrSc5vLZzLhj1qulxorrWQK+ot7ldC5HKiIu6L0p6uyoRe7VsGP6kJc6t/N09TaH7uXoRysVXKievsxPGhOzg5fiNHl1HDTVM7oHwScbJWNRVRFTZW9PqL0eJCI1nTqlSg6thBd2UozXNvOPDi/F4ZOuzuIxnuV29xpx8CfR5yKVWpl+lsz5YcWqqaerT9gztTnY13XrXdOtE6uvfs2Jdhl3qL7jNFdKt7XTytckiomyK5r1b1ep1HUpqOnpKOKggjRIYY0ia3saibIniInpW/mscqaGR3TQ100K7+oibL86nDaU7+x1OjC8uHUVSnJYwklKLi88MJt5lxxnCN9aVCvbTdGmouMl3+DyufwLzkZ1Eilv8Ae7u1JHLFYaCNzUTq5x72K7xtVf7qHZzOrS7Y7jNKjt3XWrpXKna1W9PtuQ/GM0a3yyZZdkarlvEs8cPR0qxrV4Nvyu2/IfHTnH7jcJIL9kMciNtsaUtvgkareHbrfsvq+oi9u/YhWqdGvd15KnFv8cTbfMoxqPDf/TaS6W0iTlOFKC3njuPNztuK/i4snt3tNDfLfLbLjEskEyJxIjlRd0XdFRU7FRCAZTp3Y7Djt1uVvfVOkSBjWslkRzWJzrFXbo39Tt7SyziZtFzuJXZu3VSyO8Sb/MXHX9Js721q16tNOooSSljivgvn85Dafd1qFWEIyai5LK5uVHuskvPWWgm335ylid42Ie0j2IXe2vsNnoHXGmSrWihRIFlbziojET0u+/qH5vObUFkyShx6rhVO7GI506vRGx8SuRu6eure1Nt9zpo6pa0LKlXrVEk91Z+s0sJ45OXn5Oc1Ttas68qcI5ay/MiRnjrLxbLfVU1FWVkcU9Y7ggY7revR0J40P1R3W13B8kVBcqWpfF++Nhma9WeyiL0EAyqzz5jnT7VTVq0rrXQNkbKib8MqvRU9pyeI+NX1OpaW0atlFVJykoxWeD6VnPLhPz8p9WdrGtVcazcUk230dHraLIRUVN0Xco+G7/QPLZMxljfLDJca6Pgau3Fs1Nk3/wDqJ4iYYDHNjN2v2NV1Ssy0zY6xJF6OJFb37vbaeTE8MoMqw2jfcpZmL3XPUNWNUTiVV4VRd06u89TYqWr1LvaGNt+Kx3K8HOW62nuzpzhHi+R8r7xLWkaWnur3V70HurOOVSi2S6XKad+HyZVAxY2LTOlja/bdH9KI1f7WyEW0gnqadtzs9ajmyosNY1rutUkYi7+Lg8ZyFrHro+tCu/G2s7lVPV353j2O7mlquWMSejWxV/NOghhpqmBY0VJGI5rU6V/sp1b9HWYnqVxcV7fVmnKNClCU0sclRT33h4+LuxeDKtqdOFS05HOTUW/qtbvpy0e6+fTdS8ciXqjp6iRfyscn6UJkqIqbKm6KQqaZlbqhbZYl4mNtCytX+k5/zKhNi16K1Opd1Fz1X6oQXuIq9+DGlHoguuTOfZbHbcfo1oLXCsUKvWThV6u75dt+lfYQ6ABM0aNO3pqlSioxXBJcEjinOVSTlN5bB8a2kguFHPQ1TOOGojdFI3fbdrk2Xp9TrPsD6lGM4uMllMwm4vKI7e8Wp5cMqcatUfAxsP0hiqq9813Gibr2uT2yrIKfKsj57J7XDKtRSJFQJHEm7kbzKseqe1/f9YvU+bWQ07HKxjY2pu53C3b2V6Cr6vsrR1WtTmpunGKxiPD4udxro3G3j/YlLPVZ2kJJx3m3nL7/AMbPTnCKO0sufc2ptysfHxpSSy2zo6kWOJrn+ORki/lLAz97au743Znr9KkrVqpt+pGRIirv+RXeIpXD6bJaK0wZvaLfvfLzfq6qhhqUVnOLxR8MbupelecT1PTH0y3WiaaGPI6/H54KmttE9ujjR23clQ+J6ca7p0orlXoXZeHdf4uxyzsYUXV0S3XCVeEEvq7kKkvNuxkQdrr8adlDVb5tPuUqmWnjjOUYrPTmUOHQ+g7GL5NLq9f5qmgt60FNcqiPuuLnec4WQp1q7ZOtOnbbrVEJPylZZ6jCbdjFCqd0X68U1FG3tTpcn5OJGeMhGiSppZldDbb7M6moM2s1HV0c0qbRuqtkVIuLqRe/d1+q5qeqhLLdDV6tau1d0q6pWY7gNYkVFCxP9YrU9M9V9Xhczf2ODbrcpbNM0Kjo15cXMJZVSTn4FltRXLyScvSVm41641/RaNhWWK8vyUksdGZTfJhOmk+ToSOxyb691ZpPbaaTfnKCeppX79aKkrnIi+wj0QrflM00+S5hFaaZyq2w4/LdZET1N5dnIv5GtX8qHRTJcq5PkOQUF1xN9RZ7rcqystNyhqGuYyV7PpUb2dbUXhbvuqfxtkdsSrTXSakdgtZccjkqJsjy+2Sx3Gune6SVkc6KqNRFXoVEVir6vE31kRJvKo1XcczfDz8voImUamr6fT0KMWpwiu6ZysKHCK4rjvPDT5MJvJnfT7I6681uS3eLnY56Ox2rGKdyO2f3ro99lTwu5XfkUmVPbsisFfbs7viVDG227QUcrJWqj3rG1rm7b9aIyJzdyybPpBk1ktmOWCo+hlbBQ3ptZV1NLCyBzqeNrUiSTdEdI798TfvlRFRNy3rnabZeqR1Bd6CCsp3KirHMxHN3TqXp9X1zm1+5WsahK5gt2MYxjFcq4Rxn05Z26folxWop124zily/2nl8zfJnHArGx5Hac81jpbrZKh09HbLNJs50bmbSLIrV6HIi9UiFT6q21uL67ZNWJXLQMuWO+iGne3fvpKeNWSxpt6ro45V29VeHfoU1Bb8dsNoqZay12aipJ52o2SSCBrFc1OpOhOroToKw5Q2h1Xq3baGtxy4Q0GQW1XwxSzyPZFLTS9Esb1YiqnQqqmyL/GRU77dOzZv8WhXnbajLFOsnGTXM8pxfexKK48xJ3+nV52cuClUUt/hwzzcPN6z2cm+yPtWnFPV7fSLk9tTSKq986n5tjWOXsVdlXb2Dy682O83Wsxx1jpZpZpXVFG5zGKqNSVGNTiXbvUVFcm6+uWNh1iXF8SsmNK9j1tVup6JXM34XLHG1iqm/T0qm52CIvKFObnSpybjl4b5Ws5y+TizvWnRnYRs28cF6U0+s8FhtMVhstDZYHq9lFTsgRy9buFqJv+XrKG1Dpqiq1SuONUsDpHXurtz9k6uFsaI5V/Kqr7CKaIOK7ELE7KG5i6lVbmyHmGyK9dkbttujerfZVTfsVTnuKHdYRhHhh+rkPrULF3VKFKHBJr0YafqZ2il7bgt4s+t0VSyjqZbOstTcmTpGqxRuljcitV22yLxoiIm++yIXQD7q0Y1XFvmeTfdWcLpwcuWLTXm5jkZbZ1yDGLpZWonHV0skce/Ukm3eL/e2Km0Kq6m75VX11XGrZLfaKe27L1ojVa1Piy8Dh2HDbJjdyut1tcUjJ7xKk1RxP3ajkVy96nqJu9T4qUXOrGoubl9xpubOVa6pV4vhHOfRw9Z3AAdJInEmwrFKjJYcwlsVK68wMVjKzh2ftttuu3Qq7dCKqKqJ0Ip2wDLk3ys106NOll04pZeXhYy+l9L74ABg2AAAHMyWzRZDj9wskuyJW074kVf4rlTvXfkXZfyHB0pxO44ZibbRdua7pdUSTPSJ/E1N9kTp9hEJiDW6cXNVOdcDRK3hKsq7+Mk15mQ7VXDqrNsUdbLckXdkM8c8HOO4W7ovC7dfU71zvEh07JilFb4bPU1EW9fa7dFQte168KI1my7J1dvTtud4HxUtaVWW/OKb4Pj0p5T8K6T6p0lSrSrw4SksPwEbqMCsdVkaZNMtQtQj2S80j0SJZGp0OVNt/UT1djv1dNHWUs1JL6SeN0bvYVNl/SfUGuhYW1tv9xglvtuWOdvlbOudxVq7u/LO7wXeKgxDuytyGxY5XwSRvx/umSVr026VXdvt8Jb5+EhhbK6dsTEkciNc9GpxKidSKp+yP0LR3o1CVKU99t8uMcFFRivNGKOi/vPxyamo4wuTvttt+lgAzdywM2rcXqsFpbfcJ6dfohJcJ0ikVm7IljREdt1ovG7o9Yt2j6ZU1i9hZU3hyzx8Cb9xC395Gwt5XE1lLHraXvNIg/nX0oUnJrZdZeUzT6TUklN9Bm0rop/paK9apKd8+6P9REThbt2opqsdOr6h3TuC+Tg5vxY8vnPu5u6drud0/Wkorwsu0AHCdIAAAAAB/Fajk2ciKi+op/SpNV9XLvg2peAYdbmUi0uSVnMXBZo1c9rHyxxxqxUVOHpc/dVRfULbOy4sa1rRpV6i4VE3HwJtcfOjRSuadapOnDlg0n51kAA4zeDhZ3JzOD5FL4Fqq3eKFx3SM6nyc1prlkvgWOvX3u86LRb1xTX1l1nLfy3bWrLojLqZnnRCPubUPTdern8Oqm+/Kt3zkTyiBKrS6+NVN+e1QlZ46eTzk20wj7m1A0gXbbn8Vqm+3UP+c6elGnlr1Kw3I7bdqyqpoqLPqm4sdT8O7nxxMRGrxIvQqSL6/Uel17ynaXM7uo/grdb/APuVUeN2un1b+zp2NFfCe+l/9mi/eSrQz6Xn+q9P4OQ87t/TdKvzFylNaNfStXNXKdej/ONFIn9pJ1X5izY8xxSbIHYrDkdtkvDWq51C2pYsybJuqK1F3RUTp269unqKPrdOdS9k4Jv4EG8dHc48T0rZurTpadGNSSXw6sVl4y+6zWF3ysuVR04BaWeHkNG33Mg0c73V7Vxn3woHeNs45UnThePs8PJ6JvuJSN53fr/oNqpes0t+OVN6smXUTJpo41ViQ1MPQqukRruFEbxu6U/jr4JNWFKV3pKs6fx6inupvGWp0pYy+8mV3VK8bHXZahWz3Ok6e80m8KVOtFPC44zJcnSdnlYUk15xPGcZppEZNdskpqdjl6URXRyNTf1t3odvk35I+66dw43ceKO74tNJaa+B/p41Y53N9HZw7N9ljuwjWpmQU2aXPRW50cashvF4guaROXdWI3mnK1V9VW8SovsHq1Cp59ItUbVqfZ3NbaMqq4bRf6ZehvOO9JO3sVEaqr67V8NdvmNHu2l0tLmsVHvzj40ZNOPnSeO+kfUq/wCL61W1qm80o9zhPxJxjJSXiyab+q2evVFUn130rpkVFWN1xl27E5tq7+59oprUv/My6o4i/vUflFuukTPWqEke74UZcMH+lHKnqJV76HD7A2NF60Sebp8asnd/dKm5UtDU2jVaOeNn7HyKhpHPX1Fkil4fGiMb+RxK6C0rqhZy/wDSjLz907ov3WQm06bs7rUIrh3eUfN3LuL/AH16js5Rb31eqWtiRs4nMxZztvYip3r8A9vJ2liyDP7jMx3Eylwu2W1V7F5iDiTxtXxFhWjTq+u1e1Cv90tyR2XIrZBRUtRzsbud+kRskTgRyubsrVTvkTfboK25F1BLDcMykqGq2SnSjp1RfUXebdPycKHxUu6dXSbhwkm4U6K4dMlBPzpxwz7pWNahrtrGpFpVKtw+KxwjKck/A1LKfOuQlGhLnVXJwqaZydNK6uYqdmz1f85LM9n4+T1dZN//AIf4PExGlMalaS5zp4s9xor2x2BWm7x3aGFZdpI3zSxxua5qJuvCjlTdV24d16FcqFsagTpQ8m25vrHNi47UjGq5U77nJERm3s8TdvZKfe2antdQ1G3lv0665UniLVSL3W/7WJZwWzTrypS2XuNMuoOnUt4Y4tfCXc5LeS/s5i0nz94heAN5rVbSxfrmnsCe5lX5y39WNRKfTbFJLslO+quVW9KO2UjGq509U9F4E2Tp2TrX2Nk6VQqe0wyWHUbROvrY3RMrsSbbFRybK2VlNuqezxSNT8pJNUP9ItdNNcTTpZb3VF7nT1E4E3iVf7UKon9IsF7Qp3d/RnVWaahKT76hKo2vO1jzkVp1zWsdLuKdB4qurCEe86kKSTx3lLe8xB8z07rcH5Ml2ffkV9/utdT3S6yOVHO5587ERir6vCi9PqcSuVOskWiMndsmrdevTz10nZv28LZfOS3lMRc7ojkibdLUpHJ+Sqi+YhnJd2ueFZvXK7ZK671G7tt+uJF392bldzvNCrXVXldTrdN4XeWOHeRzSsaWn7TW9lQ+KqKx0vCrLL773st9LKPvVPwaV4vVqnXfbo3+9BTp/gJPaM5ut00VynAbsyFrLIy31VvVjNnuhlqUV/Eu+y7K5my/bKhKrLidlu3JdqbncaJs9Tb56qto5Fc5qwyc4jFVNl6d2t6l3QgWZ2S42PFcZySjopVoMix5ttqpmtVWNmiq+eTiXqRVaxm2/Xwrt1Ka6Nahew7hJfCgpJN9MZOfD9nKKfWtbnTV+NwfwalCLaX9mUe58fBLdZbtt5T019gp8d0/09ul3vm/BFFK9rIn07G7OmVyKu3SipsuyJ4W/QWnpXqFTam4fT5NFRLRT87JTVdKr+JYJmL0t32TrRWuTo6nIfDRSxtx7SrGrc1uzn0LKp6erxzbyu39hX7fkKRr7tlOjeuNRjdouKU2PZJeKW5yQc0xyPinfwyoiuRVZsvG3vduhrSOuYaddRrUbWnuSg8xbk25JPD7y4NNLHDD4noNO/1LRqdtfalVdSnVSjKKjFKDkk4vpeHlSbfHK4ZXHUgAKyX0qXWnvsz0yZ25A13idGVdr1Y75f8AUXKrPj9qqrhV1Vjo5Ehp41e9WsqIN12Ts2LR1j77P9MGdt6e7xLEKX6Vym6v+WxZPjmf8pM6fdSsqlO4isuKbx4JZPPdaso6lWr2s3hTq04trlWaWPeUbrc3I6fOc4yPGrnNSUtuZQ2y4czI5qyxTU7IlY5E6HNV0a7ovrHs0iu6XO66aW9Xbut13ubUb2MfFDIi+NzvETa0YpVai4rrE2ghSepvF4lgo2q5G8b6Z6yRN4lVETpc1N1VE6TyaZ6BZxiOaYrfq6KBKOlh5+tZz7VdTT82rHMREVePdeFd06OtF6umUq3NCemRpzaVSDa77TgvflFahpV9LVIXtvCUqVWW9Llaj+Xb8HJGLfp5CQZhYbNp/r9g2TWa2wUMGSPrKCuSFvC2Wd6d65ydXE50jV9fhKpoKyG52i4WyFd1uGe0btu1jknRPb2L25RmPXe54ZRZJj9Nz9xxS5Q3ljE9M6OLfjRPY713sMX1TP2hOIZdk+RWWdlrqGWttxp7zPWSxubC5tPI/oa5U2cqq5zdk9X1kVU2ZVzpULycsyjiDy+PBykvU0l4Do12jVtta/o6hTe7UbmsLh8OMIS5PrRbfRnL5SX8pWdMU1CqrhGiRxZLiz6ByomyOlbUI5faaw+ul0/0WvukNvcu6UFJdqh6dn02dG+3G0uPWPSS36uWGltc9elvrKGpSenrOZ51WNXokZw7t3RybeqnS1pSfJmgq7rntNMtO9YMes89O9+3eskkqHuansqkj/7q9hy1ruhc6ZSjD49NSUvRiL866jqvdPubPaVb6zSryi4+acJzTXLwaz4H4Tz6p6RXjCb9e9SpJaVtr+i8NRQRQuXjbzkvG/ibsiNRF6ERFXoUtHR1ElumqSoqKj8irERU9VOKQ7nKFo+7dIb81E3dC2CZvrcM8ar7W5FOTPV/RW25lcN9+7bu+Xft4mqvzkfWuZ3Vt3SaXDC4LHJj/j75IUdOoaVtFC2oL4M05+dqon7sd47/ACaXb6R21PBqKlPKuPPrJ32e6YRdt6e/+6sR++TI7fSejTwaupT3ZwM/zOw5LrTg2OWqoklqrFdahlaixq1rHqkeyIq+m9I7qNG63dTa5t7qZ2yrU4bOWsJSScu4pLp+FDk8ybOPjNi+gfKuuUDWcMczaiuYu3QqTQ8a7f2nuT8ha2V6N4HmWUW7MLzbH/RK3SMfxxScDajgVFY2VNu+RFT1l26FVU6DvPw7HZMrjzZ9BveIqbuNlRzj0RIt16OFF4VXvl6VTc7R8/j1WlNVKEnGW7htcPCS2n6BRoUa1vdQjOEqsppNZxnDXKuVYM5Zbii2/lR2Csij2hvD469Nk6OcjY5H/l+lo5f6R2uV1arVFpHdrwy2UjbhNUUcD6tIWpM+NJUVGq/biVOjq32LxVjFekisbxImyO26UQpTlhO4dFKxPCr6RPd7/MSuzteVTWLRcmJRXh4mmvpFLTrO8muPdHKfJyNr78vPDlwefU9vM65aMr/WDPIsT5y9Sj9ZG8zrfo0vqd13Fm/9iFPnLsnlbBDJO/0sbVevsIm5r1b4VnZNf+nL2tQlbH4Ne4X1l2In0KR5Sn0y7aXU/wBczOi+EifOZywzlFZtjWLUFkpMjqlrpcjWtqp59p3Oo1jjasSrIjtmq7iXo6U7TRvKI7/MNI4d+vL6Z/8AdkjJ+ls5c7PatRVdpqXdMNfVg+OPPw4si56tR1WxqOkmmtzPnkjkct5u+lFqcidWQweLuaoKv1Gp+c1d1GTb0mDtf4qWlLV5bDeLSShXwb7Tr5GdPnK8zmn5zWDVFNvSaeuf4qelJrZae7ptF96r26JH61HN3U8MOzUIFYlWfRfU6bwYcVb/AHd2nWidx6Q3abt1Qid5J3nPLhVtd/8ApY1Gvb91WouttpeJeyGWFUT8iTH2oHcehVym7dSYXeQ/6lorNSqVd3mrxj6KdJe4haaajDPPTb9Mpsv/ADT6dyrNPYv/AJazV83scUc7SqOXOxzsqxfhaqr9D516OxJEVS1779P5XmNx9aU2JSy+wrpZ2+YmesGEY7k2HXy519lpam6UVkuEdDVPj3kgV8D071fU6zz7T9ThpGo6fcVFlKljh9aU/vLTdWcr+1uqUHhuefQo/ccevyh9FyZvRRFMrJnYfHJG9F2Vsz6VGtXftR7kKQ0M1xzfBFxjTbKcXqZqK73KJsNxq5HtVkNZwOhVqqio5N3veu69KO26OFTtZNkEknIossMKq6a5spbVGidarHVKitT8kKoS/lOWn0PaO4/WUbd1xG622dit9RsbViTb8rm+0dllQtqKnp1zSUu716kFltOLgkotY78msGi4qVqm7d0ZuPc6cZPvqWW16Inq5Oe/ot1cVf8A/sav42QzTyeGKsmpG/qaf3du3/lGleTfJHNk2rE8TkcyTMatzXJ6qLJIqKcxvJ1sWk9n1HyyzXyqqILljFypKejljRO543Rq9yK9F3f0saidCbJvvuvSbqWqW9jdXtrWeJ1VQUeHK0lld7l5zXOyq3NG3rU1mMHUz52/uI1oppxfcoxPR3MLa+lSixusu81cksitkVr6lUbwIiKjuli77qhDNNPpuq2J0P1nOsil2/8AoUv/ACGhOSs1W6C4ui+qlavjrJjPekf03lC2eh+s5VkUu3Z+xk/5Drt7yrc3GqQnyUlVS8Gaz4+eTNFW3hSpWco8s9zP+mupH65Q8r49RNT6Nnpq+KxxonaqMhX/AAkm5CkToqzOGPTZ0bbexfZ3qPMcHlKWquodfaemfGjqfKX2qZjv92/mVb667t3/ACoTDkYU6U2RalwbbczWUce3sPq0+Y6dRqR/+D5KPPCk/Q6cH64mm0g/6fTfNKa9O/L3nz0v1ax/RTFMsosopqqaqizqro3wU3Crmo+NPpi8Sp3qcy/xoXjrPmdZp9plfcttro21lFCxKZZG8TedfI2Nu6er0v329YyfymtLspg1KyjJLdZ65LBLTw3aWqSB/cyScLY3tV+3Bx8auXbffZxb/KDur8n0gwWxwSKs2Z3K1Q7IvS5j4+NV/vLH4yGv9Lsr26sb+D3u7SzUXKliMJOOObC3skhbXtxbUbm2ksdzWId/jJJ+nB/L5qDPqZyU6jKK90X0QkdBT1rY28LUmjrI0Xo9TdOF232x69emLJjmndKzpkkuFOjG9v0tqfOhXskTLFiGt+FUjeaorbklHU00CeliZPUdCInZwxMT8iE71srmx5DpFbkcm61TZ3J2I19Kifpd4iv31rC21Jxt1iGXOK6E4KaXmTwQ99WlWpV5VX8LudGL8KrTi36Vki+uredvGrq/W7Ha2+XpVONpi/6I2bTuw+mSTMJ6t7fWhipndP5HL7Z3dZW87dNandfBabU1PHTL8xHeTUrrnnmN0TkVzLX3dXqnqfTKdkae2ie0bP8A9EhLonL2dMh7v4WqU6f9upOP/wCRx9SZf2tGN3rIZcPdZrbNVpQZBT1NTzab81Ei989fWQpq8ae12dagaofQun56vt6JJRt32VZlmY7ZF8JWRyNT13GsDy0tqtdFVVNdR22lgqa1WrUzRQtY+dW78Kvcibu23XbftUrVG7lRjhL/AJnJedU2Zo6pW7pUlwk8yXghKKx0Pinx6DJsaXJdI575eKOalmq87irHc7GrN94l4lTdOpHK5PZRT86W3ujx/Ue36gX2rWmob2t3nmmc1yo1jWucq7Iiqq8SdSIq77Gi9WNPn6l4muOR3NtBI2ojqWSui5xN2oqcKpunXxdZSnKB09pMdtGAYvjkTuCN9RQMc700skjol4neu5yvVfZ6Og7aNxCuu5vg5Z8ywU/VdEvNHkr2n8ONBU2m/wBae+lyJ55G8+HgTWkvVszflB2O72SqSqoKLGX1UUqMc3dXvexV2ciKnRI1NlTcukzPyVLbWR5bkUlcqrJaaNlu6f4nFM5yt8cammDivIqFRQXMl95cdlK87yxleVFiVScpNeiP8IAByFmAAAAAAAAABFNWKvuHS7L6tF2WKxVyt/pcw/b29iVld8oWr7i0Vy6bfbit7ov77ms/xHfpdPut9Rp9M4r0tHNey3LapLoi+oqq+23m+Q9FTo3p+htJUp+Wtjk/Qqlr3iXu7Raiqt91ltdBLv7PNL85E8rtvNckRKHh6YsSo3uT7ZsUbl9tFJFZHOuPJ7sT2NV75Mct67Im6q5Io9/bQ6Ns3+NbO3j6alf96C+45tCXcdToL6lP1Sf3macIikotSsXr5Go2KpyyajidunfPZPErk2602SZnX29HUpJeVoqT6z4tSdf+aoV2/pVUifMQaW7fQnIMarFdw9wZxc6n2OGSgX/CpNOU4vdPKMxan8G3UEe3s1cq/Oek6TQcdRtbr+3SnLzpJdWCsJqnqV5brmrUpf5or3xZ5McpYGaiWWVIm90LqLWQvk9VY41hVjfYRXvX+0p8fSacY8/61qu1PJovzHrsve6uW6l8DUe5Lt/ai8x5KrvNLrdJ9a1bankN/mO+UVGVOMVhPd9bqE7qNOFKynGCSXe4c6b9fE2mADxAnDM2tjef1tvLNvSaW3NPGlV5ypmLzWmOk03guydfg+YtrV92+tuUO3/edLbivtTecpeSs49JNOen/VJsmj9jeJj/APEe1aJFys7Zd6Pro1/vPPdR4V60u+/aUzo8lVP2xrhF9dxasb4+bUqCgkSO4OkVdk4qhF/LG4uHkppvqwkX13HqlvuW+YpOR7o2vexelZXt/IqbL+kuFot7VbpdMKX8w5qku5WNOS/Vk36FBlz6VzRXzXvD1oJGzNjpraiub1IsNI3jT8iscn5D48m1qO1vxanXqjuF2d7yd/ynq5G1sW4awsq1Tf6GW2oqU39TdEi/9U83Ju73lCWGLwK26/JJU+Yh9UlGCv7eP6luuzW92Dpp1XcQtK0uWVVv0zizYGtyb6QZin3lql8mpmT0S9yagaA0KSd7S2e2o71lqZViX2moae1pTi0izJPvHWL5Jxh6oqZqq42bLopF5nEKfHIFcnUiOj5xfE5F9spexFtG5sqilyJyXnlBQXp3iR2jrOjcQa6F6pb3uP8AQm8u4bPXO7KaVfcqVRySW7aGWVfCnrF98PLIze4paMLv92dttRWuqqF36u8ic75iDcl+gfb9DcZZInfzsqKhejbofUSOT3KoU6j8HQ6zfPVp+qNTPWifqcdRprohL1ygZ2w7p16s1N9bz+/u9zB/ykv5SWn2PaeYXitmxqKdlNUZQ6sek0qyLzskaI7ZV9TvU6CIYV08pijpvrecX93tJ/yls8sZnFjmHr/OOJvjjf5j0W6r1KeuWFKMmoyhlrmfGpjPgyyp0aUJ6bcza4qWF+7kqbI+nlTTRduc2V/i385d3LB6NIeLwbtSL7bikci/9rd0XbmFqf4kTzl3csNeHRqZ/g3OkX3SnJe/SmkeLT6om+3+ZX/hl7ym7SvBbW3J3Q1mr7t17O9a75i5M93byptMXeo+3XNq/kp5lKehikXQjLb3E3eS2akS1rV9dGRMRfHIW9qDMyTlJ6T1cTt2TUdyVq9qLTv2/SY1L4dxlc0LmPopJ+8kKX0fRf14P/URFb/ftuW7Y6dX95T29KByf06WaRE/vSNNOGH8hviO5Zcdz5xe9yWioPW2RscC/oNwFb2utfxanYPpoQXn4t9Z0aHWdWVz5ST83J7gACmk+AAAAAAAAAAAAAAAAAAAAAAAAAAAAAAAAAAAAAAAAAAAAAAAAAAAAAAAAAAAAAAAAAAAAAAAAAAAAAAQ/WP6kWcfi3c/kshw79kWQ/se1Y3Wdzpa7Q2uq3IxrlXZiKjelF9TZfy+sdzWP6kWcfi3c/ksh0rHj1qjoVrI6baa50cMdS5XKvEiM29Xq6F9TsQitZs7m/t40LapuZfwmm08JPgmumWM8VwyddnWpUKjqVI73DgsZWc8/mz5yL5jf7rdMax5tmqJYq27vY/6RIrFVUZ3zd0Xq4nJ4j0Uuc5TRyW5chxjuSkqp46N875OF/OKmyu4etE33Xq6upThYhSXN2VWiwXGllZ6H0qXrxN6FR6qrVT1lVU2X1iZal0LqzEKuSPfnKRzKlip6itd0r/dVxS7Spf3ltcazTqzhKCS3OGG6cIuSaaf6zmuGMk1Vjb0atOzlBNSb49G82ljD6MPieTMf85ZbjNiTpa2Z9bKnqbMTdvwXJ+U8tzt1DiedWS426ljpqW5c5RzsjTZvGq96vrbq5v90/mN1zckz6W8Js5lJaYWJt/FfIiOVPycT0OnqdRSVGLSVkHRNb5o6qNU602XZfacq/kOurCN7aXWr01mUam/B8+7S3U0vDuyz05NMW6NalaSeE44fhnnqyj4Yd+zMuyq5qnQlRHStX+hui/oacLNqlLJk94e5eFl4sjmJ68id78Fq+M7mlTXy4/U3OVPplfXSzqviT9KKfHVbG62+W6jqbZSPqKmmmVqsYm6qxydK/kVrfGpquretcbMxubdZqZdVLne/KTf7s2fdKpCnqbpVHiOFH0JY9aJHiEHc2LWmLbZe44nKnrq1FX9JV67UuRRYsvQkOSsqGNX625U29pE8ZcFDB3LRU9Nt+9RMZ4kRCEX/F62XUe1XykpHvpn8D6iRqdDHs3TdV9dOHxHbtFptaVnaKgsuEoRfivCfoaRo065gq1Vzfxk2vCste8nxHLPiP0Jym6ZCypYsdwb3sSN6WqqorlVfXVF8ZIwWy4s6N1OnUqrLpvej3nhrqZE0606UZRi+Elh9YAB1GoAAAHzqKeCqgkpqmJksUrVY9j03RyL1oqH0BhpSWHyGU2nlHDx7DbFjMs89rp3JJOuyvkdxK1vgtX1E/8A5U7gBotbShZUlRt4KMVzJYR91as60t+o8vvgAHQayE5XLFRZ5jNdPKyKPgqWue9URrU4OlVVepO+JbQ3K33OFai3V0FTEi7K+KRHIi9i7dSkK1UsFyvz7NFbqWWVUmkje9jFckaP4E4nbdSdHWeCPmMIvOSWmm3jp5rUlXSoq/xmt4fGrld4ij/0nX0nVLmNSn+QlOLcuPK6S5OZrMMPvtE5+K07u1puMvyiT4d5T/3z5iaWTLbJf6Satoarhigk5p6zbM2XbdF6V6l9T2FOnPVQQUkla+RFhjjWVXIu6cKJvv4iucV0vs9farfdLjNUObUU6Sy0yO4Wvcu6tdunT0Nd/wDz0njgu01s02vFjlevdVFVvtyN9VUe/p9rnPEfVvtFf21tGrqdKMd6nKaaecuKUsbuOGU+HFvKfeMVNOt6lVxtpt4kk01yJvHLz4fe50eKCwZnebBUZLHfHMpqnna18HOv5xXMV+yN9b8qep0Lsh3ckuvoixTF40dxSXOtgZJ67m7tf7pSdWa3Mttlo7WrUVIKdkTk9RVRuy+NdyqcZZK7LbXisiO4bNcayTderhREVvtsXxkLeaa9GpUrbek3cxjCWW38PfhnGeRNSm8HbRuVeynVwl3JuSwsfBw/uidzP8Xt9kauZ0DZu62XCGol3du1E4l32T1N3K3xHTsD21upF/rY1RzIaWCFrk7HNav6WqSDKbX9Gser7ajd3zQu5tPt075vukQhujizVEN2uFQ5XSSPhiVy9a8DV+ZUJS4s42e0FC3owxTqPunDk3oRqKXp3os5adZ1tPnUm8yit3zNxx1M9mUyfQjPLXdfSsraGelevarUVye25p79LY+DCaF31x0zvKOT5jy6sUEk2OsulPuk1unbIjkTfZru9X21av5DqaeR81hlrb2xOd43uX5zfZUp0dpqtJr4O5Ka/bdNP1wfpPitNT0yEly5UX+zvPqkiQq1q7boi7Lum/qKf0AupCAAAAAAAqmrudbjFXkuOx2+pdV3qoc+38DO9ckm6KqL6yL6nqoWsflWMVyOVqK5vUqp0oQ+r6XPUlB0qnc5RzxxnhJOMlzccPg+ZpcGdlndK2clOO8njhycU8o5uM2n6B2ChtSoiPgiRJNurjXpd7pVOoASdvQhbUo0aaxGKSXgSwjmqTlVm5y5W8g8F/hdU2G5U7Gq50tJMxERN1VVYqbHvBmtTVanKm+dNekxCW5JSXMUfb7HNZcbosxqIpGVEF1jXZyKipA3o6l+2TYl0tmtuWag3mnucPP01JRQxN2cqcLl4XIqKnq+m9slmV2Z2QY/WWmNzWyTsTm1d1I9qo5N/wAqHB06sd7tr7pXX+m5mpq3xMTvkdxNjaqb9Cr2nntLZ38QvKGmqm50JbspNr4LlCNRS3uVfCbg+PrwWGeo/jFGdy5btRZSWeOG4tY8GGeNlqt+JaiWqK10yU1JcqOSnVqKqor27u33XpXfZh7MG/Z2QZRel75JK1KaN32se6foVp9dRqOrbRUOR0EaSTWSpSpVnhR9HF+hN/W3P7pbTPixKKpk9PWzy1Dl7VV3Dv7lDstbb8X11WEIYpxcq0cLCw4Rhw5uEnLwGmrU7pYu4bzJpQfTwbl1JHE1BqfoHk7Lm1eBtwtFVSuXtejXK321YhK8Epu5MPtUW23FTpL/AH93f4iNa0UXO2WhrkbusFSsfsI9q/O1CdW2m7jt1LSbbcxCyPb+i1E+Y6NLt509obvPxUk1/wBTDfrgzXdVFLTqPS20/wBnOPUyopu9mmxdPVypjkb9o7dqfk6ELQyuh+iWNXOjRN3Ppnq1PtkTdvtohDr3jFV/lQt1zp6OV9LUOZUSyNYqsY9iKnSvUnpW/lUsbr6FNezunVFG9trhYW86a78Unh+iR9ajcxzQq03xxvefhn1oq/Tyt+iuU01Q53EtNYmQKu++yte1vT+QtErvAcbqrFmF8a+kljpmNVkEjmKjHNV6OREXqXo2LEOzY+lXpac1crE9+WfCnj3GnWJwnc5p8mFjr94ABaiKAAAAAAOTkeN0GTUHcVar2OY7nIZo12fE/tTzHJ/yX4dUY8/G7tamV9PO9ktQ+VVbJK9qqrVVzVRybbrsiL1Kvau8sByKwto3f48oLuuMb3Pj/nPy44ch91JyrW7tanGm+WL4p+b3EVzjTuxZtiS4pUxJTsgY3uGZibupJGJsxzfYToVN+lN09c/GmGARacYulhS4LX1ElRJVVNUsfAs0j169t1XoajU613239XYloO/us9zueeHKR6061V0rxQXdEt3Pe8HJ5+XHDkPnPT09VGsNTBHNGqoqtkajk3Rd06FPp1AGs7MLOQAAZAAAAAAAAAAAAAAAAAAAAAAAAAPhXJVuoqhtA9jKlYnpC56btSTZeFVT1U32K/0A1Au+o+nNPfMidGt3p6upo67m40Y1JGPVWpwp1bMcw6oWdSpbTuo43YOKfT8LOH4Pgvz4NMq8I1o0XyyTa82M9ZYc08FOznaiZkTN9uJ7kanjU+hnDlwXvuTALJYWP4X3G6c85PCZDG7dP70jF/IXvhtz+jeIWO88XF3fbaaq37eOJrt/bOy40qdvptHUW+FRyWMcm7jjnv8AH0HPSvo1bupaJcYJPPh+7h6T21F2tVHW01tq7nSQVdZxdz08kzWyTbdfA1V3dt6ux6zK+uOVdy8qjT2lbLtFbXUUcnT6V1RUOa/3CsNUH1qWlPT7e2rt57rDe8HFrHow/OYs71XVWrTS+JLHq+/IPjWVMdFST1kvpII3Su9hqbr+gpXTzVzIMn5Q+aYFWXNslltlPJ3BTczGnNSwvijk79G8bt3OeuzlXb1NiydUbh9CtNcruKO2dT2Wte1ftkhfw+3sfFxpNazuqVrWxmag1jonhro48cPvn1SvqdxRnWp8kXJf5SquRzld3yfALyt9utVX1dPeZFSSpmdI5sb4Y1RqK5VVE4kfsnrlxZnltowTGK/Lb6sqUNuYkk3NNRz13cjURqKqbqquROszhyG5pqWPMLNUtVjkS3VkbV9VsjJF3/u8C/lJvywrlUQ6Uw4/RNdJU3+70tCyJvpn7K6RE/vRsT2VQsms6XTudq5WXJCc45xw+C0m8ebJEafezpaIrjllGL5elNpesuDGsgt+V4/bsltSydx3SmjqoOcbwvRj2oqI5N12VN+lN+sybys6OTLdQ7lSU7nK3E8Ujr3InUj31jGu3/sSt8RePJgun0V0OxmRzt308c9K5Ozm55GtT+6jStZbU/N8t5Qd0jiWV8FpbaaVETfikjgdu1P7cDPyqfegU1o2s3NTmoNx9NSMOps+dUm9Q0+jDnqcfRBy60jQuG3H6L4hY7txcXdttpqjft44mu+cxviCumz3E9YZXOWXINQa6jdLv0Ogl5lsfsIiyTJ7BoHTrLYouTBR5NDUI5bVjU7d0Xpa+miezh9neNEKdu1kkx7ko4BkccLudtN+gvUr2p0ox802y+6iT8iHVoNH8RrXNF8O6Ve4+ZxqZXp3TRqdT8Zp0ai/Vh3T0OGPVk1+97I2OkkcjWtRVc5V2RE7VKn0R11Zq/ecpt7LbDSwWWoZ3DKx6q6ppnvkRr3IvU5EY1V28P1jsa55LHZ9FcnvtFVJwz2xYYJmO6+6OGJrmr/9RFRSoNCrDHp1rLa8fSFIW5FgVHXSMRNkdVJwK9fX6WS+Mg9L0qhX0m6uKq/KL4ne3MSn+60iSvL2rSvqNKD+B+t397Kj60ahBFNV78/GdNMnvsMzopqW1VDoHtXZWyqxWxqi/wBJWkB5JOU3DKNJGOutxqK2rt9xqaSSaoldJI5F4ZU3c5VVeiXZPYIinpdWpp09ST+DGSjjwpvPm4ek75XsIXcbR8ri5eh/89Bc000NPGss8rI2J1ue5ERPyqfpFRURUXdFM88te+vo9OLZj1Orllu1yR72p0qsMMbnO6PWcsa/kLc0ovPog0yxa8K/ifUWmlWRf5RI0a/3SKba+kToaXS1NvhOUo4x0c+e+8+g+Kd/GpeTs0uMUnnw/wDF6TL3Ksvk0Ou1irIN1ixugoaqZUX97XupzuL3UaGzDG+r1tTK8i1wyCHaVtkpLRRxOROhjmyw8432fpMm5pKszNlt0cfnqSoqxY6lxY7f00nc/E1PZVyon5SybQW/dtO0+jSXworcfhnCnNdpkRpVXcu7qpN8H8LzRlOL6iE633DJsnzbGdJ8Ov8AWWmprIp7nXVFJM6N7ImNdzSK5qoqIrmvTbfr4SMJq7lLOTPS3imu1T6KFuLbH3S5UdNz6Sq7p4t93LCiIqr09Kr1lh6DWSWswXHs9ylErspuNtck1zmanPvppJFfGxVTrRGJH0r09HX0laVGj+fUmqVNYY7Rz+GTZV6KEqY5G83GidKxvRVRUVE2btt0+pv07YtJWMJPT627i3e9l4+G4uW/hvlUsxwnzLkK5q1vqVOcr+3cm7lOGI5e5GSgoPC5HHEm5LkcuU/cvKD1csuHxSS6a1LqvHeCHILjcY3Mhc5HpGiMROHv3cTFVUVdlVV4eHpJ9rfnMvoOt2K41bfolcdQYX2+gasqMa2OSNEdIqr2JI3sTp3VejZZ1qDj/oqwe+461nHJX2+aGJP5VWLwL+RyNUzno3fpNQtRdP7bO2VXYNj9SlXHIxUWOZr3QNTp7GLTr7PR6hps1aX8HqFOiodxcpSSb4/BcoZ48m+scMLDwfV/K/0uqtKq3Mqn4woRjJqKaxNRnjhy9zllt5eU33iSPsFRp7qZovRXmWNEprZU2mSaPpjdUrC5qMRV6el8rUTfbfckfJe3XFsqev8AGyyuXycJ0eUljlTeNNp73bN2XLGaiO8UsjfTN5te/XfsRiq72WIcXkkVT67Tq7V8jUa+qyCqmcidSK6KFVRDFxW/HdDldyfwsqD8KlKefPv+o+7W3Wm7SwsYr4G7KcX3nCFNrzOnnznp0vVINedU6VV2WRbfKieqqc2q7+79sqjGMTv94sNVrPhlskrsht2bVVa2KH98qqJ3Bxx9ru+Vejsc/brLCzy4f5OdfYcpR3NUuT43VwSvXoTuimYr0X2do4Wp/SJLyYbf3BovY3q3Z9W+pqHflneie5a031LqVja/0hBZVSNGOHyNKMozT73wMHJSsaep339E1G06UriWVypynCdOS76U8rwEB1S1FotTtNcYvFLbp7dNBm9LQ1dHO5FfDMyOVVbum2/Q5q9SeqnqGhb7a4r5ZLhZJ9uauFLLSv38GRitX2lMiamRSYvqrcMIVjkprrltryCkTbZuz2yJKqf25Ub/AGDZJH6/RhZ0LZ2/CL3px7ylutejk8xLbLXFS/ubxXfGcd2E+bLjvxbxycVx4dJkLTG6y3y+6P45U790Y9W3mnmavW1zUSREX2Go1PyF7coXHJcm0kvlLSwvlqqRjK6BGIqu4ono52yJ078HGn5SCWLRu+YzylfRVQW6R2NyJU3Bk6OTghmnie18e2++/Gq7bJ6VWmgjZrmpUoX1td2jTUUp46HKcptPo5cM1bNaPXqaZd2N+mnKTp5xyxjThTUl05xlMprk2WK+y2q9alZW1zbtl9WkqsczhVkEXE1nQvSm6q/o8FGKfXlD6WXvUaDG6vG6SOeutVwXnUfK2NG070RXu3cqb7OjZ0JuvfL65cAIh6zXjqP9I0klLmXMljdS5uCjwJ9bO20tJWkVm5RxxfO5b285c/Fy484IJprpZT6cXPJ7hT3butmR3Ba1sXc/N9zN4nqke/EvHtx7b7J1dROwR1O5q0qU6MHiM8ZXTh5XrJarZ0K9ancVI5nTzuvjwysP0rpIhq9Z1vumGUWxrON77ZPJG3bfd7Gq9qf3moUNNlEOreJ6Y6RWaoWqlmbTT3/ml35impk5tUkX1FVGq7ZendGeEm+p1RFTZU6CP47p9heJ3OvvON45R2+suS71MkLVTiTffZE32Ym/Ts1ERV6diX0zVqVjQcZxbnF70HzKTju8fBwaxzpEDrOhVtSuYzpzSpyjuVE85cVJSxHm48YvPNJvlK55RyMskWDZpG1GNsGSU3HsmyNhf0u9hPpTU/KfPTedNQNcMt1Gp1SS02Wmbj1vl62yvRyOke1exFRy+xKhauT4rj+Z2abH8mtsddQTq1XxPc5vSi7oqOaqOaqL6qKin5xXEccwmzssOLWuOgoY3OekTHOdu53W5XOVXOXq6VVepDNPVaMNO/F9191xKKfDG7JqT585ymuTkb4nzV0OvU1f8b3l3DMZtcd5zjFxXNjdw0+XOUuAy/FrXm2N1+LXpJe47hHzcixP4Xt2VHI5q9qKiL07p0dO5GLdiOMaK6Z3imsEc3c1JTVFdLJUScUk8vNbbuVERN14WoiIiIT8h2rmN3/L8CuON42+nbV13NtVZ5FY3m0e1zkRURelUbt+VSLpXNXuf4q5tU202ubPSSmoWtOMZ31OkpV4wkovHwudpLwsryxWiW28lSpgnReOe1VNZtt/FfI57fcq06lpsHoj5MsVmazjklsjpYm9sjFWRif3mtJ3fcR7u08q8HtsscXHalttO+TdGt2i4Gqu3Tt0J1H3wXHqjFcOtON1k0U01vpWQSPj34HKnWqboi7GZV8xcly72SLoaNKFaNCa+B+L9zb7+Vleg5Wj+QJkemWP3R8nFI2jbTzOVenjh3jcq+yrN/ymftSmy53PlurtAjlttjq6K32uVVXaTge1r3p63E5FT/eJ6u53spul40EosgwPd1TYsho6iaxVCN2fTTP2Y+Ny/ao7f+6v8ZUSxo9NqibQJmAUUUbK6e1serX96i1Sqkyoq/0+jdTfDdt591XJJ8PByv7iEuVW1y2/oyae/QptzXTUUXGHmfGa6eBZdJUx1lLDVxLuyeNsjfYcm6fpPqZ+Zrhe7bh1twq0WR9PnlNUU1kfQVjN03RnDzydKIqO2TrXZFdv0psq87DavUKz62WrJtQqL6HSZelTQtp0f3rGxxs4ERN1RE4kYidO/Wvqmj8TlhtvHLjv4Jr/AOKreUqUKUJS3nFSeGow3nji8cGnhOLw+JONXu+1K0uZ23Opd4khPFkV4oca5Qcl8uUvN0tNh8k8rvtWyvXZO1e92RO09eo7/otrZp1Y6ROKe3913GfsbEqN2VfywuT2diF664zcMt1vx3G6J8kcd2tUNPUOZ0fSG1Er5F9fZrd9u1EN1GKkoxk8LdfWyK1WtUpSuLihHekq9PC6ZKEFj0vDLA5ONtq6PTSGvrYlZNeKyouC7p0uR7kajvyoxFT1lQtA+FFR01uo4LfRQtip6WJsMUbepjGoiNRPYREPucNWfdJufSXLTrT8QtKdtnO5FLPS1yvzs/ioipsqdARERERE2RD+g1naDkY9ieOYnHVRY5aIKBlZOtROkSL38ioib9K9CdHUnQnT0dKnXBnLSwfEqUJSU5JNrkfOs8uOjJ47xaLffrVV2W6wJNSVsToJo1Xbia5Nl6fUX1/UIjpPpdT6WWy4W2nu8lwbW1S1COfEkasaibNb0Ku67J0r0dPqIToH0qklFwT4M0VLK3q3ELuUfykE0n0J8vh8/JzFB4DY79oxqda8DrMmluNiyGkqXUrHMWOOKdqq7oaqrs7haiKqbbrJ1dCKefRvT62ZllV11ZrK6rZUU2R1rqeJit5uVq7ORV3RV2TnHJ0dnrEx1/sV2lsFtzjHmo654hVpcWN234oejnE9hOFrl+1a49HJ0tr7dpNaXSscyWrfUVL0cmy9MrkRf7rWqd0qrdF1U/hPg/X7sFMt9MhDVoaZODdKlvVIZbaSe4kk2/1ZbxZYAI4voKQ5YXfaPOj+uXWkb7bi7zJ2s2pVxz3TzJrHerdTUVbjebU9tSOBXKjoE40Y9yqvSqqyRd02Tbbo9VbNsnaVa2p0q8F8GnOLfneF6yH1yvCnZzpS5ZRljzIsLW/vdZdGpOy517fG2nLYy+p7ixO9Vm+3MW6pl3/oxOX5jOfLer7haVwW7Wquno6ulqK58M8EixyRu2g2Vrk6UXo9Qnllyusv/JQqsluNbLU1kmK17JZ5Xq58ksccsaucq9Kqrm9KndX02dXSdOvM/BcnTx33Umzmp3kYX13b444Uv3IoyquhN6i0dfrHLcKRba6kbJHTte/uhJlrWwdLeHh4ODd2/Fvvt0GltYq36LZXohV7792XmKq9nohdv7Z5ktPO8i7uPh32x1avb2H89v7RWtj1aodSc30ZxehttTHJjD6eKpqZFThnmSCFH8LetEasbulV6dy2VLi71urO6msq3ncLPBYg6eI+tEHGlQ06EaMeDqxpPwy3+PqLT5aTeLR+BfBvNMvk5U+chGWU/HrDq30el00nXxU9N5lJ7yzG8Wjar4N1pl9p6fOc6jxdMk5RGoFlrUnho7vhTLc+djelrZY4GOVqqm26Jv4iH0O4jb6RCpN8Eq3boM79SpOrfyhHlbp9mqQCz2taHkNXuq4NvojXtqt9uvavgi38kQiGR/8A+mG9VMb3NemeMe1yLsqL3K3pRTQ+sWFUOn/JXu+GW2plqKe2QU7WSyoiPfvXRvVV26N93KQPk0acY/qnoZecayZ9W2kXJ31KOpZEZIj200Oy7qip/GX1CastYofiFfU557n+Nb3Jx3fg44eA4LiwqfjVOzj8buGPPx95wOSlkt7zLWSGuyC6VlyrLdjdTAtTWTumle3ulHJu9yqq7c7sm6+obIuFI2voKmhf6WphfEvsOaqfOZU5N9ijsXKY1AtsEKRQUEFwghYibI2Na2JWbdneohrMqO3NWEtVjOgsR3INd7PwveTmzcJKycajy96Sfm4e4xNgdY/LMX0f0sXv0jyetrqyHsjp5Fk2X2WyzeJTTWveN1eW6QZPZLfTOqKp9Ik8MTE3c90L2yojU9VV4NkT1eo4uJcnXF8M1TqdSrNcJ2Rysl5i2LGix08svRI9r999lRV2bt0cS9O2yJbJ8a7rtvWv6F1YcVB904rHw5Tc2vNwWVy4PrTNNq07apRuuWS3eHH4Kior08X5zNvIorJrlj+X3Ko6Zau8Nmev2zmbr7al16oJvpplqdtir/k7zoY7iWM4lHVQ41Y6S2srZ3VVQlPGjedlcvS5e31k6k6k2Phn1DV3PBcjttBA6epq7TWQQxN63yOhc1rU9dVVEI3UNSpanrP47TW7GUovD5ksL3HXa2k7PT/xeTy0nyc+ckL5MDODQnFU7YqlfHVSqUZhViWzctquoVarWsrrjXNb6iJUUj5E2/JKhobQWw3bGNI8csV9oJaKvpYJEmglTZzFWZ7tl/IqEWqNM8hZyo6bUemtausklnVtRV84xEbU82+JGcKrxKvCjOlE26SctdSpUL/VVKa3asKyTysNuTxjpym8dJHVrOdS1smovMJU88ORY458HAkmpujtv1JyLE8jnurqGfF65KvZsCSd0s44382q8ScPTGnT07br0FaclOm7lzvV2Dbbm71FH/dmq0NHlCcnSn7n1O1mbt15Ejk/LNVO+c4NPvq1bRLy2qSzGEYbq6M1U363znTdW1OnqNCtBYcnLPf+A0vUiytY7d9FtKMuoUbxOfZqt7E7Xtic5vttQoLCbkuoGUaG4wj1kp8dsT7xVInSiOi3hi39dH07U9bj9c1PW0dPcaKot9WzjgqYnwyt324mORUVPEpVukfJ7s2kmRV9+ocirrnz9L3DRx1UbUWlp1kSRzOJPTKr033RGp6x86PqttZ6dWp1XiosuHDlcoOD482E88eg+r+yrXF3TnBfA4KXgjJSXhzjBSuqVT9CtTdU8ZjYqyZJ9BX0rE63yIkbl9vjO7rtVrT644FYlkR30OoKORVTq4nVfCvxSe0dTN8Vju3K2sULkRUnt9JdHovUrKd8u/s9MTU29fsIXqljeTapa0ZhX4rb569McdQWngiVN2o6N7nO6eyRjk6O3clVu1592lwUbeLbfS1CmvXw9JSNTpV1TvJQi23UjGKXK1FyqvH+b1Ei1R2qJ9cpWqio2321u6etzX/KePkeW/n8puV0Vu6UtpbEi9iyPYv6I1Jbm2j9k0v0Nzh1vraqqq7hboUqXyuThRY3N6GIiJsnErl6d12VE9Q9PJJw+84/i9dervbpKZt5hopaRz9vpsCRuc16bL1LzhF1Ksf6Ce6//Ma/cgvcbqOmXL1i0dxDDzUnLHFR3pTkk350i+gAVQ9LB8Kmgoa10L6yigndTvSWFZY0csb06Uc3fqVO1D7gchhpSWGR3F8Dx/ELlerrZopmz3+q7rrFe/iTj4nu2am3epvI7o9ckQBmUnJ5ka6NCnbQ7nSiox48F33l+t5AAMG0AAAAAAAAAEM1gwi4ajac3fC7VXQUdTckhRs06KrGoyZki77dPSjFT8pMwb7a4naVoXFL40GmvCnlGutSjXpypT5JJp+BkA1Hs3cGhWRWRXNctDi9RDu3qVYqZer+6f3QWo7p0axCTffa1wx/3U4fmJNmVrqL5iF8slIxHz3C21VLG1VREV8kTmom69XSpwdF8YveGaYWDGMiijiuNvgfHMyORHtTeV6t2cnQveqhKO4hU0iUJSW/3VSxz4cZZeOjODiVKUb6Mkvg7jWfA1hGLchq7HRZbE3JaSrqrZDkt7WohpJUjlcithRvC5ehO+a1fYRSw9Y3JkXKhxRlIqubUQ2jm/6Lp+LdfyO3Kn1IY92ZXKljarliv13dsieojm7r4ml3YhYae/a26Y5EtY6eWpxWnrKmJWdESwQPiaqLv07yxqvrHsV+oWkKV9J8VSqrvZxvLwZw+PPwXQQtK0VW5q1acfhd1jl8+IxWPQ28eE41s73X2CnVerUG5Sbey9ikdumVWVmKJhS1L/ovHqWl1SLm3cPc/BzXFxbbb8XRtvuSKi2bymYqf+eVbLt7PCpUmRxSx57UVCRu5uPIlYr9uji59y7e0fVlbQuakFN8lKEl4czJDVniyqf86DVPKU1EvmGZXpzQWW81NFFWXVZq9kMqsSaBkkCcD0TraqOf0KXbQXuy3Spq6O2Xeiq6i3yc1VxQVDJH07+nvZGtVVYvQvQu3Upj/llVNbX6lUkdCu7McsUNdKvgOkq+Dfxui8ZL+SplH0a1FzyZX7renfRPZV69p3/rih3mz0KmzdC/hwlCLbwuXemms+CLyj4sLqVTULmm3wTjj0NPHnR4tS6zurU3WO7b8TLPhkVpavqI6oSFdvbcnjKLiruLSvH6dXd9T3PIET1mvoabb2+ItjJavurF9fMk3/1/IaS0xP7WwVC77ey3b2ihY6/bE6ai3/eaqpk2/wB5Dw/4C/7P2v5tu/2HCPooRT9c2VnUHmnKr/aU3/rRx6ki1eSgif5aLYxeqW0VDPJopSM/7w7/AH7v0F2clZ3BrTj/ANvQVTfFT7lM1cD2JLA5qtelW5iovqL1bEzZvGr3Hk6XXVNFys2W743ZpmiuQzQ8eYZNcFTpgtscH9+Xf/0yKcnRvDylrbF9bq7p8nmQn3Icj4b5mrk/ixUaeN8vmIfyc6dF5TT1VP3ioum3rLwyp86lWv6ubvWU+ajH2cvvOy3oONOxp9FSXql/sa21kTi0lzNPvDXr5B5jXBcdluHJt1JvysdJI2utjGLtuu0D27+Jk6+I2bq8nFpPmifzeuK+9nlT8mTC4L1ycK+y1TUbFk8twRzlTq4m8xxfkWP2imbPaktM0WpWlyd3pehNSfZJfVbR3moRpr/05+vh7yX6v5GjuTjeMgbMjkuFhh2ejkVHd0IxnQvq7857ZK9Jrb9CNMMTtyt4XQ2ajR6fbrC1Xe2qmZLrl9RduSZRYRNJve4r5FjTqXfeRz4pudY3h69kakbfZQ2DRUsdDRwUUKfS6eJsTPYaiIn6CM1q0emWP4rLnrVPOoqCT8Dy8HZp9dXlz3dc1OHpbk2vUjFGDKruVssHgZhfn7eyknmLg5YDOLF8QX+dFMnjjk8xUGBIq8s6oh26G5HeX+OOoX5i5uV0zixHEnbdWW0TfHFN5i3ak93aDTvJR9e+Qdms6Xd+O/4SmMh/9sdsXbk9vf4mM85d/LDTfRWrXsuFL8JSlb1TS1HLXjihYr3JfKWRUTwWwMc5fyIir+Qu3lgJvonXL2V1IvlDXfNf0ro3iUvcfVsvzLUPGmVvhtB9FeTDqU3h3Vchq6v/AMt1M/8AwEkrq/6JamaA3ZXbrV2edzl+2WkbunjVT6cnKzPyfQLLLJFw85d6+6U7FXqR0kLGtXxqhWU2cdw23Se/tXm6vGKTIKaZjutktPAjmNXf1eF0fR6+xsVKV3eXVCHFxnVX+ehJL1wO3fVPSaNR8icH++iDXV89VmKauxvTuOvzqo5vp9LzcsU6fk4ZUT+yf6ImH7nhjE5JWL3NipHNVZDLVyPd0IxHrLCjlXs+kxeM0lobqlTZxhtupb9XwwZPSOlttfRzyI2eSop0TjejFXd27Va52ybIquT1Di21pSvrWncUVmNGdSk+8otYfg4PL8HSfei/ms1Gpw7rGMl4eOV4fhIs4AHmRZgAAAAAAAAAAAAAAAAAAAAAAAAAAAAAAAAAAAAAAAAAAAAAAAAAAAAAAAAAAAAAAAAAAAAAAAAAAACK6h5dV4nbKCK008E92vdxgtNuZUcXMtnl3+mScPfKxjWucqIqKvDtum+6eTEcryGTLrzgWXuts1xt1NT3Gmq7fTyU8VTSyq5vTE98iscx7HIv0xyKjmr0dKGcc4PrrH9SLOPxbufyWQklm/geh/BovgoRvWP6kWcfi3c/kshJLN/A9D+DRfBQcxjnPXsm+5+ZYo54nwzMa+ORqtc1ybo5F6FRT9g+Wk1hmc4I/imG0GJLWdxTySJWPR3f7d41u/C1O3biXpO1W0kFfRz0NS3ihqI3RSJ2tcmy/pPsDltrG3s7dWtCCVNZ4c3HLfpyzbUr1K1Tus3mXT4DxWe0UVit0Nrt7HNgh4uFHO3Xpcqruvsqp7QDfSpQoQjSprEUsJLkSXIj4lKU5OUnlsAA2HyAAAAAAAAAAAAAAAAAACMZjg1NliwzpWyUdTC3m+ca3iR0arurVTdPX26fVJODkvbG31Gg7a6jvQfKv91xXmNtCvUtpqpSeGj40dNHRUkFHF6SCNsTfYamyfoIRe9Pa2symK50VUxLdU1MVVWwPdt38fZ0dO6K78qqT0HPqGkWupUoUa8eEWmscMY4ehrg1zo2W93VtpudN8WsP/nrBFKDDp6TPK3KVlg7lqIVSNiKvOJIqNRVVNttuh3q+qSsG+7sKF7KnKssunJSXhSa958Uq86CkoP4yw/ADx220W20RyRW2kZTsmkWV6N375y9ansB0ypQlJTkk2uR86zy48JrUpJOKfBnxq6Smr6aWjrIWywzNVj2O6nIp/aWlp6KnjpKSFsUMTUaxjU2Rqdh9QO5w3+6YW9jGefHRnoG88bueAAB9nyAAAAAAAAAAAAAAAAAAfxURUVFTdFCIiJsibIh/QAfxWtd6ZEXbp6T+gAAAAAAAAAAAAAAAAAAAAAAAAAAAAAAAAAAAAAAAAAAAAAAAAAAAAAobRuthwTWPP8ASu58VKt2uDsgszHJsyaKRFWRGL6qonAm38m/wVL5Kh5QuBZBfLbac7wClV+X4rWMqKLm2or54Vds+JUXocnU7ZfUR6fxic0SrSnKpYV3uxrLdy+SMk8xb72eD7zbI3UYTioXNJZlTecdKaxJLv44rvorjW6ODWPU6rx2yNdXUOC47dZbhM1N4oa6SB6Rx8XUrkeyLdE6d2OT+Ku1uaAXuCs0Nxa61VTHHDS21YZJZHo1rGwOdGqqq9CIiR9Kr1bHy0H03mwrTKG2ZBA76MXtZK68K/pkWWb+I5e1rOFq+vxL6pReoeHasaN2b/JTit4qsixbMIn0FE11KjX0Ez52uexVbv6ZjlRVVUavG9eFOEs7VtrUFoVCqoqlKO43ySit/ukk+TLb3knjMVjiyHTrafL+kqsG3NPeS5m93cXTyLD75GtUK2lzTJs51lssi1VvsF6s0FBVMaqMkRjFY9GKqJunExjv7TV9VDcTqmBlMtY6VqQIznVeq9CN2339jYgN90ast30cXSGkqEoKZKOCBlTFCiqk0TmP51W9HErns3d0oq8S9PqlAXXPNR8dtuS8m+43WrvWTV9xp7XaK58fCr6Cdvfqq9PC3g4etV4Uld07M6PmtCntXRp0LSW73B4w+XuWKcd/OMcGnKS5smacp6JUlUrrPdFnK/t5k93lzxykvAcrQGWsg1qxzOKxzmszue9qiu6u94nbf30/QaK5Slw+hmh+V1HFsslNHTp6/OzRx/4iFam6aXbT+w6dZBgNifd49N5ZJKqmiejJqiF6MWaRE6d1c5jlVERVTjVURU3OTqJqHj3KBnwDTvDqt81Nfq5tzvcPVLSU0G/FFLtujXLtIvX1sYqdDmqvVcuOt6ja6tRX5GDe+/7Mac5yW90N00sZ5XyGminp1pWsZv8AKSxu99zjGLx04lnJ9dCLf6GNbLhj/Dwd2YPZ6nbq3dDBTRKvs7q5fGSPVfbK9fNNMHaxHR2p0+RVXq8KM/et0/pwqn9pD0coLA6+Khp9XsD4qPKsQjSVqwpslVRNVVkie1PTI1quXb1W8TendNuVoPVXHU/UbJNdau0y0Ftq6OKzWiOZyOcrGcKzKnrcbOtPVc5PUU5HWjcwevqXxaTg1zqpuqEfDmMt5P6rzyG9U5UZLS2uWal3nDO8/BhrD8K6T7clW40Nnw7J8UrK6CGTGsgro3xvlRFjp2ozv3IvU3iR/T1dB6OSq36KY1leZSt3dkmT1tW1yp6ePvdvdOedfUTk2YBn1xmvkL62wXarVyVdXbJEj7qY7oe2ViorXcSKu6oiKu/Tv1Fi41jtpxKw0ONWKlSnoLdC2CCNOvZOtVX1XKu6qvqqqqReqarZXFCtUt2+6V3FyTWN3dy3xy97elhrk5OKOyysrilUpwqpblJNJp8ueThzYRkjJLjkGmNJmXJzorFVTPyu6MfjMifvXctS9Ec3fsRGo3o6OLjVdtunSlfprSVuj66WSyMextkjtjJuHZOdjiRrJdvWe1rvyEtnttuqquCvqbfTTVNLxcxNJE10kXF18LlTdu+yb7dh6Tm1HaCd5Gk6UNycXvyec708Jb3e4RTx0ts3Wmlxt3NTlvRa3UuiPF47/L6EjG1+zqfKdAbJpLcZHQZPS5FSYxX0b3JzrWRudzb9uxOCNm/hNUtbVyOHENatK80ZHwUks02PTbdDWc63giRfW+mvX+yWBPo5ptVZsmolRi1PJf0eyVKl0knCkrERGyc3xcHGmyd9w77pv19JxeURgl5z7TeeixmDnb1bauC5W9iORqrLG7ZURV6EXgc/bfrXZCXhrdjdXlGlSThTm6m/vYSTrJRljj8WPBpvHDmOCWnXNC3qTm96cdzdxytU3led86RxOVldZIdKlxijXir8muVJbaaJvpnrziSLsnXt9LRF/pInqnO5Odvgw7O9TtOoF4ILbc4Kylj6vpUzHdSdiNSPxofjErRqDrDqXZtQ9QsMlxizYjE9tBbKuRzpJ653ppkarWqjUVGqi7Im7GbcXfKno1WtuQacaqWvW7GMdrrtb56N9tySkoGcczok25uVG9a7bN6epOaaiqiLufdJQpWb2e3l3ScZSeGmu6b0XGOc4zuwxy43pYPmblO4WqYe7FpLg87mGm8cvxpZ5ORZPNqLbYNSOUZYsKkTnKTH8drq2qRelrX1LViRNvW3hd4j38l/KqKl0YW23qrZTVOI1FXS3GOV3C+nRJXyJxovV0OVE/oqnWin50Eo7zlGcZvrHebFX2yDIZKemtEddFzcq0kbdt1bv1KjYulOhVRdlXrO7lnJt00zPKarKrvDcmS3DgWtpKWrWGmqns6nva1OLi6OlUcnT09aqprvbqzp0/6GvJNQpxp8YpSxNbzmsZS4upJZzwcUfdvRrzn/AEhbpOUnPg+GYvCi+R/2U+TkbI7yacepso0zyHIsloGVLc8u1dV1UcibpJC5ysVq/wBpJen1yvL5imsFjtl05M9msVTc7JdqyOa032Ti5qkt6yc4+OV6JwoqKxEVOhel+yKjmIars1mtePWumslkoYqOho40iggiTZrGp6iefrVT2kfHaedK9rXMaalCUlKMZfquPxJLHPFcHzNcGdT0eM7enSlJqUVhtc6fxl4G+Pe5Tx2e2U9ktFDZqNNoKCmipYk2/iMajU9pEPYAViUnNuUuVkykorCBHrPgGIWDJLnl1ossdNdrx/rlQ17vpnSir3qrwt3VEVdkTdeldyQg+oValNSjCTSlweHyrofSa6lClWlGdSKbi8ptZw+TK6HjhwPjWUlPcKSegrIklgqY3Qysd1OY5NlRfZRVInpVppQaVYy/Grdcqiujkqn1bpZmtavE5rW7IiepsxPbJkD7jc1YUZUIy+BJptd9Zx1mudnQqV4XUo/Dimk+hPGV58IrXXnSuXVPEGUVsdFHebfMk9DLI7hb07NkY5U32Rzenq62tJPp1jVRh2C2PGKt8Tqi3UUcMzolVWLJtu9WqqIqpxKvqISMG6eoV52kbKT+BFuS8L93vbOenpVtTv56lBYqSiot9KT6+RZ6EiBaiaQWHUS+WDIK6qmo6yw1DZWyQsRVnjRyPSN2/qcSbovqbu7SegGmrdVq1OFKpLMYZwujLy/Wb6NlQt6tSvSilKphyfThYXqAANB1AAAAAAAAAAAAAAAAAAHFyfDMYzOCmpsntEVfHSTJUQte5zeF+ypvu1U3TZelF6F6N06EO0AZcm1hmuNKnCcqkYpSljLxxeOTL58cxH6vAsTrcsps4qrPG+9UcfNxVPG5Nk2VEVWovC5URyoiqiqnR2JtydT9PKjPaW1y2u+LaLpZa1tbR1aQ85wuTrRU3T1Uav8AZ6ukmwPuNWcWpJ8hzVtPta9KdGUFuzeZY4ZfDjlYeeC48vAq3TjTrN7Vm9zzTUK9Ud0rVo2W2imgTZXRI5HK9zeFEavQnVv0q72VtFWtVUVURVTq9Y/oMVKjqS3mZsbGlp9LuNLLWW228ttvOW3ygAHwdgAAAAAAAAAAAAAAAMSco6kqMX1cvFpbC9lFl09qusaonerLEro3e26RV/peubbIxmum2G6hLbXZbaG1q2mo7ppXJI6NzHbdKcTVRVauzVVu+yq1OwsWzOs09EvHWrxcoNNNLl5VJNeCSRFaxp89Rt+503iSeVnzp+psq/lO6c3zUa54FbrZaaqromXV8VylhbulNBI6FHPcvqIjUcu/rELwe5SUvI8y62TP+mWaS4Wt6djnSNcqeW9s1WYz1vxvUnR3HsqtkE1srcKzi8zVCLGx/P0cr3slaj90RGqqR8CbK5FRqr3qqiE/s1evVaFHR5uK7nOE4Z4ZxOTl58S4LnwRer26sqlS/im96MoyxzfBSj5so0NimMvvnJ7tWJRvZFJc8Qiokc/fhY+WjRu67dOyK7c/OhGlDtJsGgsNyfR1N1dUz1NVUU6K5iueqNRGOc1HbcDI9+hOlFJhh1N3HiNjo9tuYttNFt2cMTU+Y7BVLnU67jWtYy+BOe8++1nHm4k3Rs6WadZr4UY4Xg4fcUfyxm8Wi9Qvg3GlX21T5y7YU2iYnY1P0HzrKGiuMC01wo4KqFVRVjmjR7VVOpdl6D7mmtfKrY0rPHxJTeeneUerd9Zsp225czr5+MorHg3vvORlmLWXNsdrcWyKmdUW+4MRkzGyOYq7ORzVRzVRUVHNRfydO6HwwnB8Z08sEONYpbkpKKJyvVOJXPkkVE4nvcvS5y7J4kRNkREO8DmVzWVH8WU3uZzu54Z5M45M45zd3Gm6ndt1b2MZ58dGSpsJ0wvuOa65rn1RHTpaL5TRMpHNlRZFeqRrJxN9TvmuLZANt7fVb+calblUYx80UkvPhcT4t7aFrFxp8jbfnbywADjN4AAAAAAOfbcfsVnqq6utVno6OpucvP1s0MDWPqZOnvpHIm7l6V6+1e06APpTlFOKfB8vfMOKbTa5AAD5MlNavYpntBqJjur+A2Knv09lo5qCrtbp+ZllifxbOY5ehducd66KidC7rt7+T5hOUYvZsgv2b29lFfMpvU90ngSVsixRu24GOc1VTfdXr0L1OTqXdC1gTNTW61SxVi4xxhLe47zim5KPLjCbb5M8nHgR8dOpwufxlN87xwxlpJvkzyLpwfmSOOZixTRtex3QrXJui/kDGMjY2ONqNa1ERrUTZETsQ/QIbPMSAAAAAAAAAAAAAAAAAAAAAAAAAAABkOv0UyX/APUZU0lRbp6iy1zrjc2VbYHLE1tRDKqNc5E4UVJNmbLtuqIvqoSXkrYlk092mzDI6GWkgs9tWw0Uc8bmSOVZuec7Z3SnDxcPYvF6ymlwW672wuryzlaTguMIxz4u9l46ZJ4ZzUrWFGUpR/WeX4cJe4xvT9HKzbT+Dkc0n95m/wAx1eUfpZZ9OMIhvturJ6mWvy5lbK+ZGosaSRSu4E2TqRWer2kryHSm+2/lM2XM7Ta6qptFxmStqp2MV0dLK2NWPR7upN14XJv18SonUS7lO4Rkuf6ZfQPE7Utwr2XCCoSFJWMXgaj0cqK9UT+N279JZXrdOOo6dKnVSpypwU+KS4OSe90YeTi1OlKdlWjFZeHhIpjJ426k43rDrNMrYbTPBBZLOrk256KCoger+nwnRxbeu5yeoeTTa923Rm441l9x2SC44PUVMqb7LNMs8krI/ZVGwtT2UPpimL5ZernRcl+88SWmw3We4XSeJyt5yj2a9rU9VEc57lRe2Zi/xSKasaAXbFdSqHAMIpK64UF6ijqaB1Q/dUcjVSVjnojWIu7OLfZOhWk9bqznvaTcVkoSTnFLk7koKEfhZ4Npb7IapG50xK5jHelNYfem22uHRl4JXerFcrJydrVRXZFW96hZKl4dTtbsqMkZ0dHXtskbtvUWTYpDIsPvWO4Xjd/rYuGjyJKmSFVarXMfBM+JzHIvrcLt/VR3rKa1wpcw1b1IxrJshwuqsNpwqikjfFUMVjJLg5vCvNNciLwpsxUTp24E3XpQnesWitr1jSxRXa81FDBZ6p00jIYkctRG/h42bqveKqM2R2y7b9SkdbbWR0S6ha3eFvylOo097dzvbsFjPMocc9433+iyrWu5QeWo7q7/AMKLbz5mZS5OM0Vj1bxC4XaVlJS1K1tHHPK5Gxvl7mRqNa5ehVVzmonruRPVO7o1yeI9WXXrKL1eHUlsjr6uGm7menPd2Ne1Wq9rmK10XC5d0RyOVdk3TrNH5fobh9/0uXTegoIqaOihc611D04n09T0qkqu614nL33air6x4+TdgGS6cacfQHLIIobhLXzVb42TJLwtejUTdzejfvV6lU4dQ2whXtq99Yz7nWbjDDxndTnJSXh3sNccY5eJmnpcqd5GlUjvUsN57+IrD/y5XTnvHS0g0Yx3SG2TxW6Z9Zc69GpX1zkcxKjgc9WbRq5zWcKPVOjr23UpPR7SrOsQ5Rdfdr1jNZT26SWvqYazZskLopFkSNVexVajl39Kqo5PVRDVwKbQ2kvaf406r35XEd2TfL0LGOCwnhLGMYSwTcrGi506iWNxtpLky+U5eUWKHKMZu+M1E74IrvQVFC+ViIrmNljcxXIi9G6I7c8OnuF0WneG2zDbdUyVEFtjexssjURz1c9z1VUTo63KSIEMrmqqDtt74De9jvpNZ9DZ0dxh3Tu2PhYxnvcpTv8A+m+wN1obqtHcuClSbu9bSkHeLXcKpz3HxdHfbSbcO/F6u3QXEAbrzUbnUNz8ZnvbkVFd5Lk//q+Jrt7Wja73cY43nl+FkItejOndnzup1IobErb9VSSTOqHTyOaySRFSRzWKvCiuRXbrt/GXbbc82s2mtbqfZLNaqG5QUT7Ze6a6ufMxXI9sbJGqxNvVXnPaLAB9w1S8hcQunUbnBJRb44S5Fx5u8fMrKhKlKiopRlxeOGX08DM+F40658svLr1NEvN2WkSoY5U6pJIIom+Nr5PES/lfJvojcV7Kyk+NQujhbxcfCnFttvt07EV1P09t2qOHVeHXOuqKOGqdHIk8CNVzHscjmrsqbKm6dKdHR6qEvS12NfVLS7uFuwoqnHp4Qxl+fi8ebicE9MdOyr0KTzKpvvo4y5upFbcjZFXR3nHdcl2qnL4meYqLX7SerseYXDht93qLdeZai42d9th42x1c3Ck0EjfUReFF6OnhRqIi9O2rNO8AsOmeK0uJY6k60tOrnuknfxSSyOXdz3KiIm69iIiIiISU6qe1MrDWa+oWsd6FRvg+HDPB8+H7m1zm2306LsIWlys4ST8xT9307lk5MzMKlpHR1tHYIZ+Zc3Z7aqJqTK32Ve1W/lU5OjOneml9qLDrQ5Ffklzo++gknbzXdkTUjnnZHtxcaq1zlVVVE41XZFVFL1VEcitciKi9CopXOOaA6dYrma5tZqKqiqWK99PS8/8Asame5NnPjZtuiqm6bK5UTfoRNk25bfW960uKNWpKEpuUlurKlvLEoPisJtReePBPgdc7WlU3N6KajjHexyNFjgArB0gAAAAAAAAAAAAAAAAAAAAAAAAAAAAAAAAAAAAAAAAAAAAAAAAAAAAAAAAAAAAAAAA/MkjYo3yuRytY1XKjWq5dk7ETpVfWTpAP0CG2zUymqr5brDesUv8Aj015jlktslzjp0ZVLG1HuYnMzSOjejF4uGVGLsip1oqHnt+r1huFwoIm2W8w2q71jrfbb1LDF3FWVCbojGbSLK1HK16Nc+NrXcPQq7t3zhgnQIXfNT6XG6qR95xLIaazw1jKKS9vhgSkY9zkYjlYsvP83xqjecSLh6d9+Hvj85HqtaMerrlSNsN7ukFijjlvFZQQxPhtzXpxJznHI171Rnfq2Jsjkbsqom6bsME2B8qWpgraaKspZWywzsbLG9vU5rk3RU9lFIVctX7Dba2ra+zXma026uZba69wwxLRUtS5UarHbyJKqNc5rXPZG5jVdsrk2dsxkH01Uxm9X232W647TMq7jjd4p7vFSOlSPupsaOa+Jr3d61zmPdwq7ZN0TdU60+WIWW+1+dXvUO/WWazJV0NNaqGhqJYZKhsUTnvfJIsLnsbxPk2RrXu6G7rsq7J0b9qXiuPZFbMVqameoudzrIqJsNLCsiU75Gucznn+li3a1VRrl4nJurWqiKqSocUjBCtbI55NHs3bTVCQvTH69yuVnFu1IHq5u3rtRW7+pvv6hzrTiuq62qiVmrVI1q08eyLjkSqicKerzp973qrjEUlwoa/HrrXWGmqktNzuyU0Mlvhmfsx0UiOk517UV7Wvc2NzEV2yr0O26d71IxLGr/a8RlmmluFxq4qCOCkgV7aZz2K5nPOTvIkVrVVGqvE5E3a1URVTPHAOf6FNWfst0f5tx/rR6FNWfst0f5tx/rSaV9dR2uhqLlcKhkFLSROmmleuzWMam7nL6yIiqRTHtUbZfrtQ2mox++Wd13pn1lqmuMMTI6+FiIrlZwSPcxUarXcEqMfwrvw9C7OIPN6FNWfst0f5tx/rR6FNWfst0f5tx/rT9W/V6w3C4UETbLeYbVd6x1vtt6lhi7irKhN0RjNpFlajla9GufG1ruHoVd279zKswocUZRRSUNbca+6T9zUNvoWsdPUvRFc7h5xzGNa1qK5znua1ETr3VEVxBwfQpqz9luj/ADbj/Wj0Kas/Zbo/zbj/AFp9matY86wS3h9uusdbDcvoM6zugZ3d3f0bU6NR/NqqtVHI9H83wrxcSIiqnVxPNKLK5LjRJbLharlaJmwV1vr2RpNArm8THbxvfG5rm9KOY9ydadCoqI4g4noU1Z+y3R/m3H+tHoU1Z+y3R/m3H+tPpftW7JYa25xLZL1XUFifHHeLnRwxPpre56Iuz+KRsj+FrmufzTH8LXJvt1H2yLU622OvqLdQY/er/NQUbbhX/QqKF6UcDt1Y56ySM4nORrlRkfG9Uaq8PSm7iOB5fQpqz9luj/NuP9aPQpqz9luj/NuP9aTK1XSgvdspLzaqltRRV0DKinlaioj43tRzXbL0puip19J6jGWMED9CmrP2W6P824/1o9CmrP2W6P8ANuP9aTwDIwQP0Kas/Zbo/wA24/1o9CmrP2W6P824/wBaTw/irsm4yMEE9CmrP2W6P824/wBaPQpqz9luj/NuP9aein1OpUvFttV5xLIbJFep3U1trbhDA2GplRFc1nCyV0sTnNRytSVjF6FRdl6D4/5XrD9EGM+g15WzyXP6DtvqQxLQrV8XBwfvnPcPOfS+c5vm+Po4vVM8RwPz6FNWfst0f5tx/rR6FNWfst0f5tx/rT05JqbTYpLVVF2xHIm2agmjhqr0kEKUsXFwpx8DpUnexqvRFeyJzehdlXZdvzkeqlpx+uuFHBYb1eGWanZVXaotsMT4rfE9OJFk45GuevAiv4YmvcjU3VOlN3EHw9CmrP2W6P8ANuP9aPQpqz9luj/NuP8AWk1oqyluNHBcKGZs1NVRNmhkb1PY5EVrk9ZUVFIdftW7JYa25xLZL1XUFifHHeLnRwxPpre56Iuz+KRsj+FrmufzTH8LXJvt1GMtg+foU1Z+y3R/m3H+tHoU1Z+y3R/m3H+tOjleoEOKQyV0mL325W6lp0q6yvoYYnQ0sPSvGvOSMfLs1FcqQtkVETpRFVEWS0lVT11LDXUkqSQVEbZYnp1OY5N0X8qKMsFd36x6uWux3G5x6tUjnUlJNO1ExyJFVWsV3Wsqp6nYp8cUtWrt/wAXs99l1Xo433Ggp6tzPQ5EvCskbXKm6Spv19iewh28t1FoscbXrfMKv81io1bDcLqlPAtHGx6N4nKx8qTSRtR6cTmROb6br2Xb7ZFm1Bg9AjqfD7zV2a3UjJp6m2U8KU1FTInQqNfIxz0a1qrwwterWp1Ju1FzxB4vQpqz9luj/NuP9aPQpqz9luj/ADbj/Wk0hr6OegZdIqhi0kkKVDZVXZqxq3iR3T1Jt0kPserNmvlxtdJ9Ar3Q0d+536DXKrgjbTXDgRXd5wyOkZxMRXt51kfE1FVNxxB8/Qpqz9luj/NuP9aPQpqz9luj/NuP9afqLV6wzXCnjbZryloq7l9CKe+rDF3DLV8SsRibSc8jVkRY0kWNI1cmyO2VFO/leWW/EaKCprKeqq6itqWUdFRUjGunqp37qkbEcrWp0I5VVzmtRGqqqiIOII96FNWfst0f5tx/rR6FNWfst0f5tx/rT7M1ax5llutzuVuutvrLNVMoaq01EDHVndMm3MxMbG9zJFk4m8CterV36VTZduli+b0mS3C42SezXOzXa1pE+ooLi2LnEikRVjla6GSSN7F4XJu16qitVFRBxBx/Qpqz9luj/NuP9aPQpqz9luj/ADbj/WnoyXVK147cLhQxWC93dtlgZU3ee3QxPjt8bk4kWTjka568CK9WRNe5GpuqdKb/AEvOplroKinorHZLvktVUW9LqsNpZC50dGvpJXLNJG3vl3RrUVXu2XZq7KOIPH6FNWfst0f5tx/rR6FNWfst0f5tx/rSV49f7XlNkoshstQs9DXxJNC9Wq1Vava1elFTpRUXpRUU6JjLGCB+hTVn7LdH+bcf60ehTVn7LdH+bcf60ngGRggfoU1Z+y3R/m3H+tHoU1Z+y3R/m3H+tJ4BkYIH6FNWfst0f5tx/rR6FNWfst0f5tx/rT0T6n0tBdKOjvOJZDa6C4XD6GUl1q4YG00s6uc1iKxJVnYj3NVGufE1F3b0oiop8blq/YbbW1bX2a8zWm3VzLbXXuGGJaKlqXKjVY7eRJVRrnNa57I3Martlcmzts8RwPz6FNWfst0f5tx/rR6FNWfst0f5tx/rT25VqMzEn1s9ZhuR1NrtjGyV10poIO54GKiK53C+VssrWtXdyxRvROlOlUVE+d81Qtdrq3UVosV5yOaG3tulU20xwv7mpXb8D3rLJGjleiOVrGcT1Rqrw9W7iDzehTVn7LdH+bcf60ehTVn7LdH+bcf60l9mvFuyC00d8tFSlRRV8DKinlRFTjjcm7V2XpToXqXpItkeq1ox6uuVI2w3u6QWKOOW8VlBDE+G3NenEnOccjXvVGd+rYmyORuyqibpuywfH0Kas/Zbo/zbj/Wj0Kas/Zbo/wA24/1p1r1ntttk9uoLXba+/wBxusC1dLRWxIlkdTIiKs7nTPjjYzpaiK56KquRGoq77d631U9bRQ1dTbqigllYjn01Q6NZIl8FyxuexVT7Vyp65jLBC/Qpqz9luj/NuP8AWkd07h1fzLBbDlc+qlHBJdqCGrdH6HYncCvai7bpIm+2/XshNMj1LxXGb5bcaramee5XStgoWQUsKycw+bfgWZyd7EioiqiOVHORFVqO2Xb+3rI0w5kdqsen97udNS0vPK20U9NHBTxJuiNTnpYmud0L3kfE5Nk3RN275ywcz0Kas/Zbo/zbj/Wj0Kas/Zbo/wA24/1pKseyG05TYqLJLJVc/QXCFs8EitVu7V7UXpRU6lRepUIvb9XrDcLhQRNst5htV3rHW+23qWGLuKsqE3RGM2kWVqOVr0a58bWu4ehV3bu4g/PoU1Z+y3R/m3H+tHoU1Z+y3R/m3H+tP1Wav2Gjrpmus15ktFLcUtVTfI4YloYapXIxWO+mc8qI9UYr2xqxHLsruhdpFlWU2zELQ673Ns8iLIyngp6dnHNUzyO4Y4o27pu9zlRE3VETrVURFVHEEb9CmrP2W6P824/1o9CmrP2W6P8ANuP9afeHVfH46C+VV+t90sVTjqROrqGuiY6dGyp9JdHzD5GSpIu7W8DlXiRUVEU9uM57TZDd6nHa3H7vYbtTUzK3uK5sh45ad68KSsdDJIxURyK1U4uJF60TdN3EHL9CmrP2W6P824/1o9CmrP2W6P8ANuP9aezJtS6DHrlVWmkx2932ottIldcUtcUT0ooV34VfzkjOJzka5UZHxvVGqvD0pv8A246mWaFLTHj9tuWSVV7pFuNJS2tsXOLSIiLz7lnkjYxvfNREc5HKrtkRdl2cQeL0Kas/Zbo/zbj/AFo9CmrP2W6P824/1pJsVye15jYaXIrO6XuaqRycE0axyxPa5Wvje1elr2ua5qp2ou26dJ1jGWCB+hTVn7LdH+bcf60ehTVn7LdH+bcf60ngGRggfoU1Z+y3R/m3H+tHoU1Z+y3R/m3H+tJ4BkYIH6FNWfst0f5tx/rR6FNWfst0f5tx/rT0Vup9LarjT096xLIbdbau4JbILvUwwNpXzucrGbsSVZ2Ne9OFr3xNau7V32VFX537VuyWGtucS2S9V1BYnxx3i50cMT6a3ueiLs/ikbI/ha5rn80x/C1yb7dRniOB8/Qpqz9luj/NuP8AWj0Kas/Zbo/zbj/WnQybP3Y4s80OF5Fd6KjpUrKmtoIqfmYo1Ry9HOzRulVGtVypE16oip6qoh8bhqjZ41t8OOWi65PUXK3pdooLTHFxto124ZnLPJG1qOVdmt341XfZq7Ls4g8voU1Z+y3R/m3H+tHoU1Z+y3R/m3H+tJTjeRWrLLFRZHZJ3S0VfHzsTnMVjk6dla5q9LXIqKiovUqKcLJtS6DHrlVWmkx2932ottIldcUtcUT0ooV34VfzkjOJzka5UZHxvVGqvD0pu4g8foU1Z+y3R/m3H+tHoU1Z+y3R/m3H+tPvWaq2VZ6Sjxm0XbKKmrtzLukNpji3io3/AL3K9Z5ImpxdPCxFV67L3vQSTHr/AGrKbLR5BZKnn6KujSWF6tVq7dSorV6WuRUVFRelFRUHEEU9CmrP2W6P824/1pHdPYdX8uxKkv8AUarUkUk8tTGrVx2Jy/S55I0XdJGp0ozfq9X8pLsm1LoMeuVVaaTHb3fai20iV1xS1xRPSihXfhV/OSM4nORrlRkfG9Uaq8PSm/mvOpmnGA4dS3+KVjbZU0q3CipbZSK6SaF+z1kbE1E4Gq6ROJ7+FqOenEqK4cQfj0Kas/Zbo/zbj/Wj0Kas/Zbo/wA24/1pOo5EljZK1F2e1HJv65B4tXrDNcKeNtmvKWiruX0Ip76sMXcMtXxKxGJtJzyNWRFjSRY0jVybI7ZUUxlsH59CmrP2W6P824/1o9CmrP2W6P8ANuP9afu96u2KyVlxY+y3qsttlnjp7td6WGJ1JQSO23a/eRJX8COar1jjejUd0qioqJIsoym1YlZJL7c1lkia5kUUVOznJaiWRyNjijanpnvcqIidCdPSqJupniCNehTVn7LdH+bcf60ehTVn7LdH+bcf609VJqnYUp75JkNBcsdqMchZU19Lco41kbA9FVkrFgfIyRrlRzU4HKvE1WqiLsi/bGtQqW/3lcerscvVguTqNLhBT3SOFFqKZXI1XsdDJI3drlajmOVr04k3aOI4HP8AQpqz9luj/NuP9aPQpqz9luj/ADbj/WnSybUClx+6pYqHHrzf7k2kdXz0trjhV8FOiq1JHrNJG3vnIqNaiq93CuzV2U802qthmpLLPjluueQ1GQU76yio7fHG2ZadiJxyv598bI2tVWtXiciq5UREVdxxB5vQpqz9luj/ADbj/Wj0Kas/Zbo/zbj/AFpJcUyi15lY6e/2jn2wzK9joqiNY5oZWOVskUjV9K9rmuaqdKbp0KqbKdcxljBA/Qpqz9luj/NuP9aPQpqz9luj/NuP9aTwDIwQP0Kas/Zbo/zbj/Wj0Kas/Zbo/wA24/1pPAMjBA/Qpqz9luj/ADbj/WnEm0ey6fK4c4mz+1OvtPCtPFXLjMfONjVFTb9+26nOTfbfZVQkd81PpcbqpH3nEshprPDWMopL2+GBKRj3ORiOViy8/wA3xqjecSLh6d9+Hvj85HqtaMerrlSNsN7ukFijjlvFZQQxPhtzXpxJznHI171Rnfq2Jsjkbsqom6b7adWrSz3NtZWHjhlPlXgfQfMoQnjeWccfP0nx9CmrP2W6P824/wBaRjFNB77g9zuV4xTN7Vb6y7PV9XLHjjXK7dyuVrUdOqMbuu/CzZvQnR0ITe/6gfQeNaq34bkN9oo6NtfLWW6KDmWRKiqmyzSxrK7haq8MaPVE23RFVEX51up1jbBZXY9QXHI6jIKZa6gpbYyNJH0qNRXTOWd8bGMTiYnfORVc5ERFXfbMK9anCVOEmoy5UnhPHFZXPjvmJUqc5KUkm1yPo8B4/Qpqz9luj/NuP9afxmI6rRtRkerNC1qdSNxqJE+NJNimUWvMrHT3+0c+2GZXsdFURrHNDKxytkikavpXtc1zVTpTdOhVTZTmZxqXiun8Ua3ypnkqJXRIykpIVmm4ZJEjbI5E6I4+NyJxvVrd+hFVyoi6svkPvBzfQpqz9luj/NuP9aPQpqz9luj/ADbj/WnWzvUTGNOrTLdsiqpu8hkmZTU0LpqiVjE3crWN6Uam7UV7tmNVzeJyboSGmnZVU8VTGio2ZjZGovXsqb9JjLBCPQpqz9luj/NuP9aR3B4dX8pt9xrJtVKOFaO83K2Nb6HYnbtpqqSFHdEibbozfbp23616yd5Nl9Xj86wUeE5Dfebp1qZpLdHToyJiKvRxTyxo9y7L3kfE5Nk3RN2782hzemltdHeMHwC8Xu1XaJbgyrti0EEavkcqv421FRE/nN91cvD1r0rvuZywfD0Kas/Zbo/zbj/Wj0Kas/Zbo/zbj/WndwbMaXPMdhyWhtVfQU88kkccdakXG9GPVqvTmnvarVVF2VHdKdKdCoq8Ss1fsNHXTNdZrzJaKW4paqm+RwxLQw1SuRisd9M55UR6oxXtjViOXZXdC7OIPz6FNWfst0f5tx/rR6FNWfst0f5tx/rT6X7VuyWGtucS2S9V1BYnxx3i50cMT6a3ueiLs/ikbI/ha5rn80x/C1yb7dRJMgyWz4zYajJbtUqyhpo0kc9jVe5+6ojWsanS5zlVERE61VBxBF/Qpqz9luj/ADbj/Wj0Kas/Zbo/zbj/AFp67ZqfZ6ia50mQ2i64zVWqgS6TwXZkSKtH07ztdBJIxzUVFRU4uJF62pum7HdTLffrxSWWqxy+WSe50jq62rcoYmtroW7cSs5uR6sciOaqskRj0Ryd717OIPJ6FNWfst0f5tx/rR6FNWfst0f5tx/rTsZNnFLj1yo7FSWS6Xy7VsUlRHQW1sPOtgZsjpXumkjja3dWtTd26quzUXZduamrOPVNns1zstuul1qr++WOitlNCxlWr4t0na9JnsZHzSoqPV70TfZEVVVN3EHx9CmrP2W6P824/wBaPQpqz9luj/NuP9aSHEcttuZWp9zt0FVTOgqJKOqpauNGT0tRGuz4pERVTiRfVaqtVFRUVUVFO2Yy0MED9CmrP2W6P824/wBaPQpqz9luj/NuP9aTwDIwQP0Kas/Zbo/zbj/Wj0Kas/Zbo/zbj/Wk8AyMED9CmrP2W6P824/1o9CmrP2W6P8ANuP9aerJ9S4MTkrKm54hkS2e3PY2svEcEHcsCO4d38LpUnexvEnE6OJyJsuyrwrsyLU622OvqLdQY/er/NQUbbhX/QqKF6UcDt1Y56ySM4nORrlRkfG9Uaq8PSm+eIPL6FNWfst0f5tx/rR6FNWfst0f5tx/rTo1+oDGUdFcMcxO/ZNS11E24MntkcDY2wOTdiq6oliRznJ08DeJ6bdKJum/mr9X8Ft2FU2eS3OWS31tLJV0sUNO99TM2NqrIjYUTi3ZsvGqojWbbuVqdI4g8/oU1Z+y3R/m3H+tHoU1Z+y3R/m3H+tJla7hDdrZSXWma9sVZBHURteiI5GvajkRdlVN9l7Tg5LntNj91isNDj93v91kpnVr6K1shWSKnavDzj1mkjYiK7vWt4lc5d9mrsuzLYOX6FNWfst0f5tx/rR6FNWfst0f5tx/rTos1Co7hYbVkGLY9eshhvDHSQR0EMcbo2t9MsrqiSKONUXveFzkcq77Iuy7e/D8vtea2l11tkVTAsFRLR1VLVRoyelqI3cMkUiIqpxIvqtVWqioqKqKijiCP+hTVn7LdH+bcf60juncOr+X4Xa8kqNVqSKSvidI5i47E7h2e5Nt0kai9XYhNs81HxbTm1yXPIqmZVbE6ZlLSwrNUSMbsiuRjepqKrUV7laxFc1Fcm6H0uuQY/g1ot1NR2l6rWypS2y022BiSzyORX8EbN2saiIjnOc5zWNRFVXIMsHH9CmrP2W6P824/wBaPQpqz9luj/NuP9aS2yXKsutClXXWCvs0quVvcta+B0qIn8beCSRmy/0t+1EIre9XbFZKy4sfZb1WW2yzx092u9LDE6koJHbbtfvIkr+BHNV6xxvRqO6VRUVEcWD8ehTVn7LdH+bcf60ehTVn7LdH+bcf60++R6qWnH664UcFhvV4ZZqdlVdqi2wxPit8T04kWTjka568CK/hia9yNTdU6U3kVbktjt+OSZbV3GNlpipO7nVWyq3meHiRyIibrum2yIm67jiCLehTVn7LdH+bcf60ehTVn7LdH+bcf609dj1Ntt0uLrVd7DeccqXW9bpA27RwsSelauz5GuikkRqs3bxMerXt4k3b17fKwar2i+3O2UDrDfLdBfmSyWaurYI209xaxOJeDgkc+NVZu9qSsjVzUVUT1BxB8fQpqz9luj/NuP8AWj0Kas/Zbo/zbj/WnbyjM6TGqq32uO1XC73S6Ok7kt9vbFz0jI0RZJFdK9kbGNRW7q56dLkRN1VEOUzVrHp7DRXejt11qay4Vz7XBZ2QMbXLWMVedhc170jarEa5XOc9GIjd+JUVN3EHx9CmrP2W6P8ANuP9aPQpqz9luj/NuP8AWnexLMKDL6askpqKtoKu3VT6Kuoa1jWz00zUReF3A5zHIrXNcjmOc1UcmyneMZYIH6FNWfst0f5tx/rR6FNWfst0f5tx/rSeAZGCB+hTVn7LdH+bcf60ehTVn7LdH+bcf60ngGRggfoU1Z+y3R/m3H+tHoU1Z+y3R/m3H+tPdlWofoTfWTVGGZHW262xNnrrlSQQcxAzbicu0krJJeFvfO5pj9urpcion5vOplroKinorHZLvktVUW9LqsNpZC50dGvpJXLNJG3vl3RrUVXu2XZq7KZ4g8foU1Z+y3R/m3H+tHoU1Z+y3R/m3H+tOguodPW2q1XjFcZvmSU92p1qolt8UMaRxpsn0x1TJExrt124OJX9Du92RVT5xar4W/D4M2lrp4aKdZI207qd7qvno+JJYUgYivdIxWP4kaioiNc7fhTiHEHj9CmrP2W6P824/wBaPQpqz9luj/NuP9aSrG79R5Tj1tyW3xzMpbpSxVcLZmoj2skajkRyIqoi7L07Kpzsmzalx24UNkprNcr1drgySaG325sXO8zHtxyudNJHGxiK5qbueiqrkREVTGWDjehTVn7LdH+bcf60ehTVn7LdH+bcf60/c2rliXHrLfrZZrxcn32uW2U1BBFFFVMqmpIskUiTyRsYrFiei7v23To3RUUlVkuVZdaFKuusFfZpVcre5a18DpURP428EkjNl/pb9qIZ4giXoU1Z+y3R/m3H+tI7gMOr+W42l6n1Uo4X933Ck4fQ7E7op6yaBF3SROtIkXbbo326etZ7lGZ0mNVVvtcdquF3ul0dJ3Jb7e2LnpGRoiySK6V7I2Mait3Vz06XIibqqIcKl1RxCixihuNnsdx524XKS2QWSmo2R1fd/G500LmK5sbHNVJHve56M6FdxLuiq44B+vQpqz9luj/NuP8AWj0Kas/Zbo/zbj/WncxDM7dmEVclPRVtvrbVVOoq+grWMbPTTIiORHcDnMcitc1yOY5zVRU6etE5OR6rWjHq65UjbDe7pBYo45bxWUEMT4bc16cSc5xyNe9UZ36tibI5G7KqJum7iD4+hTVn7LdH+bcf60ehTVn7LdH+bcf609N81Qtdrq3UVosV5yOaG3tulU20xwv7mpXb8D3rLJGjleiOVrGcT1Rqrw9W/dhyrH58Ybmcdzj+gzqP6Id1uRUalPwcfGqKm6d707bb+tuOIIz6FNWfst0f5tx/rT4VmDal3GDua4an2yqh4kdzc2Lwvbui7ouyy7bop0ce1Ot18u1LZ6zHr3Y5rlSOr7c65wxMZWwN24nMWOR6sc1HNcrJEY9Eci8PXt57Vq7YrrcLbC2y3qmtt7qH0tqvE8MSUddK3fZrOGRZW8SNcrFkjYjkb0Ku6b5TlF5QaTWGflMT1YRERNW6NET+bUf60ehTVn7LdH+bcf607mU5lR4vLQUCWyvutzusj46K3UDY1nm4G8Ujt5Xsja1qdKue9qdKIm6qiLymas47JjsV8ioLo+qmuK2dlo5hqV3d6KqOplarkYjkRFcrlfwcKcXFw9JjiwfD0Kas/Zbo/wA24/1o9CmrP2W6P824/wBadzE8zocsS4QR26vtlwtNR3NXW+vYxs9O9Wo5qqsbnsc1zVRzXMe5FRevdFRJAYywQP0Kas/Zbo/zbj/Wj0Kas/Zbo/zbj/Wk8AyMED9CmrP2W6P824/1o9CmrP2W6P8ANuP9aTwDIwQP0Kas/Zbo/wA24/1o9CmrP2W6P824/wBadLKs7lxeSqVuE5HdaWhpu66usoYYOZhZ3yrtz0sbpXIjVVUia9U6E61RDz3DVGzxrb4cctF1yeouVvS7RQWmOLjbRrtwzOWeSNrUcq7Nbvxqu+zV2XbPEHl9CmrP2W6P824/1o9CmrP2W6P824/1p0WahUdwsNqyDFsevWQw3hjpII6CGON0bW+mWV1RJFHGqL3vC5yOVd9kXZdvzbdUMTr8afk1RUVFBFDVyW+ekqYFWrjrGKqOpuaj4lkl3Rdmx8fEnS3dOkcQeD0Kas/Zbo/zbj/Wj0Kas/Zbo/zbj/Wkjw7Krbm+M2/K7PHUMorlGssLahiMkRvEqd8iKu3V2nwynMqPF5aCgS2V91ud1kfHRW6gbGs83A3ikdvK9kbWtTpVz3tTpRE3VURWXyA4foU1Z+y3R/m3H+tHoU1Z+y3R/m3H+tPXQ6j/AEZs8d2x3C8gusjamairaKLuSGooKiJUR8cyTzxt33XrY56L1ouyoq+nC87jzOou9I3GrvaZbJUto6lK5aZyLMrEerWOgmla5Wo5vF09CuROvdEcQcv0Kas/Zbo/zbj/AFpHcKh1fyWK8yTarUkf0OvVZbWouOxO3bC/hReiRNt+xd19dSxciyCqsaUzKHF7xfJ6lzkSG3MhTga1N1c+SeSONqdKIiK/iXfoRdl2jFHqfhdDjC5BbLJXRTVt3fbX2mnomNrZLq5ypJC9qOSPnN0VXPV/AqJxcapsoWQfT0Kas/Zbo/zbj/Wj0Kas/Zbo/wA24/1p2sSzagy2S5UTLdX2y5WedtPX2+vbGk0DnN4mKqxvfG5rmrujmvcnWnQqKhzcl1SteO3C4UMVgvd3bZYGVN3nt0MT47fG5OJFk45GuevAivVkTXuRqbqnSm7iDz+hTVn7LdH+bcf60ehTVn7LdH+bcf609141JtlBUUdDY7NdclrK6h+ibKa0shVzaP8AizOdNJGxEcq7NbxcTl32auy7dex5VY8ixqny221ifQypgWpSWVqx8DE34uNHbK1WqioqL1KijiCNehTVn7LdH+bcf60ehTVn7LdH+bcf60+th1Xs98udsoX2G922nvrJZLPX10EbKe4NYnEvBwyOfGqsRXtSVkauaiqieofi36vWG4XCgibZbzDarvWOt9tvUsMXcVZUJuiMZtIsrUcrXo1z42tdw9Cru3dxB+fQpqz9luj/ADbj/Wj0Kas/Zbo/zbj/AFp38ry6gxOGj5+jrK+tuVSlJQ0FE1jp6qVUVyo3jc1jUa1rnOc9zWojV3Xq347NWcd9D9de6qgulLU2+uS1T2mWBq1vdrlRI4Gta5WPc/iYrXNerFR2/EiIqo4g+HoU1Z+y3R/m3H+tHoU1Z+y3R/m3H+tOzi2bUmT1lytMlouVnutpdH3XQXBsSSsZI1Vjka6J8kb2O2ciK167K1UXZUJGYyxggfoU1Z+y3R/m3H+tHoU1Z+y3R/m3H+tJ4BkYIH6FNWfst0f5tx/rR6FNWfst0f5tx/rSeAZGCB+hTVn7LdH+bcf60ehTVn7LdH+bcf607OTZfV4/OsFHhOQ33m6damaS3R06MiYir0cU8saPcuy95HxOTZN0Tdu/Ok1WsFRR2Soxq33LIp8hpn1lDSW6ONsy07ETjles742RtaqtavE5FVyoiIq7meIPP6FNWfst0f5tx/rR6FNWfst0f5tx/rT3Uuo1HdcdoMhxzG77eVr5nwdxU1PHHPTyR8SStmWaSOOJWOY5q8T+l2yN4t0P3aNS8Zudhrb9VPqLUlsrH2+upa2NEqKeqaqJzPDGrkke7ibwpGr+Piajd1XYcQc70Kas/Zbo/wA24/1o9CmrP2W6P824/wBad/C8xtOeY/FktkjqmUc8s0LEqYVikVYpXRqqsXpburFVEXZdutEXdD0ZJlFjxK3Lc77WrBEruCNjI3yyzP2VeCOJiK+R2yOXZqKuzVXqRVTGWCMehTVn7LdH+bcf60ehTVn7LdH+bcf606H+UvHvQLb8/wCZrVo7tFA+hpWxI6qqJJtkihaxHbLI5VRNuLZOtVREVU9OLZtSZPWXK0yWi5We62l0fddBcGxJKxkjVWORronyRvY7ZyIrXrsrVRdlQzxBxvQpqz9luj/NuP8AWkdxOHV/ILhk9HLqpRxpYrytsY70OxO5xvctPNxdEibdM6pt09XX07JZOSZRY8Sty3O+1qwRK7gjYyN8ssz9lXgjiYivkdsjl2airs1V6kVU41sy2krMVoMzxHCbpcocgRlcsFElHBUd+xNpJeemjYq8LWtXZzl6E9ROhlg8PoU1Z+y3R/m3H+tHoU1Z+y3R/m3H+tOjiOfNyu83exPxS9WeqsnMpVd3OpXs45G8TWNdTzyoruHZyou2yOb2ofjJtR6LHrpPZqPHb1fqyio/ohXRWuKFy0lOqqjXPWWSNFc7hfwsZxPVGqvD1buIOa3C9UG1DqtuqduSd7eF0qYxFxq3sVed32Pp6FNWfst0f5tx/rT11up9kSO0JjttuWSVN8pFuNJS2xkSSLSIiKs71nfGxjd3Nbs5yOVy7Ii7Lt2sXyi05fYKbJLQ+VKWpa7ds8axyRPY5WyRyNX0rmua5qp2ovSqdIbk+UEa9CmrP2W6P824/wBaPQpqz9luj/NuP9afq1au2K63C2wtst6prbe6h9LarxPDElHXSt32azhkWVvEjXKxZI2I5G9Crum7/K9Yfogxn0GvK2eS5/Qdt9SGJaFavi4OD9857h5z6XznN83x9HF6o4jgfn0Kas/Zbo/zbj/Wj0Kas/Zbo/zbj/WkiyvK7diFujr66GpqZamojpKSkpWI+eqqHr3kUaKqN3XZV3cqNREVVVERVOJDqvjzbRerleKC6Wipx+WOCvt1XCx1UySTbmWsSJ72Sc5xNRise5FVdt0VF2cQfD0Kas/Zbo/zbj/Wj0Kas/Zbo/zbj/WnVxnO6XIbtWY/V2G7WO7UUMdS+huTIeN8D90bKx0Mkkbm8SK1dnboqbKidG8nMZYIH6FNWfst0f5tx/rR6FNWfst0f5tx/rSeAZGCB+hTVn7LdH+bcf60ehTVn7LdH+bcf60ngGRggfoU1Z+y3R/m3H+tHoU1Z+y3R/m3H+tJ4BkYIH6FNWfst0f5tx/rR6FNWfst0f5tx/rSeAZGCB+hTVn7LdH+bcf60ehTVn7LdH+bcf60ngGRggfoU1Z+y3R/m3H+tOLm9Hq7iuF3/KItVKKd9ntdVXtiXHYm84sUTno3fnV234dt9l9hS1j5VNNTVtNLR1lPHPTzsdFLFKxHMkY5NnNc1ehUVFVFRRkYPnbJpKi20lRM7iklgje5dtt1VqKqnpPyxjI2NjjY1rGojWtamyIidSIh+jBkAAAAAAAAAAAAAAAAAAAAAAAAAAAAAAAAAAAAAAAAAAAAAAAAAAAAAAAAAAAAAAAHjvF0o7Haa29XB6spaCnkqpnIm6oxjVc7ZPVXZFPYACicWyWx6q3qkynINQMWjuTqWoixvGaG6wSzUizxKjpahUdxSVKtXbhaiNjRF9Mqqqciz3K337TbT7S6glYuU2m7W1lytjV2qre2jl4p5pWbbxs2Z0OVER3ON2Vd030aD63jGCiL7qBimpWR1mPZLqBjGO4nZLokM1DU3OBlwvFRTybqj2vcnM03ONbsmyvk4F6Wop/Jshs+GSaq45kdTHFc79Vy1tnpZP327R1NIyKJlO3pWZecasaoziVF60QvgDeGCC4djuf2PHcYtMd+s1NSW62UVNWUtRapaioc9kbUkRs7aljU322RVidt1991FUVNfR0eleY6QVMrPRhX3mvpqS1OXaqq0qapZIqiNnW6PgfxrIm7Wox26psaRAUhgrDVeFae4aZwOcrljyulYrlXffanmTcmtfSZnJeIZ7Xf7LT2pqs56lqLRLNUPRF7/hmbUsa3dOreN2323UdoGMmTN1TX0dHpXmOkFTKz0YV95r6aktTl2qqtKmqWSKojZ1uj4H8ayJu1qMduqbFharwrT3DTOBzlcseV0rFcq777U8yblngzvGMEQ1es1yyHS/KbLaIXzVtXa6iOCJnppH8C7MT1122/KV5WXqz6o3jAaHCa+KrmtFPV1lyWB/fW1HUToWxT7JvE90j0Tm3bO7x3Rsiql5AwngYM5We5W+/abafaXUErFym03a2suVsau1Vb20cvFPNKzbeNmzOhyoiO5xuyrum/VqKrT7HM0xXNccmZS4vQ3W+UN3rZlmbDSXKdGI58jpvSNdIxzOLoYiuREXZU3vgGd4YM21Ss9GC6wt3XE/RtFOtam6wdzNt60q1m+23Nc8u3Oel2Ti326TvVM+nmSXzPM4yqojqsHqmWa3MrYHyugrKmGRzuKN0HfPRskkTOJqq3dFRV2Rdr0A3hgz5WXq24zjeqmA3qVjMivd0uE1qtz/8AWLoytja2ndAzrlTi3avDvwq1eLbY9eMXS1aSX7LrXnlwhopbha7XLb3VD/4R5iibBJFCv/ayJI3bgbu5eNFRvT03wBvDBDdHbHcca0uxmyXeB8FZS26JJ4Xr30T1TiVi9it3229TbYmQB8viZAAAB86ieKlp5aqd3DHCx0j3djUTdV8R9AAUVi2c4xqxk9nyjI9QMYoaWkqnTY5jUN0p3Vj5nNWOOeq77i53ZzlbCxE4eJN1c5OiP0lVSVGjVHoqkzEzOO8soZbVxbVUfDX8+6pVm3EkXNfTOd24NlTvtzSoPreMYKKy/P8AGNQsiuuDZDn+NYzilnre5LnFV3OCK4XaaJWudE1r3JzNPxdDn7K5/CqN4U3U/TcmsGEXfU+25FWQQ1F/kbcLLC9e+u0MtGyJkdMnTzzuNis4Wbqm6dGyl5gbwwV/hWNag2PCsTstFfbNQNt1ppKeup661S1cyytYnGjZWVMTW9ibsdsqb7r1FeVl6tuM43qpgN6lYzIr3dLhNarc/wD1i6MrY2tp3QM65U4t2rw78KtXi22NBgZGCldQaqwW3B2YVe9SXWq5UFiipZLFLzfBeH80iIxG8DamdHuTm17mlaqqqt333QnVrh1ArbLYaqhqrDj7Ft9MtbbKmzzVL4ZOFFfGx7amJGIid6iKxypt6vUTAGMgozN8/wAbz3Irtp5fM+xzF8XtVQlJd+7LlBFcLpI3hc6CJr3JzUHTs+RUVzlRWt4U3U6+r1+w+qsddZJNSm2x6236TY15rmbwx7d42MbwpUTsf0M/Y0rd91bvvuhbgM5GCHVtDech0intq2pltulxx50HcMfetp5306pzSb7bIjl4enq2Kyo7zas5s2lmH45UskvNjrKWqu1GxdprU2kpnxypUN23hXnFRiI5G8Sr0bp0l/AJ4GDNdtrKKv0gx/RuKZiZjS3mlpKq1I7aqpuZrUmkqXM23bHzbeNJduFeJNlVVTeQX6TBLPeMczLFl5uw2TMrimR1Due5ulrp4HRSTSLL6ViSOYiuT6WnF0KiF6AbwwZtyjgvOU3bVm0b1uLW/JLDPLW06LJDPBSMkbUVDOFF5yONZURXt4k+lu6e9Xbu32t06y/K8tzO/wBbBcMDpMdo7RX19LLJJTzzrVLLwMfB30is3j3Virwq/ZfVL1A3hgoxuR2LA7vqfackqY6apvsja+zU826SXSKSjZEyOnavTM5JGKxWN3VFVN06TxaeT0WjOQJHqRcYbRHW4haI6aqrZUbG+alY9s9Mx69DpGq9q8Cd8qL0IvWaAA3hggeh1nuFj0ytNJdKOWkqJnVFWtPKio+Fk08krGK1URWqjXt3aqdHUTwAw3l5MgAGAD+KqIm6rsiH9ABRFv1BxPVjJaC45HqBjFpsNquaS2ixLdIEr7hVxSKyOapRzt2N4k4o4WpxLxIrl6mnFqa+jo9K8x0gqZWejCvvNfTUlqcu1VVpU1SyRVEbOt0fA/jWRN2tRjt1TY0iD63jGCjM4zuy5PeblpPc9QMfxWw2yKOivlVXXKGKvr1cxrnQUzJHIjGcC7Pmciru5UanQrj023JsR07z/Ma6+3SiobTfrXbayxVDpE5muggp1jdFTu6UkciqzZjVVyo9qoiou5dQGeYYKv0yxjUSx6a4raaG62mzyQUXHV0tytE1XK1z3uejEcyoh4OFrkarVa7ZU9bYjE+QWnCpNVsayaojhut9q5ay00kn77dY6ikZFEynZ0rMvONWNWt4lavWiF7gb3EYM5UeOWrDcot8WqWX1+O2/wBBlsoaaeO7y26KSqp+NJo+6Ynsc57ONHJHxbORyrwu4UVLC0+/yrXXALDVPyG3UdVzUqSuvNmmqqmohSRyQSO4aiHgesSMV3E1VVV3XZd0LLAcsjBWms+/dGn3EqKvozt+6om38WQ8OqGp0dJkrdNaDMrBikktGlVcrzd6yKN1PBIrmtZSxPciSTrwqvE7vGIiKqOVUQtkGEzJFsXtWNxad0tiwS5U9ZaYre6joaqCobOyTZqt4+cYvC5eLdVVPV36im7PcrfftNtPtLqCVi5TabtbWXK2NXaqt7aOXinmlZtvGzZnQ5URHc43ZV3TfRoCZjBmuSrpI9Ib9oxNMz0Z1N6qqKG1OXaqn52tWZlS1npli5p3Oc70tRGru7oJBmsWFUL4cixZkj48czmlr8te1s7uZlSFWSTOR/Rwsa+NyqxOFERV6NlVL0BneGDN2ojW5rfsi1BxFfoxYrNFYmS1NAvPxVa01atRUJGrEVJebjVFVWqu3SnXuiSHILtgOd5rX5RPcae6YVZ8Qq6S9XCjlfJAvPysfzHHDu5z2xxucrWLxN4m9Sqm94AbwwUbZslxHTzK81feq6Ggt1+oLdXWBahXN+iFNHSJFzMPH30kjVRqc2m7+/Tvenp5WnkUekd+xes1EqorLR1eEw25tVXypHDBVxzumfTOkds1j+B6bNVU34FRN1Q0OBvDBX2iFBVU2HVVxqKaWnjvV5uN1popWq1zaeaoc6JeFURW8TNnbKn8YsEAw+JkAAwAAACh4tQsS1VySnmyTUHF7NjdnuqPt9mfdKdK+51cMitZLUI528caPTdkTU4ndDnLts08lZerbjON6qYDepWMyK93S4TWq3P/ANYujK2Nrad0DOuVOLdq8O/CrV4ttjQYPreMYKIyTNoIlp9FKvO7BicFstFHTX+63K4QsqpGvhRFgo2SORFerU76ZyKjEemzVd1eu0XnCNOdR5brVXu3UOK3TFbfTWS5PqW9ySpSukR0LJt+Fz+F7HI1F3d0qiL0l2AbwwVTpbYM9o9OrYlmuFtsclXVV1wkp7raJqt7Yp6l8kTUayogWNUY5FVqoq9PqbKc5mSWfTrUDUJc4uFPROvtPRV1tfMnAlxSOm5qSKBF3V70kTbm2q53fp0LvutzgZGDPeOWdultixq61+oVvxK+y41BRV1vvFEtU2qax7nsbTsSWJyzxrI9nAxX+mYis6Wqsx0vxTUSw6Y4/a6C82+11u1RVVkd4tUlZKnPTOlY1ebqIeByI/vk2Xp6OjbptMByyMFMMySz6dagahLnFwp6J19p6Kutr5k4EuKR03NSRQIu6vekibc21XO79Ohd918GR2O441yRpbJd4HwVlLYYUnievfRPV7XKxexW77beptsXsBvDB5oWLJbmRtdwq6FERezdpnS21lFX6QY/o3FMxMxpbzS0lVakdtVU3M1qTSVLmbbtj5tvGku3CvEmyqqpvpQGE8GTO1bdrfYsJ1N01ukjG5Pebtc1tlsf/rFxbW/6vJCzrkb07K5u6N4F4lbsu3rzC24jZ44bhZWSz3TFMgsFdmTmpPIrIoYFY2VUcnCqMjdxKsadCIqu6UL+BneMYM46lwLqNcsvyzBlbfLXbbJbaR09A7noqyaKuSpliic3dJVZE1N+FV2V/DtuuxJ7rfcM1Ez6gyC2XOnuuNWPGbot7rKSRz4o46lsaJA90fTznAyRysReNuyLsi7b3OBvDBRmMZDgenmc1l5nudPasUvmL2t+PVlW98cUsNO2RFgY6XvlkRr43cCrxrxdS9JwtNI26X5BjeQZ89lhtt3x2spoqi4PSGGlqH176psEj3bJE9YnoqNdturFTpVNjSAG8MFeaI0dRHjV1vMlPLDT3+/3C7UTJGq1y00sv0p/CqIrUc1qPRF9RyL6pYYBhvJkAAwAAACiL7qBimpWR1mPZLqBjGO4nZLokM1DU3OBlwvFRTybqj2vcnM03ONbsmyvk4F6Wop/Jshs+GSaq45kdTHFc79Vy1tnpZP327R1NIyKJlO3pWZecasaoziVF60QvgH1vGMGf63MltFrs+iFXm1hxB9tsNFDf7rc7hCyoY18KIsFGyRyI6VURd5HbtYjkVEc5U26tNW4XgOouO5Ay82+mwypxH6C2y6uqmLRNlhnR6RrPvwI5zEVUVVTiVjkTdU2LrA3hgqfTC1ZjLilwu+NXG32hl9yG43eD6KWqWq5yklk+lObG2aBY+JG8fSq7o5F26T06+NqmaTSsrpopqhtda0lkijWNj392Q7q1iucrUVepFcu3avWWeBnjkyQDXz6jGY/1VN+g71RTZTU2O2Nxa82q3ythjWV1wtklY17eBNkajJ4eFd/VVV9gkIMZBUOo2pk1De4NMkzfG8arZLeypu99uU8dO2KN/E1G0cEsi8Urla5e+crY27b8aqiDK6iyWnSnHcD01u8FRSZHUU+OW+tpalsycw7fuiVJGLsrkjZKquT+MpbwM5MYPPb6CktdDT2y3wMgpaSJkEMTE2axjURGtT1kREM5yVdJHpDftGJpmejOpvVVRQ2py7VU/O1qzMqWs9MsXNO5znelqI1d3dBpQGE8DBnqe727FcW1S09vczG5FeblXy2q3v/ANYujKyNrYHQM65U4t2qrd+FWrxbbH1zqw41Q47U0lqppqvLcdhxyqyKKJJ5Xvo6WVrkVEVOB2zWyO7xN126U6jQAM7wwZ41Pjj1cuN9uGnFTHfKW34ZVUb6m3yJLFPUyzxyMpWub0PfwROVWIu6cbd03VEXsXTI8Q1IyXDKqyV8Fwtdgt1wr76+me5UoaeSkWLmZuBOJkjlV30tdn/S1XboLvA3hgo2y3fA8Iz6yZPT3GnteE3XDYbfZbhWSPip2rFMsiQrJN0tc6NyORHqiu4V61Toj+GIzDMqx3UPKVW04/ep8hWKqrd4YaTuqqZLTrIr0RIUkjjVU4tuldutdjSQG8MFc6ORLVOy/KoGOS3ZDkM1Zbnqio2enbFFGkzUVE717o3ORf4ybKnQqKtjAGG8mQADAAAAKMzfP8bz3Irtp5fM+xzF8XtVQlJd+7LlBFcLpI3hc6CJr3JzUHTs+RUVzlRWt4U3U9NNlGNYBnWfT5LcaWjpsgpaGvsr5HJwXGFlLzSxU69POvRyIiMbu5eNFRNl6bqB9ZXIYwZ4t+ZXDB8QxLR6XJ7FiF1SxRVd1ul8q44+4IpFciRQRPc3nZ99+he8Yjeni3RCa5DRYpbOTpfLZhFzp7jZaTHa2GmqoKllQ2bhiejnLIzvXOV3ErlT+Mq9RaQGRgidogyOowPH2YxdbbQVKW+kV8lfb5KyNWcym6Ixk0Sou+3TxL1L0dO6Qpb1Taeau3G9akX230UF5x2jigucka0lJLPTySrLExHvfwu2ka5I1erlTq32LhBjIwZ9s2c12mmn+O46s9osV5yusuVwp58hqUpqS20jql0vHI1ytc5/BKxGwpsquVd1ajVJ5glrpoMM7l0u1EsV3qX18tTc7xPA25R1VVJ38yq2nniRjlVzdk4l4WoibL1ljAy2MFZ66suEehOSx3Wqp6isbb2pNLTwOhje/nG7q2Nz3q1PWVzvZOTqnQUTM0wW/wCT36rs+NU9JW0lZWw1j6NkU0jYlibJUsc10LX8CpxI5u6ojd+/2W4gE8Ar3RmtuNba74v0Vq7pYYrxPHYK6rnfPLUUfC1d0mfu6ZiSLI1j1VVVrU75ybKVxW3a32LCdTdNbpIxuT3m7XNbZbH/AOsXFtb/AKvJCzrkb07K5u6N4F4lbsu2iQMjBQNnu1r0ydqFjGYVkcNxuUcNRa4ZnbyXZrqGOBI6dNt5n85GrFa1FXdU6E3PDfcNs8Gl9TiVDRT1Godvw+1fRClj558j6OGZj+bRP3ty8TJERG7uXbbpTY0YBvDBQee1dBrLeKVdN7hBdmW/Frz3RPRyI5kMtXA2OCne5OhsjlRy82qo5OHdUQ+tNfrFncel1hx+pjqK2wTx1t5polVJbVHT0kkUkdQ1E3icsjkYjXI1XdOybIqpe4G8MFD2q4aeYllmD5jYKyGgwGew3C1UNfUvljp6edahsvC+SfvmK/glRFeqbq3ZFXoQ4tp4LNmFo1aum9Jitfld5qG1s6KyGGCqp44aepeqonNxyPiXZ7tk79q77OTfSQG8MFbaVrHeMrzvNra9JbPe7hSxW+pYu8VU2np2xySxrts5iv3aj0VUdwdC7IWSAYbyZAAMAAAApTUbUK0ZNkl20rrM8x/ErLRxsp75W19whiratJWI5aekZI5EY3gXZ8zkXZXbNbuiqfS35Dh+nmpt3vF3vFBbsdveO21bHXvmalLPHTJI10MMm/C9yNfG5GIu7kcioi9Zc4PrPMYwZ2smcXHTzCMY0++itlxW9XuGrusldkNQyGG10klS9zVSJ6tWSfaREbEuyIrV4uhFRbEstDiNs0cudvwrIae+W+G313HcIaqOo7oqHNe+V73x96r1e5VVE6tyxQHIFe6cwZDUaN4azGrpbqCq+g9Cqy11A+rjVnMt3RGMmiVF326eLt6OziXS4+gbV+2ZRqFerdTUVwxmS1/RZ0a0dE2sZUc6sf0yR6RK5m6tRz14uBdlVegt0GMjBRmNWfA5MPfkOpFRLaLfc8quN8s1XNcKi28w2Vzkik56N0axccfE5qOcnFx9G6qSDS6qzG8Ypd22LJ1no4rzNHYLrfKOStWptyNaqL0SxPmbxq9GSuequaiLu7oUtMGXIYKiyCrqMM1UxfLdQLzbo6CWyV1pmuqQLR0UNUs0crEdzkkiRcbGOROJ/SrF2XpRCDyo9yU+Q1dzkxvG8gzitvUWR80xrqOFsLW08jXytVkLKhzXJxyNVrmu2XdJE30qApDBVehskrqnMe5rq6/2mW8d0UWQvYzjuavjbzqcbESORsTmpGj42ozZOFEThI5PkFowqXVbGslqGQXW+1k1ZaKSX9+usdRSsiiZTt65l5xqxq1u6ovWiF7gZ4jBn/Aa636NXi9W/UW4Q2x9dj1nfRSVUmyVbqak5maCJy/vkjX7fS27uXjRUau5zJMJtbdI2Ye+21CakPwmd0NFtMsvcLqnnXQ7dEfFxqjOFe/36Oo0mBvDBR15u1p1ZyDD4cCuUFc61Wy41FfJTSb9wLPSLDFDKqfvcivd+9u4XfS1VU6Dk2e623JsG0y06tMrHZJZbpbn3S2tXaptjaLfuh87Nt4k3bworkRHK9OFV3NDgbwwULR12nWK5piWZ47VRUWF8xerXJX1DpWU9LXyVDHu5x8/SzjfHKiKqo1VTZF6UQ5ELUosjotXKlrosVmzmrrO63oqQspJaJKaKsdunexOlb0SL0bPR26Iu66RA3hgrTTaWnyDULOM5s0zKmyXH6H0NHWRO4oat9PE5JXxuToe1HPRnGiqiq1URegssAw3kyAAYAAABTepmo9Bc8mrtKvRzYMRoYaaP6N3S418MVU+OZqrzFHHI5E41ZtxSu3RiPTZqu6vPaLzhGnOo8t1qr3bqHFbpitvprJcn1Le5JUpXSI6Fk2/C5/C9jkai7u6VRF6S7AfWeYxgz7Zs5rtNNP8dx1Z7RYrzldZcrhTz5DUpTUltpHVLpeORrla5z+CViNhTZVcq7q1GqWTpnR4nQYXUwYpl1Jk/OT1FTcbpT1MU3dNbJ38r3c0qtaq7ps1PSt4U6etZyA3kYKt0Thvk+hGLR49caGirVpE4Zq2jfVRInOO3RY2SxKqqnUvGm3rnkyapq8P1Lw7L8/vFuSgS2XG11N1ZTuo6KCokfFJFxJJJJzXE2NzUVz9lVOtN0Qt0GM8RgpSzZNJiWDak6o0UKuprpd6itsvEi8FUixRQQytRUTvJJW7ov8AGaqL1Kik7xjE73i+AW7HrFc6Glu0UbZaqrrqN9WyWoevHO9zGyxOc5z3PXfjTbfqXqJgA2MFX6hak3fAqWyYzXZDi8ORXxZl+itw/wA322khjVFfK6OSZ7nO2c1rY0k7526qrURSH3qnxS34RjtFj2f0tda5snStv+Y0stPUPo6tUdK6fjbxRU6vk4IuJyKxjHo1yKi9OgAZTwMFT6KzPkyPNpKC+Oyaz1FbTVNNkb2xq6slWLhlhSSJrYpWxcDURY2o1vEretFONJkdmwO+apWnKqmOmrb7OlfaaebokukclIyJsdO3rmckjFYrG7qiqnR0l4gb3EYKAwOSk0dyai/yjXGCzwVmF2qkhrK2VGQ900vOc9TpIvRxpzjVRnWqdSLseW04rYqjTyCyXGhnps4vdoyOosFLIk7JI6epe97mK1No2qrXxdD9lRV6Nuk0SBvDBQM12teo9t02xbE6uOa6WdyVN0p4nbS2lIaKSF7Khu28Llle1iNdwq7p26EVU8FnuVvv2m2n2l1BKxcptN2trLlbGrtVW9tHLxTzSs23jZszocqIjucbsq7pvo0DeGCiblUYBYMzxrNsclbT47bMivVLkFXKsyQ0lyqImsdJI6X0jVkRG8abRork2VNziXlqVuQXDVyia6fFoc1tVY6riRXxSUlNSugmq27J30TZH/viboqRqu+ybmkQN4YKxwurocr1cyLNcdq4a6yR2aitLK+mkSSnqahsksj0Y9veycDXsRVaqoiuVOvdEs4Aw+JkAAwAAACptUNTo6TJW6a0GZWDFJJaNKq5Xm71kUbqeCRXNaylie5EknXhVeJ3eMREVUcqohxbRUYJp1nuOXqlv9vjwubEnWS3XmSsjdSLUQ1HOOY6oRebR72o53SqcTmuROlNi8wfWeYxgz7a9QJtPcSWamfardW57kl0uFonv1V3JRU1I53ElRNxcLuFWo1zY02c9ZE6U3VUsnSSlxSksVZ6G83ocsqqqtkrLvdKWohlSaskRFcqpEqtjTZGo1m/Q1E6V61nIDeQVVodFdptIIo7HW0lJWrcblzU1XSuqImr3dLvxRtkjV3Rv1PTt9YmtTDfoMQuceR3KgrqzuWoVZaKifSxcPAuyc2+WVd/X4+nsQkAMZMmfYmPpNEtIsmlje63Y/V2q4XJzWq5IaZIXsdM5E/isV7XKu3QiKvQiKqSmwTz5jqbk+Y4DeLc+iZZqG0091WFayinqWyySyI1I5I+e4GPa1VbIiIrtutFQtkGcmMEfqYb9BiFzjyO5UFdWdy1CrLRUT6WLh4F2Tm3yyrv6/H09iEN0/yOnw/k42TKapvFHasZiqlb4Ssh3Rv5V2T8paQMZMkQ0psFVYMHt6XRUfdrk1bndJfVkrJ/pkir7Crwp6zUT1CGuyWx6dapZ3WZpcILbBfqKgrLXLUu4W1jYYXRywxKvp5GuVv0tu7l40VGruXCBkGdNNYmaSXzGq/USeOxUdfh7aKOpr5Eihp6ptVJO6me92zWP5uRFRq7b8Com6odLCrJi9Rbab6LwTUmUZHUZJX4uyVJ2OZTVLnK53CiIxu8axu2k2XvujZdy+QZ3smMGd7TdLdlGCaZ6c2iZi5JZrnbnXS2tXaptjaLfn3zs23iTdvCiuREcr04VXc8VJVUlRo1R6KpMxMzjvLKGW1cW1VHw1/PuqVZtxJFzX0znduDZU77c0qBvDBReWOwa2Xy15djKK232LOJpcrmVJlZTVclM6J8z+c6Gsar4t3N7xN9906ThZoxMnvOTamY411yx23XLHZH1NHvLFWR0czn1UkfCi862NJE3c3iT6W5E9Ku2kQN4YKtx+52vN9aH5bilwp7nZ7Xji26a4UkqSU76mWobIkLXt3a9zWN4lRFXh4032VS0gDDeTIAB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R6vWGODIsPqqS+ZLSOvuSQUNdHS5FXwRSQLDKqsbHHMjI+ljV3YjV6OvpXf73CuxrBc9qo6THKusuVrwupuLbjV3monlkp451d3M7nleq7v6ecVVVOrbZCYZjhvosrccq/ol3L6H7vHdeHmePn+CN7Ob34k4d+Pfi6erqOdkum3oiya4ZH9Ge5+7sZqMd5nubj4Oderue4uJN9t9uHZN/CQ+k1zmCOUmseY1C4u1+mcDXZpTLNaEZfEdwPbG2RUql5hEiZzaucjo+dcvDtw7rsn1qdd6G1Y7UV2QWqitl4p77JjrqSe6sZRtqmt40kdVvY3hh5vZyuWPiTqRirsi96j027kXBF+jPH6Cqd8H+rbd18VNzG/pvpfhfxuz1zlVOjb3SXK4UOUvpbpNkq5Nb6lKNHNpZVibEsMjFf9OjVqOR2zmKvF0Km26vgjidHTPVKg1EnvNuibbO7LHLEyeS1XNtxopmSt4mOina1nF1ORzVY1Wqnq9ZOjlWCiyKkglXJb7S3Kqlfu1aSh7kgiaibIjWOkkfuvWqukd09SInQdUw+8Z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/9k=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5321" y="1444752"/>
            <a:ext cx="21307262" cy="1040587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488400" y="1371600"/>
            <a:ext cx="1527048" cy="1527048"/>
          </a:xfrm>
          <a:prstGeom prst="ellipse">
            <a:avLst/>
          </a:prstGeom>
          <a:solidFill>
            <a:srgbClr val="ACDE70"/>
          </a:solidFill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dirty="0"/>
          </a:p>
        </p:txBody>
      </p:sp>
      <p:sp>
        <p:nvSpPr>
          <p:cNvPr id="3" name="Text 0"/>
          <p:cNvSpPr/>
          <p:nvPr>
            <p:ph idx="100" type="title" hasCustomPrompt="1"/>
          </p:nvPr>
        </p:nvSpPr>
        <p:spPr>
          <a:xfrm>
            <a:off x="1371600" y="1124712"/>
            <a:ext cx="19440144" cy="463600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algn="l" indent="0" marL="0">
              <a:lnSpc>
                <a:spcPts val="11800"/>
              </a:lnSpc>
              <a:spcAft>
                <a:spcPts val="500"/>
              </a:spcAft>
              <a:buNone/>
            </a:pPr>
            <a:r>
              <a:rPr lang="en-US" sz="11200" spc="-480" kern="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Operating Margin by Product Category</a:t>
            </a:r>
            <a:endParaRPr lang="en-US" sz="11200" dirty="0"/>
          </a:p>
        </p:txBody>
      </p:sp>
      <p:sp>
        <p:nvSpPr>
          <p:cNvPr id="4" name="Text 2"/>
          <p:cNvSpPr/>
          <p:nvPr/>
        </p:nvSpPr>
        <p:spPr>
          <a:xfrm>
            <a:off x="1371600" y="6665976"/>
            <a:ext cx="21643848" cy="56784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Online Sales Dominance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: Online sales yield the </a:t>
            </a:r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highest operating margins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 across all categories, with margins ranging from </a:t>
            </a:r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0.44 to 0.49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.</a:t>
            </a:r>
            <a:endParaRPr lang="en-US" sz="5600" dirty="0"/>
          </a:p>
          <a:p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In-Store Sales Lag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: In-store sales consistently show the </a:t>
            </a:r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lowest margins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, between </a:t>
            </a:r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0.33 and 0.38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.</a:t>
            </a:r>
            <a:endParaRPr lang="en-US" sz="5600" dirty="0"/>
          </a:p>
          <a:p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Strategic Recommendation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: Focus on enhancing </a:t>
            </a:r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online sales strategies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 to maximize profitability.</a:t>
            </a:r>
            <a:endParaRPr lang="en-US" sz="5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488400" y="1371600"/>
            <a:ext cx="1527048" cy="1527048"/>
          </a:xfrm>
          <a:prstGeom prst="ellipse">
            <a:avLst/>
          </a:prstGeom>
          <a:solidFill>
            <a:srgbClr val="ACDE70"/>
          </a:solidFill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1371600" y="1399032"/>
            <a:ext cx="19513296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254000" indent="-254000">
              <a:lnSpc>
                <a:spcPts val="10400"/>
              </a:lnSpc>
              <a:spcAft>
                <a:spcPts val="500"/>
              </a:spcAft>
              <a:buSzPct val="100000"/>
              <a:buFont typeface="+mj-lt"/>
              <a:buAutoNum type="arabicPeriod" startAt="1"/>
            </a:pPr>
            <a:r>
              <a:rPr lang="en-US" sz="9800" spc="98" kern="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 About the dataset</a:t>
            </a:r>
            <a:endParaRPr lang="en-US" sz="9800" dirty="0"/>
          </a:p>
          <a:p>
            <a:pPr algn="l" marL="254000" indent="-254000">
              <a:lnSpc>
                <a:spcPts val="10400"/>
              </a:lnSpc>
              <a:spcAft>
                <a:spcPts val="500"/>
              </a:spcAft>
              <a:buSzPct val="100000"/>
              <a:buFont typeface="+mj-lt"/>
              <a:buAutoNum type="arabicPeriod" startAt="1"/>
            </a:pPr>
            <a:r>
              <a:rPr lang="en-US" sz="9800" spc="98" kern="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 Data Insights</a:t>
            </a:r>
            <a:endParaRPr lang="en-US" sz="9800" dirty="0"/>
          </a:p>
          <a:p>
            <a:pPr algn="l" marL="254000" indent="-254000">
              <a:lnSpc>
                <a:spcPts val="10400"/>
              </a:lnSpc>
              <a:spcAft>
                <a:spcPts val="500"/>
              </a:spcAft>
              <a:buSzPct val="100000"/>
              <a:buFont typeface="+mj-lt"/>
              <a:buAutoNum type="arabicPeriod" startAt="1"/>
            </a:pPr>
            <a:r>
              <a:rPr lang="en-US" sz="9800" spc="98" kern="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 Relevant inquiries</a:t>
            </a:r>
            <a:endParaRPr lang="en-US" sz="9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MCAgICAgMCAgIDAwMDBAYEBAQEBAgGBgUGCQgKCgkICQkKDA8MCgsOCwkJDRENDg8QEBEQCgwSExIQEw8QEBD/2wBDAQMDAwQDBAgEBAgQCwkLEBAQEBAQEBAQEBAQEBAQEBAQEBAQEBAQEBAQEBAQEBAQEBAQEBAQEBAQEBAQEBAQEBD/wAARCAQaCGYDASIAAhEBAxEB/8QAHQABAQADAQEBAQEAAAAAAAAAAAgGBwkFBAMCAf/EAFgQAQAABAIGBgUHCgMFBQcDBQABAgMEBQYHCBE3dbMSNnJ0srQTITM1sRQWMVfBwtMVGCJBVnaVlsPUMlHSFyNhgZRCVXGT0SRSU2KRouI0Q6HhJkRzo//EABwBAQABBQEBAAAAAAAAAAAAAAAHAwQFBggBAv/EAEYRAQAAAwQHBQQGCAUEAwEAAAABAgQDBnGxBQc0NTZyshExMjOCQXPBwhYhUZKz0RITQlNUkcPwFBUXUtJhgaGiImLi4f/aAAwDAQACEQMRAD8A6pgAAAAAAAAAAAAAAAAAAAAAAAAAAAAAAAAAAAAAAAAAAAAAAAAAAAAAAAAAAAAAAAAAAAAAAAAAAAAAPAzZn3J2RaFGvmzMFrhstxGMKUtWMYz1Nn09GSWEZowhthtjs2Q2we+irW6rVamliWnUqTTS0sLt5ZIRj6pYRmnjsh/zjGP/ADbFdfQtnp7SEKW1mjLL2RjHs7/q+ztxfFpN+hDtUf8AnEaGP26tf+nr/wCg/OI0Mft1a/8AT1/9CBRJf+mejP3tp/OX/iofr5l+0dYPQ3XqyUZM92UJp47IRnpVZJf+c0ZIQh/4xi2BRrUrilJXoVZKlKpLCeSeSaEZZpYw2wjCMPphGDmEvnV1r1rjQvlipXqTTzQoVpIRmjtj0Za9SWWH/hCEIQ/5NSvddCmu/SyVNNaTR7Zv0Ywm7PsjHth2Qh9ipZ2kZ49kWxxGesTpPyheaT8ex+fSDl/DcW0LULK7wLDbzGqNCriGJT1Ja97TkozTyzVIxtZZbeEIQj+lVmh9LekdN1Cyzdb1cUrYdJknGsnTZpwbFJYTSVJo0P07qnUmjN0YwhRqUKkuyWWP+Pbt2eqP1ZtgTXU1hdJdxNg2W6mGUMFx65wCjmPEa1PJGM4/SoSXNSrC2s/k1hN06c8JKe2pWqVYQ6UIwlpx2x6Hq4fpn0wZrxnR1lrC8r4VlTEc34JimI4rJj+G3dSph9Wzq0ZIRkt41KFSaSfpx2STxkmhCeSaMf0YyzBv8TxpQ1i8YyHmG6nwjHsBxvDcExKxw/F8MsssYpdT0IVaklOr6XFqM01paV5en04W9WnGOyEsIzbZ4RhlF5nzStmfMedKWjz5rWOE5Gry2FSnjFlcXFfFryFvJcVJJKlKvTltKcJatOSE8adaMYxmm6OyEJYht8TZT1lM4YxhGR7CwsaOHY1mDKlDM+KXtDKGLZht7f0kehLQp2lhN6WXpTQnj6SpVhLLCSENk8Zv0dv6JM5Zjzzo/sMy5ryrd4Di1SNajc2VxaV7aM01KpNJCrJSryy1ZKdSEsKkss8vShLPCEdsYbYhmgnzQzox0faZNHtDSZpWyphOb8w5mq3dW4usXtoXc1hThcVZJLW19LCMbWnSlhshLS6P6UIzRjGaMZo+LlrSdpOy5hGDZFyxd2WP3E+kXFMl0MTx+pUrz/k6hRrVZKs1SSeE1WpShJCSMZoxmqeijCMZZpunKFOifswawGdNGM+dMuZ8wvCcexzAKGE3WFXGCWV1bUb+TEK8balLUtulc1ZJqdaSbpQpzVIzy7OjL0v0Xn1tYDSjguXM+X+IYBDFIZdytXx/DcarZIxnL1lG6p7YRs61C/mjPUj/AIZ4T06sNsvShGEsYbYhSI03jukjO+V8j4Nieas45PwrHsy1qc9hbW+W8QxOpLJNShPNbUbK3uI3F/UljH9KrTjSlll/TjThCGyOsMZ0u6V9ImVcgYtl/MuH5bxGlpI+bGKQ/IuIUZLypTmqQknnt6lxRrU6M0kITT2tXbN0owh6SHQ/SCpbTHMFv8SvcGscYsrjEMM9H8ttKVxJPWtfSS9Kn6SSEelJ0oQ2w6UIbYeuD7k5500tZj0fV9MmKYRlrKVTHMp2OX6sL2XD6lCOJ1riSEs0bmaWpGeaSXbGFOHSjGSEdm2b9eQ19Lme8gZ0u8B0nfN/EbCrlO/zVaz4HZV7eraws5pPTW1SNatUhX2y1ZOjVlhS2xlm205dsNgbrGh59JOnTBrTR/mXMFPJVTDM843h9hXw62sbqS5wmhdQmnlh8ojcTSXU8JYQljNClShCbbGEs0PU9LW0wWxzJojly9ics01pieYsDs68JY7Ixp1MRoSzbI/qjsjH1g3MJ2rZ3x/H9GFnocuMTrfPe6xGvk7FbiXb6SnQtpOnc30YwhCMsKln0J5ZvVDp3NOG39bytFukCfJGrXotw/B8y4NguI4rYzU7S3r4DfY7c15ZIzzTSW+HWU8lerCWHrmqQm6NOEIbYR6UIwCnhN+FaxGkXNeV9HFXLmFYBbY1m3M2I5ZxOpf2N3LQt57Snc9K4p2889OtL+lbwn9DUjCbZGNOM0sf04ZRSzzpmzFimbLbKV1k6jbZEmp4feTYhhdzNNjWIy20lxWhS6F1D5DR2VacksZoXE22M0YwjCWEJg21WxzBLfGLfL1fGLGnit3RqXNvYz3EkLitRpxlhPUkpxj0ppZYzSwjNCGyHSht+mD7k+5U0sYpmjH9FmOYrlTLX5VzNkLEscr3stlNG5tKkkLWaNC3qxnjNJRmjU/SljGMZuhJ6/U+bJem7S/eZd0V5/zfQyfNgukO9tcMr4bhtldSXVpUuKNSalXluKleMk0sZpIdKlGlCMsJowhUnjLtmCix+F9/+iuP/wDVP8Ipc0OZ6z9g2jbQVo/yNJl+nPmzB8SjcXmLW9atC1hbS9OWeSnSqSek9c0dskZpel/78n0xCqhqXIemXEJ8BzJHSNYVrjE8q5kuMu3VbLOA397TuoyySVadaS1oS3FelCNOpLCaE0ZpZZoR/SjCMHk6T9OmK5bxzK9KxxLDcnZZx2yq3M+Zc3Zev/kkLqE8IU7GrLGe2+Q1JpYVJ+ncTQ27IQlkmiDeA0L+W9JcdaGrbU89YVLlinkqhi1TDJcPuK9KNH5VGWeNOaF1LT9PGMI7Lj0WzoRhL6OOzpR/GbTPpWs9Gtnp+xC1yvDJ13Nb3c2XpLKv+U6WHV6stOSr8u9PGlPVhCeWrGn8mhDZGMnT2w6cQoAaJr6a89WeOaVMZvqOA08o6L6sYz0aVlWqYhicn5Pp3Po5anppZKM0J54fpxknhNCaEOjLGWM0386NNM+krMed8EwbHct3F7hOPWlevXr2+R8cweTA6sskKklOrdX0voryWaEZpIVJIUYxmlhHobJtkob4eDm/PeT8hWVPEc4ZgtcLoVp4yUo1po9KpND6YSywhGabZ+vZD1PeRJrwVq02lHCLearPGlJgFGeWSM0ejLNNcXEJowh9EIxhLLtj/wAIf5NhuxoaTT2kZaO1mjLL2RjGMO/6vsYrTOkJtGUkbeSHbHthD6+761G/nL6DfrAtP+mr/wCg/OX0G/WBaf8ATV/9DnUJR/0w0X+9tP5y/wDFpn0yrf8AZL/5/N0Xp6ymg+rUlpy6QbKEZo7IdKhWlh/zjGTZD/m2Pa3VrfW1K9srmlcW9eSFSlVpTwnkqSRhthNLND1RhGH64OULoHqm3FevoNwP09Wep6Ord05OlHb0ZYXE+yH/AIQane+5lLd+jkq6a0mj2zQljCbs9sIx7YdkIfYzmgbwW2lKiawtpYQ7IdvbDt+2H2xj9rcAkLWiz1lPH9Il9l270iZewDENF+CS5jwmjiOM0bT5XmCepLUt6cJJ55Yz9CjQnljD1/8A6uH0Nv4LpzlxfHcjYrL+T5Mk58y3XxGzv5oTS1aGIUZJa01GpNGbo9GND0sdnRhGEaM/rj9COW2NvCbPzj89X9LLuHUcMpYXf5lsbvMdK6pZPxbHZbTCflMadlJPZ2M3pJq1WSMs81SapTkl+iEs0YwhD7bTTfphx2no1wazynhmXsbzje4xh+Iz45hN7TkowsqcZpLyja1J6Nb0dTownhSqRhN0Z4S9OGyM0QoYTzpk1gsxaNK+KVcJzFl3GKmVbW2uMZwizyrit9UnhHZNVjVvrapNQwuaaXpxpyXEtTZCWWaaeMJv0cnmz/pQzpmjNFpo2myxYYTk/wCT29aOM2Nxc1sVu6lvJczUqc1KvShayQkqU5fSTSVoxmmjHobJdkwbfE12ustnDGMvZAtLbD6GHY9mjLUMyYneW2U8VzBbWknThThSp2djN6X9KeM3+8nqyyywk/7cZoQht7Q7nPMufMh2eP5uyvdYDi3pq9tcW1eyuLSFWNKpNJC4p0biWWtTp1YSwqSy1IdKWE0IRjHZtiGbCfdDmjfIOmfJdXSZpYynhGb8ex+/v5alTGbWW8hhtGldVqVO0tZa0I/JpJJZYbYU+jGafbNNGM0drxsC0laRslZblyflWvbZjr2uk6pkqwu8er1KsfydGnGrDpVpZ+nPPRhGMnSnjNNNCnsjtmjtBTY0FmPTznbRPd5wwLSNYYNmK/wTA7XHsIuMCsrixkvZK9xC1hb1LeepczyTy14y/pSTz9KSf1SdKGyP5YFpw0myVsxW+MYDPiltYZXvcctcX+Y2NZetba8t5dvyStJiEY+n6cIwmlnpzyx2STwjLD1RBQQ0TbaWs/WmirLmdc4ZtyXgmLZxp2VbDbOhl3EMSqUvS0YTz0aVpQuI18QqxjGEf936L0csZpownhLtmwPN2mHShnzQ/ZY1gOYbTLmMYRpEsst4lWkwbELT5ZCF/Qlpzwt6telXt5JpakvpberGeM0OlJ0pdvSBUlHHMEuMYuMvUMYsamK2lGnc3FjJcSRuKNGpGaElSenCPSllmjLNCE0YbI9GOz6IvuT1nPSbmPR/mDSZdy4FlK7x/KmjyyxybFqWE1KFS+uIT3f+6q/76af5PLGltkp+kjGXpz/px2vbw3SlpJy/nbKuE6RIZYucLzjgl9idCTBrO4pV8NrWtKnWmpz1ataaW5kjTnmhCeFOjHpQh+jsjHYG6hPFbS/pvpZCyxpc+T5MhgebMUwqjSwaNjc/LLCwvrqnTp1JruFx6OvV9HUl2yQo05YTT7ds0JOjPlmthaW9/q/ZtsbqnCpQuKdpSqSx/wC1JNd0YRh/9Ig22J6ss547gmjq80K2+J1vntZYxDJWHXE0YzVoW1WSNS2v4+qG2Elj0qkZvojPQnht2vA0O5vo6NNW7L1hhOY8HwS6uMwYth1hC9wq7xerWhLiNz/u7ewtJ5bi6qbIQhsknh0Zds8dsJdkQqQTZZax2kLF8kYLdYPhGCTZiudIMMj3k97ht9ZW80kelGFzLa1ppbihN0OhNGlUjNGEYTS7fXCaGZ22bNM2Ys34zkrLOKZOo1cnWtrLi+I3uC3U9PE76vT9LLSt6El5Ca1py0+jtqTz149Kf1S/ox2htK5xzBbPFLLA7zGLGhiWIy1Z7Ozq3Ekte5lpwhGpGnTjHpTwlhGEZowhHZthtfcnnJOlvGs6YtocxnMmUcsS4tmezzDPcXMlpNUrYfNbQ2dC1qzTdKSWfowhPt29OEIf4fofLlbTppgusmZD0o5loZO/IWaseoYFdYXY2V1C7py17ipb07mS4nrxkhGE8skZqMaUf0elsqRjGEIBSA+TF7yrh+E3t/QpwqVLa3qVpJI7dk00ssYwh6v84waK0PaHtGulDRRgOkHSLlnDs05ozbh1PFb7HcQpemvqNatL0+ha15v95aSUtvRpy0YyQp9HbLsm2zRCgHxYrjOD4Fb07vG8Ws8PoVa9O2p1bqvLSknrVJoSU6cIzRhCM000YSyy/TGMYQh604ZI0taVvyLo6yVguJYRil9jmMZjwKrjmO0qteae3w2pUloXXRo1JPTTxlkh0pYzS+kjCP6ckYxmfLpEz3mbNuQ77L+cpMMnxrJ+lLL+D3F1hlCpQtbuT5baVqVWSlUqVJ6cehWlhNLGebZNLHZGMIgpjDscwTGK97bYTjFje1sMuI2l7Tt7iSpNbV4SwmjTqQljGMk/Rmlj0ZtkdkYR/W+5OGN6Ycx5QoaQ7zJ2T8pUcRsdIuFZek6VtUt5b+F3JZyz1rqpTjGaatsrxlhU6MdkJZNss2zZH1cb06510W3+esJ0j2uC5gr5ay9aZiw6tgVjcWMLiWvXnt4W1SlUq3E0JvSyy/pyRjtlmj+hthsiG+hpTRbpZ0i5hz5TyrmbA7m/wy8wupewxajkbGsv0cPuac8sI2tSOI7Zbjpyz7ZKkkZI/wC7m20/XCMN1gx7NukDJmRadGpm3MVphvyjb6GSpGMZ6mz6YwklhGaMIbYbY7NkNrGfzidDH7d2v/kV/wDQmrW1rVaul6rJUqTTS0cOtpKcIx/wy7JptkP+c0Y/84tMJO0TcejraKzqba0m/SnhCP1dkIfXjCKGNPaytIaN0lbUdPZSfoyTRl+v9KMY9nt+qMIf+F+fnE6GP27tf/Ir/wCh+lDWD0NXFaShTz5YwmnjCWEZ6dWSXb/xmmlhCEP+MYuf4yEdXuj/AGWk/wDOX/ixMNa+lu367Gz/AJTf8nUGlVp1qclajUlqU6ksJpJ5Y7YTQj9EYR/XB/TXur9WrXGhvK9StUmnmhaTSQjNHb+jLUnllh/yhCEP+SddYnSflC80n49j8+kHL+G4toWoWV3gWG3mNUaFXEMSnqS172nJRmnlmqRjayy28IQhH9KrND6UU1dh/hai0sO3t/RmjDtwj2JyoKr/AB1JZVXZ2fpyyzdn2dsIR7P/ACswanjpuoWWbrerilbDpMk41k6bNODYpLCaSpNGh+ndU6k0ZujGEKNShUl2Syx/x7duz1YHU1hdJdxNg2W6mGUMFx65wCjmPEa1PJGM4/SoSXNSrC2s/k1hN06c8JKe2pWqVYQ6UIwlpx2x6Fuu1KDQGH6Z9MGa8Z0dZawvK+FZUxHN+CYpiOKyY/ht3UqYfVs6tGSEZLeNShUmkn6cdkk8ZJoQnkmjH9GMs3z6UNYvGMh5hup8Ix7Acbw3BMSscPxfDLLLGKXU9CFWpJTq+lxajNNaWleXp9OFvVpxjshLCM22eEYBQ40pimkjS5jvz9zBkCTKlrguRbi5w+nZ4tZXFe5xe6tqPpK8YV6deSW1k6U0sku2lWjHozTR2QjCDHb7WMzfiMcuYHgVtSw/FL3KeH5lxO+kyZjGYreFS6lmhJbU7fD4wnpQ2yTzekq1fVCEJYSzxjNGUKNGG6Os55gzfozw7OWYcpXmAYxcWlSpc4XdUKtKenVkjNLH9CrLLUllmjL0pYTSwm6M0NsNrV+hrRLo40s6K8G0j6TMrYXmzM2bbP8AKN7i2JUYXFzbTVYzTQo2tWf9O0p0dvRklpRk6EZelD9KMZohQQmXKWlXSrY5ZyTlLL15h2O3+J50xvKM2MY76StNNY2XyqNK6mjTqSxq1JZaEnS2x21YyzQjNLGb0kPXx/WDzno3lzllrPGFYVjeYsAqYP8Aku5wWwuqVvfU8Tqxo0Yz2sJritLNTqSVOlJTmqTTwhL0YQjHYCgxNd7rB6U8BylpCxS8y7DE5ssZbmxzCsauMlYxl6yrXEsYyzWdW3v5ozzzQ2Szwnp1dkZZow2Sxl2xzDM+kbO+UstYJHMedsoYfmHMVaNWztbTKuJYtW9FClCeNCjYWtx8ou5pNsYz3EsacksISxjSh0vUG5Hw2mOYLf4le4NY4xZXGIYZ6P5baUriSeta+kl6VP0kkI9KTpQhth0oQ2w9cEvYrpZ0raScs6JcyZazLh2Wby+zxXwDFaMcJvvRXFxQhdU4zT0ZrihVhbzehjNG2qw6cJppNs8I049LJc76WswaP7rTLiuCZYypPjOVLLL9aW8+QT0ZsSrXEsJZvlU0tSM80su2MKcNu2SEdm2b9YUUNKV9Lme8gZ0u8B0nfN/EbCrlO/zVaz4HZV7eraws5pPTW1SNatUhX2y1ZOjVlhS2xlm205dsNnxT6SdOmDWmj/MuYKeSqmGZ5xvD7Cvh1tY3UlzhNC6hNPLD5RG4mkup4SwhLGaFKlCE22MJZoeoG+BpnW0wWxzJojly9ics01pieYsDs68JY7Ixp1MRoSzbI/qjsjH1scrZ3x/H9GFnocuMTrfPe6xGvk7FbiXb6SnQtpOnc30YwhCMsKln0J5ZvVDp3NOG39YKJEw6LdIE+SNWvRbh+D5lwbBcRxWxmp2lvXwG+x25ryyRnmmkt8Osp5K9WEsPXNUhN0acIQ2wj0oRh92FaxGkXNeV9HFXLmFYBbY1m3M2I5ZxOpf2N3LQt57Snc9K4p2889OtL+lbwn9DUjCbZGNOM0sf04BSD4amOYJSxmjl2rjFjJitxbz3dKxmuJIXFShLNCWapLT29KMkIzSwjNCGyEYwh+tqWlnnTNmLFM2W2UrrJ1G2yJNTw+8mxDC7mabGsRltpLitCl0LqHyGjsq05JYzQuJtsZoxhGEsITeDlXS7i2ZMc0fZgxLKmWpcWzBo3xDMNe+kspo3NvVkmtpvk9GrGeM0tCaapGM0kYxjGMssdvqBQwnnJOmrS7dYTooznnOjlCfBtJVWhY1MPwuyupLmxrVrWetSrQuKleaSpJGNKPSpxpSxk6cIQnqdHpTbl0h47f5WyDmTMuF0pat5hOEXd7byTSxjLNUp0Zp5YRhD6YbYQ9QMhGjMj6AdFeatGeD5hzLgtrjGZ8bwu2xK6zfX/TxmF3UpST/KKN7H/fUIyTbPRwpzSy04SwllhLCGx+GgnS9nHNMNH2XcwVLa9/LGUsRxO8xCensr3Ne0vKNtTqwjLN0IS1JJ4zxh0fXGMNkYQ9UQ30+KjjOD3GK3GBUMWs6mJWdKnXuLOSvLGvRpVIzQknnpwj0pZZoyTQhGMNkejHZ9EUz6QNJ2lfNuS7DFcu5kwvLley0ry5YmjRsbmf5Rb08QhRpekjJdU4xljCEfSyfRUhHZD0f0vsx3P15oo0q6VM7YzaSY3iGF5Ly1LNRsqFShJd3U9xd05YSSQjWnklmqTw9UPSTQh9HTj9IUyJxoaWdMOO2uZst+hjLtyxdYnaZkjo/xzA7bD7mlshNbT076pLGtPNJN0qdWnVkjCMk0YyeqG3YmrjdZxxDQrlDFc7Zitsavr/B7K5kuadrVpVfRz0JIwhXmq1qsa1XbtjNV2yQmjH/BL+sNlAAAAAAAAAAAAAAAAAAAAAAAAAAAAAAAAAAAAAAAAAAAAAAAAAAAAAAAAAAAAAAAAAAAAAAAAAAAAAAAAAAAAAAAAAAAAAAAAAAAAAAAAAAAAAAAAAAAAAAAAAAAAAAAAAAAAAAAAAAAAAAAAAAAAAAAAAAAAAAJB1uMnZjjnu3zTQwq4uMMurGlQhcUqcZ5ZKsk00IyTbP8MdkYRht+nb6vojsr4ZvQGmp9A1kKuSWE31RhGEfq+qP/AF9n8nzPL+nDscyfyVin/dt1/wCTN/6H5KxT/u26/wDJm/8AR02G+f6oT/wsPv8A/wCVH9R/1czKOCYzcVZKFDCL2pUnj0ZZJLeeaaaP+UIQh61+aE8u4plTRbl/AcaoRoXtvbzz1qUfppxqVJ6kJY/8YQnhCP8AxhFm41u8t8LS8VhJTxsoSSyx/S7+2MY9kYfZD7YvuSz/AEI9rF8iaPMFyBgV5gWH3N5fy4jiF5id7c380k9a5uLmpNPUmnjJLLL/ANqEsIQlhslllh+pht1qz5Bvsg5f0cXmI45XwvLN9PdWM89elGtChPGfp2U03otkbaNOpGlGTZCPQllh0tsNrbQ0xVYLmvRPY5hzRbZ2wPNuP5SzBQsfyZUv8FmtZo3Nn04zy0atK6oVqM0JZ4xmlm9HCeG2MITbIxg+unoywWTNuXc61cUxe4xLLWF3eFW81xcwqwr07ialNUnrRmljNNPtoy7IwmlhDbH1bNmzLwGncw6sWVcx2uN4NcZ2zfaZfx3Fvy7XwS0ubWna07+NWSrNWln+TxrxhNPJ0o056s1PbNGMJIRhLGXGtK2B4Jg2Ys2VMEt9LNpiGZ7WSF5g+W8InuMLzDWjR9FJPNdS29SWynjDZSqT/KLWbo04TTR2QlnjQ4DS+TNAFXD8kaP/AJRmjGcrZyyplyhglbE8Cq288Z6PQljVtp5LmjWo1acKksJoRjTjNCMu2WaG2O3bWC4X+RsLt8MjiN7fzUJYwnur2r6SvWmjGMZp547IQ2xjGMdksJZZfollllhCEPuAa2r6E7e0v8SuclaRs4ZOs8Yr1Lu/w3B61nPa1bipNGNWtJC6tq09vNPGaMZvQTU4Rj+lshPGM0cN0qaJaNnHRDk/IGG4zhuFYNmue4qXeFxqVa9hLGyu4/KqlaeE+2Ma08IzT1ulLPNPsn6cJowjvsBrOXQBk68wLMuE5qxTG8yXubZqE+KYxiFzTp308beMI23o5ranSp0YUZoQmkhTklh0tsY9KMYxj9N1odlxrJuYclZv0kZvzHb5iw6fC6tzfVbOnWt7eeWMsfRS29tSo9P1xj056c8/0QjGMPU2GAwTNeiTDsyXGW8Tw/NOO5dxjKlKrb4fimGRtZq8KFWnLTq055LmhWozSzQkkjH/AHe2EZYRhGHr2+Bb6tmTrHKVTKuG5kzNa1PnPNm+2xX5XRrX1riUZoTRnkmrUp5J5f8AFDo1JJ9sJo7dvq2baAayx7QFlXMtvnCjjGOY7WqZ3tsNtsUrwq0JJ/8A2KEPRz04QowllmmjDbP+jGXbGPRhLD1PbzHowyzmHNNvnPFqF3fV7PAr7AfkHSp/J7m1uZqc1WWeWaEIxmj6KWWEenLLsmjt/wA4ZkAlKzyPVzBmbRxlrKVzpWxGwyhj9DFp6WbsLqWNjgFnbyVIRoU689vRjfVIxnkpSRjVutkssZoTwl2zzUZnjJOFZ+wehgmMXF3RoW+I2WJyzW08ss8attXkr04RjNLNDoxmpwhGGzbs27Iwj62QgMLt9EmTrbSZielmjb1oY9i2FU8Jrx6Uvopacs22NSWXo7YVJoQpyzTbY7ZaVOGz1evG7LV1y7gmG5StMq5zzRgN7k3D7jCrLE7SezqXNazrTSz1KVaFe3qUpoRmkkj0pacs0Iy+qMNsdu2AGrcsauuSMp2+WbXDMUx6pJlXH8QzHZRubuStPUubyWtCrLVnmk6U8kPlE+z1wn2whGaab17cK0rYHgmDZizZUwS30s2mIZntZIXmD5bwie4wvMNaNH0Uk811Lb1JbKeMNlKpP8otZujThNNHZCWeNDgNR6NdBttgeW9Hlzma6uaeP5QyjPlypRtqskbbZXp0YV9u2WM000s1GEJYwmhD6dsI7YbPWttCOUcNyZkjJsmIYxNYaPby0xDDZ/SU5q1ae2kmlkhW2U9k8IwnjthJLLGMdmzY2MAwTDtL2UMwX9HArXCc80q17P6CWe6yLjdrRljH1bZq1a0lpU4f/NNNCX/i+TK+grKOUvmJ+TcRxep/s+tLyzwz09alH00lzLCWpGvspw6UYQh6uj0f+MItjAMayfkLB8lXuZL/AAq5vKtTNGL1MavIXE8s0JK89KnTjLT6MsNkmylL6o7Y7Yx9f6ofDpB0bT6QKFWxqZ8zLglheWk9hiFlhk1pGjfUJ9sJpJ4XFvVjTjsmml6dGNOeMJvXNHoy9HMwGCTaH8Ats24Dm/AMYxfBK2BYTJgPyW0noVLe+w6SaWaS3rwr0qk8YSxl9U0k0k/rjtmi8ex1e8uWNO3wOXNmZ6uT7O8lvrbKVSvbRwyjUlqelklhPChC6mpS1f04Upq81PbCEvR6EISQ2mAw2z0T5Ttqud43Ulzf2+kCv6bGLW6qSxpRhG1ktpqdPoSyzSyxp04bdsYx2xjGEYeqEPzyLozrZHmoUf8AaLm7HbCxt/kuH2GK3FtGjZ0obIQhCajQp1K0YSwhLCavPVmhCG3btjGMc2AEe66+Scz3mbsIzlZYTXusK/JcmHz1qEkZ/RVpK1WfZPCEP0YRhUhsjH6dkf8AJYQzWgNMz6BrpayzlhN2QjCMI/V2wj/19jH6T0fLpOmjTzR7O3sj24OU/wCSMW/7su//ACZv/Q/JGLf92Xf/AJM3/o6sCQP9VJ/4WH3/AP8ALVvoVL++/wDX/wDTlTTwTGatSWlSwi9nnnjslllt54xjH/KENjoVq45UxvJmiDBMFzDZzWl//v7ipbzw2T0oVKs08ss0P1TdGMNsP1Rjs/U2YNcvNfW1vFTS0v6mEksJv0u/tjGMIRhD2Q7O+LLaHu9Jom2jbfrP0oxh2d3Z8Y/YxnJOQMIyLPjtfD7y9vLrMeL18Zv7m8nkmqT1qkJZYSQ6EssISSSSSSSQ2bYSyw2xjH1sNxDVryJiWj6ro1rYpjsmFflm4xm0nkuKUK9hNXqTzVLehNGnGEtCMtWtT6MYRj0Ks0vS+iMNsDSGxsGzXokwfMOK4NmLBcfxnKeN4Da1MPs8RwSa3hPCynhDpW09K4pVqE9PbLJNCE1OMZYyQjLGX17f2n0W4TcYzlHMOIY7jd9iOTprypbXFzcSTzXdS6p9CrPX/Q2frjGWWn6OSX6JZYSwhLDMwGoc4atWWM4y5tsK+dM24ZgudqvyrGMHw65tadtVuvRyU/TyzzUJq8s2ylTjGSFX0c0Zf0pIwjGEcY0kZfy/lXMWO1sFk0t2N7jdhRo3mHZZwee7w/Mc0lH0UkZ7iS3qy2dWMsIUZ6kK1pPslhN0tkJaihQGkcgavtbDdHWjqhfZhxfKmc8oYBTwmfEcCr2888tKeSWNa1nluaVahWp9OWWO2anGMJpIRlmhtjt2/geFRwTCqGGz4pf4lPShGNS7vqsKlevPGMYzTzRhCEsNsYxj0ZJZZJYbJZZZZYQlh94DXF1oWoW+K4piWStIubsmUcbrzXeI2OD1LKpa17mbb068sl5bV40J59v6UaEacJo/pRhGbbMw3S7oltbDLGjXJOQMJxi1w/D882N5Xr4dPWrXNrLH089W8q1punNGb0k/SmqVYzQmjN+nthGMI75Aa1oaBMo3WHZntc5YrjWbrzN9tSssUxLFq1KnczW1Lb6GjS+SU6NOjLJNGaeHo5JY9OaM0YxjsjD78N0WVqGBYrl/MOknN+ZqGJ4bVwmE+J1bOWa2oVJOhNGSFtb0pJ6kYbP95VlqTw2eqOyaaE2dgNc4noRwW7wrJtlg+acwYFf5Et/kmEYtYTWs91LRjQhQnkqS3FCrRnhPJLLGO2lthGWEZej63nUdW/JdvknGsk0sezJGnjeYJczz4jUu6dW9t8Rlq06stWnPPTjJHZPSlj0Z5J4euMNmzZCG1wGtMa0DZczJLmWpj+ZMfvbvNuWaOVsTu5p7aSpPb041YwrSwkoyyS1oxrzxjGEvQ9UNkkP1+3iOjDLuJ4/lbMV3VvalbKNpd2VnR6ckaVencUZaVSFaEZds0ejJDZsjLDbGO3bD1MwASViuj2TGfmro1yHJpWqWuD5msMRkwfMGFz2uD5ctbW6hVq9C9jb04XcJZYTUqVOFzdS/pyxkhskhPLSufsk4VpFynfZNxu4u6FliHovS1LWeWWrD0dWWpDoxmlmh9MkNu2EfVt/8WQAMOr6KcoXGlO20w1Lar84LXCpsJkj0pfQ+jjP0vSRl2bfSQhGaSE23/DPNDZ62NUtXbLWHYTl6xy7m3MuC3+WL7Eb7DsWtJ7SpdSRvp6k9xSmlr29SjNTmjU9UI0ulDoy7Jtu2MdrANVYPq5ZLwW1trWjjWYrj5Pm/57elurynVqVMQ6OyMs80ae2NKO2Mej/i2x9U0IbIPA0pYbl/L2eMSzLZ1NK+EYli+HUqd9Syhgk9/aZglp9KElKpNLbV4W1aWH+79L07afo1IbKkYS9KTegDSuhXQXDLeSNGVfNkt1Y4/kjD76lJZULmSpRpxvdvpKdSaMJo1JpJYwlhNLPs2wjHbNBkVvoJyhZaPst6OpMRxmOGZUxW2xmzqxq043FStQuI3EstSMKfRmljPNGEYSywjGHqhGEfW2QAwbDdMmUcWxS3wi1wjPMle5qwoyT3ORMct6EJox2bZ61W0lpyS/8AzTTQlh/m8qXQTZ4d8sw/KWkjOmWMAv61SvcYDhd1a/JITVJoxrQo1K1vUubWWeMYx6NvWpwljGMacJJo7WzgGE0tD+TLO/yTeYRb3GG0MgU7mlhFnbTwhQ6Faj6KaFTpQmnn2S+uEelCMZoxjNGba8vEtAmT8U/LnyjEsYl/L+aLHNlz0K1KHQu7T0Ho5JNtOOylH5NJ0oR2zR2zbJobYbNlANa4loEyfin5c+UYljEv5fzRY5suehWpQ6F3aeg9HJJtpx2Uo/JpOlCO2aO2bZNDbDZ6GZNDOSs35gx3H8x0ru9hmPAKeW76zmrdChNaSVZ6sIy9CEKktTpVI/pQn9WyGyEIw2s6AYjkrIV/lGaEcQ0j5szRClby2ttLjNW16NvThs2+q2oUfSzR6Mv6db0k8Nkdk0OlP0suAEda22Tsxy6QpMzUcJua+GXtlRpyXFKlGeSSpJthGSaMP8MfojDb9MI+rbsjs0X+ScU/7tuv/Jm/9HTkb7o2/VpQUklLNYwm/Qh2dv6XZ9UO76uyKLtMasrLStda1stTGT9OPb2fo9vZGPf9f6UMnMb8k4p/3bdf+TN/6P0oYHjdzWkt7bB76rVqRhLJJJbzzTTR/wAoQhDbGLpqL6OsWf2U8Pvf/ljYao7Pt+urj9z/APbDNDeXsTyrowy9gOM0PQ3tta7a1KMfXTmnnmn6Mf8AjDpbI/8AGEX15E0eYLkDArzAsPuby/lxHELzE725v5pJ61zcXNSaepNPGSWWX/tQlhCEsNksssP1MoEdVNvNU209vP3zRjGP/ePalukppKOns6az7pJYSw7fshDsg1Ldas+Qb7IOX9HF5iOOV8LyzfT3VjPPXpRrQoTxn6dlNN6LZG2jTqRpRk2Qj0JZYdLbDayDNeiexzDmi2ztgebcfylmChY/kypf4LNazRubPpxnlo1aV1QrUZoSzxjNLN6OE8NsYQm2RjBnQorhiFPRlgsmbcu51q4pi9xiWWsLu8Kt5ri5hVhXp3E1KapPWjNLGaafbRl2RhNLCG2Pq2bNmGZh1Ysq5jtcbwa4ztm+0y/juLfl2vglpc2tO1p38aslWatLP8njXjCaeTpRpz1Zqe2aMYSQjCWMu4gE06Xcs4XZXWecGytaaWKOIZupTQrZewbCZ6mC43d1qXo5bia9hQnks4TRmhCtGF1bRjClGaeX1wjPneDaCfk2EZSxC2zjjuVs14Flu0y/eYjgU9tPC6oUpJYxpVKd3QrUZ5ZanSmln9HCeG2OyaEIxg22A+TCsPlwrDrbDZbu6uoW9OEnp7qtGrWqRh9M088fpjGPr/y/yhCGyDX0dBtrYVb63yfpIznlTBsTr1Lm6wXCbi0jaRq1ZozVpqU1xb1a9t04zRjGFvVpwhGMZpISzRjNHZgDQ2lTRVLRxLQ1lLIWH4xg+D5fx64j8rweWaefDKcMPuYSVp6k8s8vrqTS7Y1oTSzzTbJ4T9KMI5ZDV+ybd5dzFguZMVxzH7/NNxRu8Sxy9uadPEJq9DoxtZ6c1vTpU6PoIySxpy06cssIwjGMJozTRm2aA15iGhynmDJWYckZy0i5uzFQzHZTYfXu72pZ0q1vQjCMNlKS3tqVCE22MY9OalNPHbCEZowhLCH0Zr0S2GZMZwLMuG5sx/LeNYBZ1sOt8QwqNrNUqWlX0calGpLc0K1OMIxpU5tsJITQjD1TQ2xgzsBqa11bcnYZkmwyVguY8y2H5IzDVzPh2Ky3VGvfWt9Uq1Kk0YT16VSSpLH0tSXZVknjGWb1xjH9J92YdAeVM0Us4yYtjOOTz54t8Nt8TqyVaEs0PkUIejmpwhS6Ms02zbNthGHr/RhK2WAw3MejDLOYc02+c8WoXd9Xs8CvsB+QdKn8nubW5mpzVZZ5ZoQjGaPopZYR6csuyaO3/OGhLPI9XMGZtHGWspXOlbEbDKGP0MWnpZuwupY2OAWdvJUhGhTrz29GN9UjGeSlJGNW62SyxmhPCXbPNVoDHs8ZJwrP2D0MExi4u6NC3xGyxOWa2nllnjVtq8lenCMZpZodGM1OEIw2bdm3ZGEfW8y30SZOttJmJ6WaNvWhj2LYVTwmvHpS+ilpyzbY1JZejthUmhCnLNNtjtlpU4bPV680AanstXXLuCYblK0yrnPNGA3uTcPuMKssTtJ7Opc1rOtNLPUpVoV7epSmhGaSSPSlpyzQjL6ow2x2/tljV1yRlO3yza4ZimPVJMq4/iGY7KNzdyVp6lzeS1oVZas80nSnkh8on2euE+2EIzTTevbtIBPGlbA8EwbMWbKmCW+lm0xDM9rJC8wfLeET3GF5hrRo+iknmupbepLZTxhspVJ/lFrN0acJpo7ISzxyjRtoJtcEyxkWtma6uqePZayXNlatSta0kbeEtaSjGtH1yxjGaWajCEs0JtmzbthHbDZt8BrqTQzlHCcpZFy98uxqex0aV7e+w2aWMtSvXmt7epSlhVhJTjGptlqTRjLTlljGbZs/yj9uDaW8oZmxKjgNpg2dJat7GNOEcQyNjVnb/wCGMY9OtcWklKSGyEfXPNCEfo+mMIM4Aarp6v8Ahlnh1XK2DaRs74Vk+vtkmyzaXttC0kozf46FO4noTXtGlN6/0KVzJCWEYyydCXZCHp5j0L4Dit3lrEss47jGTMQynaVcOw26wGFrCMllUlllmtpqdzQrUpqf+7pxhCMm2EZIRhGHr27BAaro6uuULfINzkG3zBmSWnWzBHM9LE57ulVv7bEPlMLiFSSepSmkm2Tw+ipJPthGMI7X3X+grJ+OXOYrvNN9i2OVM1YJZYFinyqtTpempWs1SaStL6CnT9HWjNVmmjNJshCMJejLLsbGAYblrRzXwazurHMGkDNObqNzZxsJZMaqWsJaVCMNk0sJbWhRhPNNCENtSpCef6dk0OlNt+nRtkKlo0ynaZNs8y4xjNhhsktCxmxT5PGrbW8ksJZKEs1GlT6UssJfVGeE0/rjtmj6tmU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Wd7pju7ajeZmoZVp18n4dikcKusU/KMJbiE0tSFGetJb+j6M1GWrHoxjGrCbZCaaEsYQht2Yn2fBMwUtGuMaDvm1i82LXmL3FC3uoWFWawmsq13Gv8pmuoQ9FCEKc00IyRmhP0odGEsYxg+pYQj3vItu6Qs4T5HyxUx+3w6nf1vlNta0Lepc+gkqVK9aSlLtnhLPGWEIz7Y7JYx2Q+h6GAXOabmlVmzTg2FYfVlmhClLh+J1LyWeXZ64zRnoUejHb+qEI/wDi8LFMWwHG8GxfDsx5AxbEMMwq8ks69C8waFzJdSywljC4o0f0pq9OEYw9cssZtssdksdjwtEeDfk/MWa7/L2Xr7Aco3s9t+TLC5tp7OX5RLLPC4rUrWeEs1CSaMZIbIyydKMsY7NmyJ2fUNnjHdI2NX+W9H2Z8xYXPLJe4Xg17e2000sJpZatOhPPJGMI+qMNssPU9nDq9S5w+1uauzp1aMk82yHq2xlhGL5evpAAAAAAAAAAAAAAAAAAAAAAAAAAAAAAAAAAAAAAAAAAAAAAAAAAAAAAAAAAAAAAAAAAAAAAAAAAAAAAAAAAAAAAAAAAAAAAAAAAAAAAAAAAAAAAAAAAAAAAAAAAAAAAAAAAAAAAAAAAAAAAAAAAAAAAAAAAAAAAAAAAAAAAAAAAAAAAAAAAAAAAAAAAAAAAAAAAAAAAAAAAAAAAAAAAAAAAAAAAAAAAAAAAAAAAAAAAAAAAAAAAAAAAAAAAAAAAAAAAAAAAAAAAABh+mPdFnj928T8rUZJg3uex7tS8MGN6Y90WeP3bxPytRkmDe57Hu1Lwwe+x57X2APHoAAAAAAAAAAAAAAAAAAAAAAAAAAAAAAAAAAAAAAAAAAAAAAAAAAAAAAAAAAAAAAAAAAAAAAAAAAAAAAAAAAAAAAAAAAAAAAAAAAAAAAAAAAAAAAAAAAAAAAAAAAAAAAAAAAAAAAAAAAAAAAAAAAAAAAAAAAAAAAAAAAAAAAAAAAAAAAAAAAAAAAAAAAAAAAAAAAAAAAAAAAAAAAAAAAAAAAAAAAAAAAAAAAAAAAAAAAAAAAAAAAAAAAAAAAAAAAAAAAAAAAAAADD9Me6LPH7t4n5WoyTBvc9j3al4YMb0x7os8fu3iflajJMG9z2PdqXhg99jz2vsAePQAAAAAAAAAAAAAAAAAAAAAAAAAAAAAAAAAAAAAAAAAAAAAAAAAAAAAAAAAAAAAAAAAAAAAAAAAAAAAAAAAAAGlcc1ttFGXsaxDAMQkxv5Vht1Vs6/Qs5ZpfSU54yTbI9P1w2wj63xfnnaHP8A3Me/6GX/AFo80q70M4cfxDzE7Fk60urvQ1tYSWk36fbGEI+L7YYI1tr119naTSQ/R7IRj7P/AOrs/PO0Of8AuY9/0Mv+s/PO0Of+5j3/AEMv+tCYuP8ATfQv/wB/vf8A8U/pbpD/AOv8v/66B5S1ptGOdMx2GVsFp4zG+xKr6Gj6W0lkk6WyMfXHp+qGyEW4HOLV132ZS79/TmdHUaX10FSaArLOwpO3sml7Y9se36+2MP8Ap9jb7vaSt9J081pb9nbCPZ9WEABprPgAAAAAAAAAAAAAAAAAAAAAAAAADzMz9WsW7jX5cz03mZn6tYt3Gvy5lWw82XGGb4tPBHBzA+cmYv8Av/Ef+qqf+p85Mxf9/wCI/wDVVP8A1ecOsf1Nn/th/JB/6yf7YvR+cmYv+/8AEf8Aqqn/AKnzkzF/3/iP/VVP/V5wfqbP/bD+R+sn+2KjNS/F8Vv9K1/RvsTu7mnDAq80JKtaaeEI+noevZGP0+uP/wBVrod1Jd7WI8AuOfbriQHrElhLpuMJYdn/AMZfik+6kYx0dCMftiANFbIAAAAAAAAAAAAAAAAAAAAAAAAAAAAAAAAAAAAAAAAAAAAAAAAAAAAAAAAAAAAAAAAAAAAAAAAAAAAAAAAAAAAAAAAAAAAAAAAAAAAAAAAAAAAAAAAAAAAAAAAAAAAAAAAAAAAAAAAAAw/THuizx+7eJ+VqMkwb3PY92peGDG9Me6LPH7t4n5WoyTBvc9j3al4YPfY89r7AHj0AAAAAAAAAAAAAAAAAAAAAAAAAAAAAAAAAAAAAAAAAAAAAAAAAAAAAAAAAAAAAAAAAAAAAAAAAAAAAAAAAAABzF0q70M4cfxDzE7FmU6Vd6GcOP4h5idizrCg2Wy5ZcoIQqfPnxjmALtRbG1dd9mUu/f05nR1zi1dd9mUu/f05nR1B+tDeVjyfNMka5uyWnN8IACNG3gAAAAAAAAAAAAAAAAAAAAAAAAADzMz9WsW7jX5cz03mZn6tYt3Gvy5lWw82XGGb4tPBHByvAdbINAAUDqS72sR4Bcc+3XEh3Ul3tYjwC459uuJz/rG33Hll+KULp7uhzRAGiNlAAAAAAAAAAAAAAAAAAAAAAAAAAAAAAAAAAAAAAAAAAAAAAAAAAAAAAAAAAAAAAAAAAAAAAAAAAAAAAAAAAAAAAAAAAAAAAAAAAAAAAAAAAAAAAAAAAAAAAAAAAAAAAAAAAAAAAAAAAYfpj3RZ4/dvE/K1GSYN7nse7UvDBjemPdFnj928T8rUZJg3uex7tS8MHvsee19gDx6AAAAAAAAAAAAAAAAAAAAAAAAAAAAAAAAAAAAAAAAAAAAAAAAAAAAAAAAAAAAAAAAAAAAAAAAAAAAAAAAAAAA5i6Vd6GcOP4h5idizKdKu9DOHH8Q8xOxZ1hQbLZcsuUEIVPnz4xzAF2otjauu+zKXfv6czo65xauu+zKXfv6czo6g/WhvKx5PmmSNc3ZLTm+EABGjbwAAAAAAAAAAAAAAAAAAAAAAAAAB5mZ+rWLdxr8uZ6bzMz9WsW7jX5cyrYebLjDN8Wngjg5XgOtkGgAKB1Jd7WI8AuOfbriQ7qS72sR4Bcc+3XE5/wBY2+48svxShdPd0OaIA0RsoAAAAAAAAAAAAAAAAAAAAAAAAAADBdOGZsayborx/M2XbyFriNjRpT0KsactToxjWklj+jPCMsfVGMPXD9a4paeest5Kez754wlh293bGPZDtUre1lsLKa1m7pYRj/L62dDn1+djp2/bCj/DLX8M/Ox07fthR/hlr+G33/TLS/8Avs/vTf8ABrP0woP9s/8AKH/J0FHPr87HTt+2FH+GWv4Z+djp2/bCj/DLX8M/0y0v/vs/vTf8D6YUH+2f+UP+ToKNCaqOlLPGk+wzHcZ1xiW+nw+tbSW/RtqVHoQnlqRm9nLDbt6MPp/yb7aVpXRtroirnoreMIzS9nb2d31whH2wh9v2NhoquSvsJaizhGEJvt7+/s/6gDHroAAAAAAAAAAAAAAAAAAAAAAAAAAAAAAAAAAAAAAAAAAAAAAAAAAAAAAAAAAAAAAAAAAAAAAAAAAAAAAAAAAAAAAAAAAAAAAAAAAAAABh+mPdFnj928T8rUZJg3uex7tS8MGN6Y90WeP3bxPytRkmDe57Hu1Lwwe+x57X2APHoAAAAAAAAAAAAAAAAAAAAAAAAAAAAAAAAAAAAAAAAAAAAAAAAAAAAAAAAAAAAAAAAAAAAAAAAAAAAAAAAAAADmLpV3oZw4/iHmJ2LMp0q70M4cfxDzE7FnWFBstlyy5QQhU+fPjHMAXai2Nq677Mpd+/pzOjrnFq677Mpd+/pzOjqD9aG8rHk+aZI1zdktOb4QAEaNvAAAAAAAAAAAAAAAAAAAAAAAAAAHmZn6tYt3Gvy5npvMzP1axbuNflzKth5suMM3xaeCODleA62QaAAoHUl3tYjwC459uuJDupLvaxHgFxz7dcTn/WNvuPLL8UoXT3dDmiANEbKAAAAAAAAAAAAAAAAAAAAAAAAAANY6y+43Nfd6PPptnNY6y+43Nfd6PPpspoPelN7yTqgstJbHbcs2UXOoB1OhcABXmol7pzh3iz8NVU6WNRL3TnDvFn4aqp3OF+N/1GMvRKlq7m67L/AL9UQBqbNgAAAAAAAAAAAAAAAAAAAAAAAAAAAAAAAAAAAAAAAAAAAAAAAAAAAAAAAAAAAAAAAAAAAAAAAAAAAAAAAAAAAAAAAAAAAAAAAAAAAAAMP0x7os8fu3iflajJMG9z2PdqXhgxvTHuizx+7eJ+VqMkwb3PY92peGD32PPa+wB49AAAAAAAAAAAASXrq5hx/Asx5alwTHMQw+FaxrxqQtbmel09lSGzb0Yw27Nsfp/zTf8A7QM+fttj/wDEq3+pQGvT1lyr3G45kqYHRdzKaxn0FTzTSQjHsj7If7ooovDa2kukrWEs0YQ7Ye3/AKQe/wD7QM+fttj/APEq3+o/2gZ8/bbH/wCJVv8AU8AbR/hKf93L/KDDfr7X/dH+cXv/AO0DPn7bY/8AxKt/qdGNElxcXei3KF1dV6lavWwOyqVKlSaM0888aMsYzTRj64xjH1xjFzIdM9Dm6XJnALDkSIx1nWNlZUdhGzlhD/5R7odnsbhc60nnqLT9KMY/VDNmACGkgAAAAAAAAAAAAAAAAAAAAAAAAAAAAA1/m3T1onyLjlbLeas1/IcSt5ZJ6lH5Dc1OjCeWE0v6UlOaWO2EYR9UXj/nU6Bf28h/DLz8FlLPQelLaSFpZ01pGWP1wjCSaMIw+2EexZT6Ro7OaMk9tLCMO+EZofm2wNT/AJ1OgX9vIfwy8/BPzqdAv7eQ/hl5+C+/o/pf+FtPuTfk+f8ANKH99J96H5tsDVNHWk0EV6slClnqE09SaEksPyZeQ2xjHZD/APabWWdVo+roez/FWU0nb3fpSxl7ez7O2EO1cWFVYVPb+pnhN2d/ZGEcgBaK4AAAAAAAAAAAAAAAAAAAAAAAAAAADmLpV3oZw4/iHmJ2LMp0q70M4cfxDzE7FnWFBstlyy5QQhU+fPjHMAXai2Nq677Mpd+/pzOjrnFq677Mpd+/pzOjqD9aG8rHk+aZI1zdktOb4QAEaNvAAAAAAAAAAAAAAAAAAAAAAAAAAHmZn6tYt3Gvy5npvMzP1axbuNflzKth5suMM3xaeCODleA62QaAAoHUl3tYjwC459uuJDupLvaxHgFxz7dcTn/WNvuPLL8UoXT3dDmiANEbKAAAAAAAAAAAAAAAAAAAAAAAAAANY6y+43Nfd6PPptnNY6y+43Nfd6PPpspoPelN7yTqgstJbHbcs2UXOoB1OhcABXmol7pzh3iz8NVU6WNRL3TnDvFn4aqp3OF+N/1GMvRKlq7m67L/AL9UQBqbNgAAAAAAAAAAAAAAAAAAAAAAAAADRmt5mzMuTtHmFYllbHLzC7qrjNOhPVtasac01ONCtGMsYw/Vtllj/wAm807a8G6/BuP0vL12w3Us5LXTVPJaQhGEZu6P1w7osVpueaTR9rNLHsj2Je/256YfrJx//rZ//U/256YfrJx//rZ//Vgw6L/yqg/cSfdl/JFH+Nqf3k384s5/256YfrJx/wD62f8A9T/bnph+snH/APrZ/wD1YMH+VUH7iT7sv5H+Nqf3k384uhGq7mLHc06JbTGMx4tdYle1Ly5lmr3NWM88ZZZ9kIbY/qhBttpPU+3J2PfrvmN2ObbxyS2el6mSSHZCE83ZCGKXNEzRnobGaaPbGMsMgBhWQAAAAAAAAAAAAAAAAAAAAAAAAAAAAAAAAAAAAAAAAAAAAAAAAAAAAAAAAAAAAAAAAAAYfpj3RZ4/dvE/K1GSYN7nse7UvDBjemPdFnj928T8rUZJg3uex7tS8MHvsee19gDx6AAAAAAAAAAAAjvXp6y5V7jccyVMCn9enrLlXuNxzJUwOkbk7hp8I9UyJLxbztcYZQAG1MKOmehzdLkzgFhyJHMx0z0ObpcmcAsORIi7WjsdhzRyblczaLXlhmzABCqQwAAAAAAAAAAAAAAAAAAAAAAAAAAAEAa2+/LGe72fIkabbk1t9+WM93s+RI026gu3uel93J0wQ1pfb7bmmzAGbY99eEe9rLvFPxQdWHKfCPe1l3in4oOrCHtanjpcJ/lb5crw23p+IAiVvIAAAAAAAAAAAAAAAAAAAAAAAAAAADmLpV3oZw4/iHmJ2LMp0q70M4cfxDzE7FnWFBstlyy5QQhU+fPjHMAXai2Nq677Mpd+/pzOjrnFq677Mpd+/pzOjqD9aG8rHk+aZI1zdktOb4QAEaNvAAAAAAAAAAAAAAAAAAAAAAAAAAHmZn6tYt3Gvy5npvMzP1axbuNflzKth5suMM3xaeCODleA62QaAAoHUl3tYjwC459uuJDupLvaxHgFxz7dcTn/AFjb7jyy/FKF093Q5ogDRGygAAAAAAAAAAAAAAAAAAAAAAAAADWOsvuNzX3ejz6bZzWOsvuNzX3ejz6bKaD3pTe8k6oLLSWx23LNlFzqAdToXAAV5qJe6c4d4s/DVVOljUS905w7xZ+Gqqdzhfjf9RjL0Spau5uuy/79UQBqbNgAAAAAAAAAAAAAAAAAAAAAAAAACdteDdfg3H6Xl66iU7a8G6/BuP0vL12yXQ35Tc3wixGnt222CJQHS6IQAF76n25Ox79d8xuxpPU+3J2PfrvmN2OYLzb5quebNMeh932PLDIAYNkgAAAAAAAAAAAAAAAAAAAAAAAAAAAAAAAAAAAAAAAAAAAAAAAAAAAAAAAAAAAAAAAAAGH6Y90WeP3bxPytRkmDe57Hu1LwwY3pj3RZ4/dvE/K1GSYN7nse7UvDB77HntfYA8egAAAAAAAAAAAI716esuVe43HMlTAp/Xp6y5V7jccyVMDpG5O4afCPVMiS8W87XGGUABtTCjpnoc3S5M4BYciRzMdM9Dm6XJnALDkSIu1o7HYc0cm5XM2i15YZswAQqkMAAAAAAAAAAAAAAAAAAAAAAAAAAABAGtvvyxnu9nyJGm25NbffljPd7PkSNNuoLt7npfdydMENaX2+25pswBm2PfXhHvay7xT8UHVhynwj3tZd4p+KDqwh7Wp46XCf5W+XK8Nt6fiAIlbyAAAAAAAAAAAAAAAAAAAAAAAAAAAA5i6Vd6GcOP4h5idizKdKu9DOHH8Q8xOxZ1hQbLZcsuUEIVPnz4xzAF2otjauu+zKXfv6czo65xauu+zKXfv6czo6g/WhvKx5PmmSNc3ZLTm+EABGjbwAAAAAAAAAAAAAAAAAAAAAAAAAB5mZ+rWLdxr8uZ6bzMz9WsW7jX5cyrYebLjDN8Wngjg5XgOtkGgAKB1Jd7WI8AuOfbriQ7qS72sR4Bcc+3XE5/1jb7jyy/FKF093Q5ogDRGygAAAAAAAAAAAAAAAAAAAAAAAAADWOsvuNzX3ejz6bZzWOsvuNzX3ejz6bKaD3pTe8k6oLLSWx23LNlFzqAdToXAAV5qJe6c4d4s/DVVOljUS905w7xZ+Gqqdzhfjf9RjL0Spau5uuy/79UQBqbNgAAAAAAAAAAAAAAAAAAAAAAAAACdteDdfg3H6Xl66iU7a8G6/BuP0vL12yXQ35Tc3wixGnt222CJQHS6IQAF76n25Ox79d8xuxpPU+3J2PfrvmN2OYLzb5quebNMeh932PLDIAYNkgAAAAAAAAAAAAAAAAAAAAAAAAAAAAAAAAAAAAAAAAAAAAAAAAAAAAAAAAAAAAAAAAAGH6Y90WeP3bxPytRkmDe57Hu1LwwY3pj3RZ4/dvE/K1GSYN7nse7UvDB77HntfYA8egAAAAAAAAAAAI716esuVe43HMlTAp/Xp6y5V7jccyVMDpG5O4afCPVMiS8W87XGGUABtTCjpnoc3S5M4BYciRzMdM9Dm6XJnALDkSIu1o7HYc0cm5XM2i15YZswAQqkMAAAAAAAAAAAAAAAAAAAAAAAAAAABAGtvvyxnu9nyJGm25NbffljPd7PkSNNuoLt7npfdydMENaX2+25pswBm2PfXhHvay7xT8UHVhynwj3tZd4p+KDqwh7Wp46XCf5W+XK8Nt6fiAIlbyAAAAAAAAAAAAAAAAAAAAAAAAAAAA5i6Vd6GcOP4h5idizKdKu9DOHH8Q8xOxZ1hQbLZcsuUEIVPnz4xzAF2otjauu+zKXfv6czo65xauu+zKXfv6cy6NMmdMV0e6O8UzdgtC1rXllNQhTkupJpqcenWkkjthLNLH6Jo7PXD17EK6x7Ceq0xT2Fn4ppYQhjGaMIN+uzVWdDoy3qbXwyRjNHCEsIxZqI0/PJ0of8AcmWP+luPxj88nSh/3Jlj/pbj8Zr/ANBtL/ZL95a/6maB/wB033VliNPzydKH/cmWP+luPxj88nSh/wByZY/6W4/GPoNpf7JfvH+pmgf9033VljVGr3pWzFpXwLFcTzHZ4db1bG7loU4WVOeSWMsZITbY9OeaO3b/AMW12sVtHa6PqJqa28Uvf2fzbno3SFjpWlkrKft/Qn+uHb9Ue/sAFqvgAAAAAAAAAAAAAAAAAAAB5mZ+rWLdxr8uZ6bzMz9WsW7jX5cyrYebLjDN8Wngjg5XgOtkGgAKB1Jd7WI8AuOfbriQ7qS72sR4Bcc+3XE5/wBY2+48svxShdPd0OaIA0RsoAAAAAAAAAAAAAAAAAAAAAAAAAA1jrL7jc193o8+m2c1jrL7jc193o8+mymg96U3vJOqCy0lsdtyzZRc6gHU6FwAFeaiXunOHeLPw1VTpY1EvdOcO8Wfhqqnc4X43/UYy9EqWrubrsv+/VEAamzYAAAAAAAAAAAAAAAAAAAAAAAAAAnbXg3X4Nx+l5euolO2vBuvwbj9Ly9dsl0N+U3N8IsRp7dttgiUB0uiEABe+p9uTse/XfMbsaT1Ptydj3675jdjmC82+arnmzTHofd9jywyAGDZIAAAAAAAAAAAAAAAAAAAAAAAAAAAAAAAAAAAAAAAAAAAAAAAAAAAAAAAAAAAAAAAAABh+mPdFnj928T8rUZJg3uex7tS8MGN6Y90WeP3bxPytRkmDe57Hu1Lwwe+x57X2APHoAAAAAAAAAAACO9enrLlXuNxzJUwKf16esuVe43HMlTA6RuTuGnwj1TIkvFvO1xhlAAbUwo6Z6HN0uTOAWHIkczHTPQ5ulyZwCw5EiLtaOx2HNHJuVzNoteWGbMAEKpDAAAAAAAAAAAAAAAAAAAAAAAAAAAAQBrb78sZ7vZ8iRptuTW335Yz3ez5EjTbqC7e56X3cnTBDWl9vtuabMAZtj314R72su8U/FB1Ycp8I97WXeKfig6sIe1qeOlwn+VvlyvDben4gCJW8gAAAAAAAAAAAAAAAAAAAAAAAAAAAOYulXehnDj+IeYnYsynSrvQzhx/EPMTsWdYUGy2XLLlBCFT58+McwBdqLY2rrvsyl37+nMsnWf3JZg7dn5qkjbV132ZS79/TmWTrP7kswduz81SRHfTiWh9H4kW10XDVfy2n4aEAG+OfAAFc6lvVHMPEpOVBRSddS3qjmHiUnKgopAt6982+MMoOobjcP02EeqIA15tgAAAAAAAAAAAAAAAAAAAA8zM/VrFu41+XM9N5mZ+rWLdxr8uZVsPNlxhm+LTwRwcrwHWyDQAFA6ku9rEeAXHPt1xId1Jd7WI8AuOfbric/6xt9x5ZfilC6e7oc0QBojZQAAAAAAAAAAAAAAAAAAAAAAAAABrHWX3G5r7vR59Ns5rHWX3G5r7vR59NlNB70pveSdUFlpLY7blmyi51AOp0LgAK81EvdOcO8WfhqqnSxqJe6c4d4s/DVVO5wvxv+oxl6JUtXc3XZf9+qIA1NmwAAAAAAAAAAAAAAAAAAAAAAAAABO2vBuvwbj9Ly9dRKdteDdfg3H6Xl67ZLob8pub4RYjT27bbBEoDpdEIAC99T7cnY9+u+Y3Y0nqfbk7Hv13zG7HMF5t81XPNmmPQ+77HlhkAMGyQAAAAAAAAAAAAAAAAAAAAAAAAAAAAAAAAAAAAAAAAAAAAAAAAAAAAAAAAAAAAAAwW80v4DZ31aWbBsZqYRa4jDCrnHKdGlGxo3UZoSRkm/3npowhPGEkZ5acZITR2Rm9UdmdJrqXdpT0Q49oYrVpPnnc41dWVHCpo7Lqv6W9jWkuZZP8UaXopvSel9csISx2zep9Sw7XkVJxjCENsY7IQYtkTSRl3SLLi9XLkLmahg9/Ph9StVkllkrzSywm9JSjCaPSpxhNDZNHZt/y2Mfzpc4zpCwa8ylo6xDDrj8n38MMzHJd3Veyn9FCSE1S3pVYUKmyM8JpYRnhLGEJYzbI7Y7YeZoTkx60zTnzD7zL2DYZZ0MVoyejsMQqVpaM8tnbyy0pJY0KcI0+hCEel+jGEfV0dn6R2fUdrLdMe6LPH7t4n5WoyTBvc9j3al4YMb0x7os8fu3iflajJMG9z2PdqXhg89h7X2APHoAAAAAAAAAAACO9enrLlXuNxzJUwKf16esuVe43HMlTA6RuTuGnwj1TIkvFvO1xhlAAbUwo6Z6HN0uTOAWHIkczHTPQ5ulyZwCw5EiLtaOx2HNHJuVzNoteWGbMAEKpDAAAAAAAAAAAAAAAAAAAAAAAAAAAAQBrb78sZ7vZ8iRptuTW335Yz3ez5EjTbqC7e56X3cnTBDWl9vtuabMAZtj314R72su8U/FB1Ycp8I97WXeKfig6sIe1qeOlwn+VvlyvDben4gCJW8gAAAAAAAAAAAAAAAAAAAAAAAAAAAOYulXehnDj+IeYnYsynSrvQzhx/EPMTsWdYUGy2XLLlBCFT58+McwBdqLY2rrvsyl37+nMsnWf3JZg7dn5qkjbV132ZS79/TmWTrP7kswduz81SRHfTiWh9H4kW10XDVfy2n4aEAG+OfAAFc6lvVHMPEpOVBRSddS3qjmHiUnKgopAt6982+MMoOobjcP02EeqIA15tgAAAAAAAAAAAAAAAAAAAA8zM/VrFu41+XM9N5mZ+rWLdxr8uZVsPNlxhm+LTwRwcrwHWyDQAFA6ku9rEeAXHPt1p4tj2BYDTp1sdxqww6nVmjLTmu7mSjCeMPphCM0YbYos1Jd7WI8AuOfbtsa6XVHL3Ep+VFCV7qGXSd6ZKSaPZCaWX6/+0Yt3o9JzaGu5aV0kv6UZIxj2R9v1wh8W6P8AaLo+/bvL38Uof6j/AGi6Pv27y9/FKH+pzeFf/Tun/fzfyh+bTP8AVqq/hpfvR/J0h/2i6Pv27y9/FKH+o/2i6Pv27y9/FKH+pzeD/Tun/fzfyh+Z/q1Vfw0v3o/k6dYdiWHYvaSYhhN/bXtrU29Cvb1ZalObZHZHZNLGMI7IwjD/AMYPpar1YNyWX+3eeaqtqI1r6aFHV2tNCPbCSaMvb9vZHsTFousjpChsauaHZG0klm7Ps/ShCPZ/5AFovwAAAAAAAAAAAAAAAAAAABrHWX3G5r7vR59Ns5rHWX3G5r7vR59NlNB70pveSdUFlpLY7blmyi51AOp0LgAK81EvdOcO8Wfhqv51t835sy7nTB7bL+aMWwyjVwv0k9OzvatGWab0s8OlGEk0IRjshCG1/Wol7pzh3iz8NV42uf17wPhEOdUQ3aWclpfa2lnhCMOz2+7lbBeK1nsbnSz2c0YR7YfXCPZ+3FqL/afpL+sPM38WuP8AWf7T9Jf1h5m/i1x/rYyN7/wVN+7l/lBCf+Y1n72b70fzZN/tP0l/WHmb+LXH+s/2n6S/rDzN/Frj/WxkP8FTfu5f5QP8xrP3s33o/m6UZIr17rJeAXNzWnrVq2F2tSpUqTRmmnmjSljGaMY+uMYx9e17bwcg9RMucIs+TK95zpVQ7LeeEPtjm64ooxjTWcY/7YZACguQAAAAAAAAAAAAAAAAAAABO2vBuvwbj9Ly9dRKdteDdfg3H6Xl67ZLob8pub4RYjT27bbBEoDpdEIAC99T7cnY9+u+Y3Y0nqfbk7Hv13zG7HMF5t81XPNmmPQ+77HlhkAMGyQAAAAAAAAAAAAAAAAAAAAAAAAAAAAAAAAAAAAAAAAAAAAAAAAAAAAAAAAAAAAAAAAADD9Me6LPH7t4n5WoyTBvc9j3al4YMb0x7os8fu3iflajJMG9z2PdqXhg99jz2vsAePQAAAAAAAAAAAEd69PWXKvcbjmSpgU/r09Zcq9xuOZKmB0jcncNPhHqmRJeLedrjDKAA2phR0z0ObpcmcAsORI5mOmehzdLkzgFhyJEXa0djsOaOTcrmbRa8sM2YAIVSGAAAAAAAAAAAAAAAAAAAAAAAAAAAAgDW335Yz3ez5EjTbcmtvvyxnu9nyJGm3UF29z0vu5OmCGtL7fbc02YAzbHvrwj3tZd4p+KDqw5T4R72su8U/FB1YQ9rU8dLhP8rfLleG29PxAESt5AAAAAAAAAAAAAAAAAAAAAAAAAAAAcxdKu9DOHH8Q8xOxZlOlXehnDj+IeYnYs6woNlsuWXKCEKnz58Y5gC7UWxtXXfZlLv39OZZOs/uSzB27PzVJG2rrvsyl37+nMsnWf3JZg7dn5qkiO+nEtD6PxItrouGq/ltPw0IAN8c+AAK51LeqOYeJScqCik66lvVHMPEpOVBRSBb175t8YZQdQ3G4fpsI9UQBrzbAAAAAAAAAAAAAAAAAAAAB5mZ+rWLdxr8uZ6bzMz9WsW7jX5cyrYebLjDN8Wngjg5XgOtkGgAKB1Jd7WI8AuOfbtsa6XVHL3Ep+VFqfUl3tYjwC459u2xrpdUcvcSn5UUQab40scIdMzZK3g2p/v9qVIwDf0BgALv1YNyWX+3eeaqtqNV6sG5LL/bvPNVW1HPGnN51HPP1RdZXa3LSe6s+mAAxbNgAAAAAAAAAAAAAAAAAAADWOsvuNzX3ejz6bZzWOsvuNzX3ejz6bKaD3pTe8k6oLLSWx23LNlFzqAdToXAAV5qJe6c4d4s/DVeNrn9e8D4RDnVHs6iXunOHeLPw1Xja5/XvA+EQ51RD0eN7XD+nKzt5uDJcYdcU+AJBQUAA6S5B6iZc4RZ8mV7zwcg9RMucIs+TK95zXVefPjHN2HRbLZ8sMoACgugAAAAAAAAAAAAAAAAAAABO2vBuvwbj9Ly9dRKdteDdfg3H6Xl67ZLob8pub4RYjT27bbBEoDpdEIAC99T7cnY9+u+Y3Y0nqfbk7Hv13zG7HMF5t81XPNmmPQ+77HlhkAMGyQAAAAAAAAAAAAAAAAAAAAAAAAAAAAAAAAAAAAAAAAAAAAAAAAAAAAAAAAAAAAAAAAADD9Me6LPH7t4n5WoyTBvc9j3al4YMb0x7os8fu3iflajJMG9z2PdqXhg99jz2vsAePQAAAAAAAAAAAEd69PWXKvcbjmSpgU/r09Zcq9xuOZKmB0jcncNPhHqmRJeLedrjDKAA2phR0z0ObpcmcAsORI5mOmehzdLkzgFhyJEXa0djsOaOTcrmbRa8sM2YDnjmrP+e7fNGMW9vnXHqVKlf3EkkkmJVpZZZYVJoQhCEJtkIQh+p5f+0XSD+3WYf4nX/1NYk1fW88sJv18Pr/AOkfzYm11r0tnPGSNNN9UezxQ/J0iHN3/aLpB/brMP8AE6/+o/2i6Qf26zD/ABOv/qff+ndR+/h/KP5vj/Vql/hpvvQ/J0iERavWdM44tpiy7h+K5sxm8tas9z6ShcX9WpTn2W1WMNss00YR2RhCP/jCC3Wqad0LPoKolp554TRjL+l2wh2e2MPg3m7F4rO81JNV2dnGSEs0ZeyMe3uhCPb/AOQBhGxgAAAAAAAAAAAAAAAAAAAAAIA1t9+WM93s+RI023Jrb78sZ7vZ8iRpt1Bdvc9L7uTpghrS+323NNmAM2x768I97WXeKfig6sOU+Ee9rLvFPxQdWEPa1PHS4T/K3y5XhtvT8QBEreQAAAAAAAAAAAAAAAAAAAAAAT3rXZ/zjketliGU8fucNhey3np/Q7P950I0ejt2wj9HSm/+rQP+3vTD+3uI/wD2f6W7aIuLW6Yo5K2ytJYSzdv1R7e36oxh7If9FKa1hLHsi6BDn7/t70w/t7iP/wBn+k/296Yf29xH/wCz/SyX+mekf30n/t/xefr5XQIc/f8Ab3ph/b3Ef/s/0rT0RYpiGN6NMu4vi13Uury7spa1etUjtmnnjGMYxiwOn7pVV3rGW3t55ZoTR7Pq7fs7fbCD6ktITx7IOemlXehnDj+IeYnYsynSrvQzhx/EPMTsWdDUGy2XLLlBClT58+McwBdqLY2rrvsyl37+nMsnWf3JZg7dn5qkjbV132ZS79/TmWTrP7kswduz81SRHfTiWh9H4kW10XDVfy2n4aEAG+OfAAFc6lvVHMPEpOVBRSddS3qjmHiUnKgopAt6982+MMoOobjcP02EeqIA15tgAAAAAAAAAAAAAAAAAAAA8zM/VrFu41+XM9N5mZ+rWLdxr8uZVsPNlxhm+LTwRwcrwHWyDQAFA6ku9rEeAXHPt22NdLqjl7iU/Ki1PqS72sR4Bcc+3bY10uqOXuJT8qKINN8aWOEOmZslbwbU/wB/tSpGAb+gMABd+rBuSy/27zzVVtRqvVg3JZf7d55qq2o5405vOo55+qLrK7W5aT3Vn0wAGLZsAAAAAAAAAAAAAAAAAAAAax1l9xua+70efTbOax1l9xua+70efTZTQe9Kb3knVBZaS2O25ZsoudQDqdC4ACvNRL3TnDvFn4arxtc/r3gfCIc6o9nUS905w7xZ+Gq8bXP694HwiHOqIejxva4f05WdvNwZLjDrinwBIKCgAHSXIPUTLnCLPkyveeDkHqJlzhFnyZXvOa6rz58Y5uw6LZbPlhlAAUF0AAAAAAAAAAAAAAAAAAAAJ214N1+DcfpeXrqJTtrwbr8G4/S8vXbJdDflNzfCLEae3bbYIlAdLohAAXvqfbk7Hv13zGodPWlfSPlvS1j+C4FnHErKxtprf0VClV2SSdK3pzR2Q/4xjGP/ADbe1Ptydj3675iddZXfbmXt2vlaSFtFWFlUXqrZbaWE0P8A598IR/bl+1nL71VvSXZpJ6eeMsf0pIdsIxhHs/Qm+x5n+3PS79YGL/8Anf8A9D/bnpd+sDF//O//AKMFG9/5ZQ/uZPuw/JDv+c6S/iJ/vzfmzr/bnpd+sDF//O//AKPSyzpp0rX2ZMKsrrPmLVKFxfUKVSSNbZ0pJqksIw9X/CLWb18ndbsE4lbc2VSt9G0ULKaMLGXuj+zD7MFel0xpGa3khGon74ftzfbi6WAOd3WgAAAAAAAAAAAAAAAAAAAAAAAAAAAAAAAAAAAAAAAAAAAAAAAAAAAAAAAAAAAAADD9Me6LPH7t4n5WoyTBvc9j3al4YMb0x7os8fu3iflajJMG9z2PdqXhg99jz2vsAePQAAAAAAAAAAAEd69PWXKvcbjmSpgU/r09Zcq9xuOZKmB0jcncNPhHqmRJeLedrjDKAA2phR0z0ObpcmcAsORI5mOmehzdLkzgFhyJEXa0djsOaOTcrmbRa8sM0B5x63Y3xK55szyHr5x63Y3xK55szyG10/kyYQyc+VXnz4xzAFZQbN1at9uWu3deVqr2QTq1b7ctdu68rVXsh/WDvKz5IdUyf9VO57X3seiQAaIk4AAAAAAAAAAAAAAAAAAAAABAGtvvyxnu9nyJGm25NbffljPd7PkSNNuoLt7npfdydMENaX2+25pswBm2PfXhHvay7xT8UHVhynwj3tZd4p+KDqwh7Wp46XCf5W+XK8Nt6fiAIlbyAAAAAAAAAAAAAAAAAAAAAAlvXY9vk/sX/wAaCY1Oa7Ht8n9i/wDjQTG6HuPuCn9XXMs7XxxAG2KY6D6Dt0eVeHU/tc+HQfQdujyrw6n9qNdZuwWPP8sVew74uf2lXehnDj+IeYnYsynSrvQzhx/EPMTsWSPQbLZcsuUEM1Pnz4xzAF2otjauu+zKXfv6cyydZ/clmDt2fmqSNtXXfZlLv39OZZOs/uSzB27PzVJEd9OJaH0fiRbXRcNV/LafhoQAb458AAVzqW9Ucw8Sk5UFFJ11LeqOYeJScqCikC3r3zb4wyg6huNw/TYR6ogDXm2AAAAAAAAAAAAAAAAMDzjpv0cZCxqbL+aMZrWt7LTkrdCW0q1IdCb6I7ZJYw/VF4f50ehb9prj+H3H+hP2trvcqcOtvvNMJg0PcLRmkNH2NVazzwmnlhGPZGHZ2x+z/wCMVvNbTQjGC6Pzo9C37TXH8PuP9B+dHoW/aa4/h9x/oQuMl/ptoj/fafzl/wCL5/XzLo/Oj0LftNcfw+4/0NiZkmhPljFJ4fRNYV4//wDOLmm6VZg6qYlw6ty4tLvZdqku9aU3+Fmmj+nGPb+lGEe79Hs7OyEPtfX6cZ5Ju37HLIBPqEgAFA6ku9rEeAXHPt22NdLqjl7iU/Ki1PqS72sR4Bcc+3bY10uqOXuJT8qKINN8aWOEOmZslbwbU/3+1KkYBv6AwAF36sG5LL/bvPNVW1Gq9WDcll/t3nmqrajnjTm86jnn6ousrtblpPdWfTAAYtmwAAAAAAAAAAAAAAAAAAABrHWX3G5r7vR59Ns5rHWX3G5r7vR59NlNB70pveSdUFlpLY7blmyi51AOp0LgAK81EvdOcO8WfhqvG1z+veB8Ihzqj2dRL3TnDvFn4arxtc/r3gfCIc6oh6PG9rh/TlZ283BkuMOuKfAEgoKAAdJcg9RMucIs+TK954OQeomXOEWfJle85rqvPnxjm7Dotls+WGUABQXQAAAAAAAAAAAAAAAAAAAAnbXg3X4Nx+l5euolO2vBuvwbj9Ly9dsl0N+U3N8IsRp7dttgiUB0uiEABe+p9uTse/XfMTrrK77cy9u18rSUVqfbk7Hv13zE66yu+3MvbtfK0kN6E4rrvX1ysrf7hek5pOidrIBIiEh6+Tut2CcStubK8h6+Tut2CcStubKo1Hkz4RyV6TaJMYZulgDmp2MAAAAAAAAAAAAAAAAAAAAAAAAAAAAAAAAAAAAAAAAAAAAAAAAAAAAAAAAAAAAAAw/THuizx+7eJ+VqMkwb3PY92peGDG9Me6LPH7t4n5WoyTBvc9j3al4YPfY89r7AHj0AAAAAAAAAAABHevT1lyr3G45kqYFP69PWXKvcbjmSpgdI3J3DT4R6pkSXi3na4wygANqYUdM9Dm6XJnALDkSOZjpnoc3S5M4BYciRF2tHY7Dmjk3K5m0WvLDNAecet2N8SuebM8h6+cet2N8SuebM8htdP5MmEMnPlV58+McwBWUGzdWrfblrt3Xlaq9kE6tW+3LXbuvK1V7If1g7ys+SHVMn/VTue197HokAGiJOAAAAAAAAAAAAAAAAAAAAAAQBrb78sZ7vZ8iRptuTW335Yz3ez5EjTbqC7e56X3cnTBDWl9vtuabMAZtj314R72su8U/FB1Jx/FPyHgWJY36D0/5PtK116LpdHp+jkjN0duyOzbs2bdkXLbCPe1l3in4oOnWfuomY+EXnJmRJrMlhPUUUs3dH9LORut1J5rOmqp5e+EIR/wDEzQP57Np9XNb+Kw/CPz2bT6ua38Vh+ElgZP6GaF/c/wDtN/yRP/qHeP8AiP8A0k/4qn/PZtPq5rfxWH4R+ezafVzW/isPwksB9DNC/uf/AGm/5H+od4/4j/0k/wCK5tDesDR0u47e4JSyrPhfyO0jdRqzXsK3S/Tll6OzoS7P8W3bt/U26j/Uw6945wiPOprARdemgp9G6Smp6aX9GWEIfV2xj3w/69qa7k6UqtMaIkqqyb9KeMZodvZCHdH6vqhCEABrrbQAAAAAAAAAAAAAAAEt67Ht8n9i/wDjQTGpzXY9vk/sX/xoJjdD3H3BT+rrmWdr44gDbFMdB9B26PKvDqf2ufDoPoO3R5V4dT+1Gus3YLHn+WKvYd8XP7SrvQzhx/EPMTsWZTpV3oZw4/iHmJ2LJHoNlsuWXKCGanz58Y5gC7UWxtXXfZlLv39OZZOs/uSzB27PzVJG2rrvsyl37+nMsnWf3JZg7dn5qkiO+nEtD6PxItrouGq/ltPw0IAN8c+AAK51LeqOYeJScqCik66lvVHMPEpOVBRSBb175t8YZQdQ3G4fpsI9UQBrzbAAAAAAAAAAAAAAAAETa2u9ypw62+80w3Pra73KnDrb7zTDpa7O56bklyWVp4ogDOvgdKswdVMS4dW5cXNV0qzB1UxLh1blxRXrK8yixn+RVk8E2DlkAlxCoACgdSXe1iPALjn27bGul1Ry9xKflRan1Jd7WI8AuOfbtsa6XVHL3Ep+VFEGm+NLHCHTM2St4Nqf7/alSMA39AYAC79WDcll/t3nmqrajVerBuSy/wBu881VbUc8ac3nUc8/VF1ldrctJ7qz6YADFs2AAAAAAAAAAAAAAAAAAAANY6y+43Nfd6PPptnNY6y+43Nfd6PPpspoPelN7yTqgstJbHbcs2UXOoB1OhcABXmol7pzh3iz8NV42uf17wPhEOdUezqJe6c4d4s/DVeNrn9e8D4RDnVEPR43tcP6crO3m4Mlxh1xT4AkFBQADpLkHqJlzhFnyZXvPByD1Ey5wiz5Mr3nNdV58+Mc3YdFstnywygAKC6AAAAAAAAAAAAAAAAAAAAE7a8G6/BuP0vL11Ep214N1+DcfpeXrtkuhvym5vhFiNPbttsESgOl0QgAL31Ptydj3675iddZXfbmXt2vlaSitT7cnY9+u+YnXWV325l7dr5WkhvQnFdd6+uVlb/cL0nNJ0TtZAJEQkPXyd1uwTiVtzZXkPXyd1uwTiVtzZVGo8mfCOSvSbRJjDN0sAc1OxgAAAAAAAAAAAAAAAAAAAAAAAAAAAAAAAAAAAAAAAAAAAAAAAAAAAAAAAAAAAAAGH6Y90WeP3bxPytRkmDe57Hu1LwwY3pj3RZ4/dvE/K1GSYN7nse7UvDB77HntfYA8egAAAAAAxfSfj+I5W0f45mLCKkkl5h9pNXoxnkhNL0oRh6owj9MP1JN/O10uf8Ax8I/6L/8myaFutXaesprakjL2Sx7I9sez6+zt+yL4mtISfVFbQiX87XS5/8AHwj/AKL/API/O10uf/Hwj/ov/wAmZ/050x9sn3o/k+f10q2hEv52ulz/AOPhH/Rf/k3Xq2aXM36UauYZc1VLSaGGy2saHyeh6P2kavS2+uO3/BL/APysNJ3K0lomlnrKiMv6MvZ29kYxj9cYQ+z7YvZbWWaPZBqrXp6y5V7jccyVMCn9enrLlXuNxzJUwJjuTuGnwj1TIovFvO1xhlAAbUwo6Z6HN0uTOAWHIkczHTPQ5ulyZwCw5EiLtaOx2HNHJuVzNoteWGaA849bsb4lc82Z5D1849bsb4lc82Z5Da6fyZMIZOfKrz58Y5gCsoNm6tW+3LXbuvK1V7IJ1at9uWu3deVqr2Q/rB3lZ8kOqZP+qnc9r72PRIANEScAAAAAAAAAAAAAAAAAAAAAAgDW335Yz3ez5EjTbcmtvvyxnu9nyJGm3UF29z0vu5OmCGtL7fbc02YAzbHvrwj3tZd4p+KDp1n7qJmPhF5yZnMXCPe1l3in4oOnWfuomY+EXnJmRNrK2qixmzkbndjZKvD4TObQDeXOgACg9TDr3jnCI86msBH+ph17xzhEedTWAhK+++J8JcnSGrbh+z5pswBqLfQAAAAAAAAAAAAAAAEt67Ht8n9i/wDjQTGpzXY9vk/sX/xoJjdD3H3BT+rrmWdr44gDbFMdB9B26PKvDqf2ufDoPoO3R5V4dT+1Gus3YLHn+WKvYd8XP7SrvQzhx/EPMTsWZTpV3oZw4/iHmJ2LJHoNlsuWXKCGanz58Y5gC7UWxtXXfZlLv39OZZOs/uSzB27PzVJG2rrvsyl37+nMsnWf3JZg7dn5qkiO+nEtD6PxItrouGq/ltPw0IAN8c+AAK51LeqOYeJScqCik66lvVHMPEpOVBRSBb175t8YZQdQ3G4fpsI9UQBrzbAAAAAAAAAAAAAAAAETa2u9ypw62+80w3Pra73KnDrb7zTDpa7O56bklyWVp4ogDOvgdKswdVMS4dW5cXNV0qzB1UxLh1blxRXrK8yixn+RVk8E2DlkAlxCoACgdSXe1iPALjn27bGul1Ry9xKflRan1Jd7WI8AuOfbtsa6XVHL3Ep+VFEGm+NLHCHTM2St4Nqf7/alSMA39AYAC79WDcll/t3nmqrajVerBuSy/wBu881VbUc8ac3nUc8/VF1ldrctJ7qz6YADFs2AAAAAAAAAAAAAAAAAAAANY6y+43Nfd6PPptnNY6y+43Nfd6PPpspoPelN7yTqgstJbHbcs2UXOoB1OhcABXmol7pzh3iz8NV42uf17wPhEOdUezqJe6c4d4s/DVeNrn9e8D4RDnVEPR43tcP6crO3m4Mlxh1xT4AkFBQADpLkHqJlzhFnyZXvPByD1Ey5wiz5Mr3nNdV58+Mc3YdFstnywygAKC6AAAAAAAAAAAAAAAAAAAAE7a8G6/BuP0vL11Ep214N1+DcfpeXrtkuhvym5vhFiNPbttsESgOl0QgAL31Ptydj3675iddZXfbmXt2vlaSitT7cnY9+u+YnXWV325l7dr5WkhvQnFdd6+uVlb/cL0nNJ0TtZAJEQkPXyd1uwTiVtzZXkPXyd1uwTiVtzZVGo8mfCOSvSbRJjDN0sAc1OxgAAAAAAAAAAAAAAAAAAAAAAAAAAAAAAAAAAAAAAAAAAAAAAAAAAAAAAAAAAAAAGH6Y90WeP3bxPytRkmDe57Hu1LwwY3pj3RZ4/dvE/K1GSYN7nse7UvDB77HntfYA8egAAAAAMG047o81cOqfY58Og+nHdHmrh1T7HPhNOrLd9tz/ACwW1v3wAElKApzUn9vnDsWHxrpjU5qT+3zh2LD412p343BUenrlVLLxwY/r09Zcq9xuOZKmBT+vT1lyr3G45kqYF1cncNPhHqmRheLedrjDKAA2phR0z0ObpcmcAsORI5mOmehzdLkzgFhyJEXa0djsOaOTcrmbRa8sM0B5x63Y3xK55szyHr5x63Y3xK55szyG10/kyYQyc+VXnz4xzAFZQbN1at9uWu3deVqr2QTq1b7ctdu68rVXsh/WDvKz5IdUyf8AVTue197HokAGiJOAAAAAAAAAAAAAAAAB4ubM5ZayNhkuM5qxOWwsp60tCFWalPPDpzQjGENkkIx+iWPr2bGH/nH6Ff25o/8ASXH4a+p9GV1XJ+sp7GeaX7YSxjD+cIPIzQh3xbKGtfzj9Cv7c0f+kuPwz84/Qr+3NH/pLj8NX/yPSn8Nafcm/J5+nL9rZQ1r+cfoV/bmj/0lx+GzDKecstZ5wybGcq4nLf2UlaahGrLSnkh05YQjGGyeEI/RND17NihUaMrqST9ZUWM8sv2xljCH84wewmhHuihrW335Yz3ez5EjTbcmtvvyxnu9nyJGm3SV29z0vu5OmCG9L7fbc02YAzbHvrwj3tZd4p+KDp1n7qJmPhF5yZnMXCPe1l3in4oOnWfuomY+EXnJmRNrK2qixmzkbndjZKvD4TObQDeXOgACg9TDr3jnCI86msBH+ph17xzhEedTWAhK+++J8JcnSGrbh+z5pswBqLfQAAAAAAAAAAAAAAAEt67Ht8n9i/8AjQTGpzXY9vk/sX/xoJjdD3H3BT+rrmWdr44gDbFMdB9B26PKvDqf2ufDoPoO3R5V4dT+1Gus3YLHn+WKvYd8XP7SrvQzhx/EPMTsWZTpV3oZw4/iHmJ2LJHoNlsuWXKCGanz58Y5gC7UWxtXXfZlLv39OZZOs/uSzB27PzVJG2rrvsyl37+nMsnWf3JZg7dn5qkiO+nEtD6PxItrouGq/ltPw0IAN8c+AAK51LeqOYeJScqCik66lvVHMPEpOVBRSBb175t8YZQdQ3G4fpsI9UQBrzbAAAAAAAAAAAAAAAAETa2u9ypw62+80w3Pra73KnDrb7zTDpa7O56bklyWVp4ogDOvgdKswdVMS4dW5cXNV0qzB1UxLh1blxRXrK8yixn+RVk8E2DlkAlxCoACgdSXe1iPALjn27bGul1Ry9xKflRan1Jd7WI8AuOfbtsa6XVHL3Ep+VFEGm+NLHCHTM2St4Nqf7/alSMA39AYAC79WDcll/t3nmqrajVerBuSy/27zzVVtRzxpzedRzz9UXWV2ty0nurPpgAMWzYAAAAAAAAAAAAAAAAAAAA1jrL7jc193o8+m2c1jrL7jc193o8+mymg96U3vJOqCy0lsdtyzZRc6gHU6FwAFeaiXunOHeLPw1Xja5/XvA+EQ51R7Ool7pzh3iz8NV42uf17wPhEOdUQ9Hje1w/pys7ebgyXGHXFPgCQUFAAOkuQeomXOEWfJle88HIPUTLnCLPkyvec11Xnz4xzdh0Wy2fLDKAAoLoAAAAAAAAAAAAAAAAAAAATtrwbr8G4/S8vXUSnbXg3X4Nx+l5eu2S6G/Kbm+EWI09u22wRKA6XRCAAvfU+3J2PfrvmJ11ld9uZe3a+VpKK1Ptydj3675iddZXfbmXt2vlaSG9CcV13r65WVv8AcL0nNJ0TtZAJEQkPXyd1uwTiVtzZXkPXyd1uwTiVtzZVGo8mfCOSvSbRJjDN0sAc1OxgAAAAAAAAAAAAAAAAAAAAAAAAAAAAAAAAAAAAAAAAAAAAAAAAAAAAAAAAAAAAAGH6Y90WeP3bxPytRkmDe57Hu1LwwY3pj3RZ4/dvE/K1GSYN7nse7UvDB77HntfYA8egAAAAAMG047o81cOqfY58Og+nHdHmrh1T7HPhNOrLd9tz/LBbW/fAASUoCnNSf2+cOxYfGumNTmpP7fOHYsPjXanfjcFR6euVUsvHBj+vT1lyr3G45kqYFP69PWXKvcbjmSpgXVydw0+EeqZGF4t52uMMoADamFHTPQ5ulyZwCw5EjmY6Z6HN0uTOAWHIkRdrR2Ow5o5NyuZtFrywzQHnHrdjfErnmzPIevnHrdjfErnmzPIbXT+TJhDJz5VefPjHMAVlBs3Vq325a7d15WqvZBOrVvty127rytVeyH9YO8rPkh1TJ/1U7ntfex6JABoiTgAAAAAAAAAAAAAAAGkdb3dRR4vb+Coi1aWt7uoo8Xt/BURanjV3ub1zfBaW3iAG9qQtLVC3UVuL3HgpotWlqhbqK3F7jwU2iaxNzeuX4qtj4k3a2+/LGe72fIkabbk1t9+WM93s+RI022i7e56X3cnTBEul9vtuabMAZtj314R72su8U/FB06z91EzHwi85MzmLhHvay7xT8UHTrP3UTMfCLzkzIm1lbVRYzZyNzuxslXh8JnNoBvLnQABQeph17xzhEedTWAj/AFMOveOcIjzqawEJX33xPhLk6Q1bcP2fNNmANRb6AAAAAAAAAAAAAAAAlvXY9vk/sX/xoJjU5rse3yf2L/40Exuh7j7gp/V1zLO18cQBtimOg+g7dHlXh1P7XPh0H0Hbo8q8Op/ajXWbsFjz/LFXsO+Ln9pV3oZw4/iHmJ2LMp0q70M4cfxDzE7Fkj0Gy2XLLlBDNT58+McwBdqLY2rrvsyl37+nMsnWf3JZg7dn5qkjbV132ZS79/TmWTrP7kswduz81SRHfTiWh9H4kW10XDVfy2n4aEAG+OfAAFc6lvVHMPEpOVBRSddS3qjmHiUnKgopAt6982+MMoOobjcP02EeqIA15tgAAAAAAAAAAAAAAACJtbXe5U4dbfeaYbn1td7lTh1t95ph0tdnc9NyS5LK08UQBnXwOlWYOqmJcOrcuLmq6VZg6qYlw6ty4or1leZRYz/IqyeCbByyAS4hUABQOpLvaxHgFxz7dtjXS6o5e4lPyotT6ku9rEeAXHPt22NdLqjl7iU/KiiDTfGljhDpmbJW8G1P9/tSpGAb+gMABd+rBuSy/wBu881VbUar1YNyWX+3eeaqtqOeNObzqOefqi6yu1uWk91Z9MABi2bAAAAAAAAAAAAAAAARvpK1hdLeXdIGYcCwnM8lGysMRr0KFONhbzdCSWeMIQ2xkjGOyH64x2sb/Of02ftdT/h1r+Gx3TLvXzZxe58cWGuj9HaB0VaUdlPNTWcYxll7f/hL9kP+iymnm7Y/W2p+c/ps/a6n/DrX8M/Of02ftdT/AIda/htVi8+j+if4Wz+5L+Tz9Ob7W+NGusLpbzFpAy9gWLZnkrWV/iNChXpwsLeXpyTTwhGG2EkIw2w/XCO1vrWX3G5r7vR59NH+hrevlPi9t44LA1l9xua+70efTR1eehpqG8FBJS2cskIzSdv6MIQ/bh9inWRjGhtu3/bNlFzqATKhwABXmol7pzh3iz8NV42uf17wPhEOdUezqJe6c4d4s/DVeNrn9e8D4RDnVEPR43tcP6crO3m4Mlxh1xT4AkFBQADpLkHqJlzhFnyZXvPByD1Ey5wiz5Mr3nNdV58+Mc3YdFstnywygAKC6AAAAAAAAAAAAAAAAAAAAE7a8G6/BuP0vL11Ep214N1+DcfpeXrtkuhvym5vhFiNPbttsESgOl0QgAL31Ptydj3675iddZXfbmXt2vlaSitT7cnY9+u+YnXWV325l7dr5WkhvQnFdd6+uVlb/cL0nNJ0TtZAJEQkPXyd1uwTiVtzZXkPXyd1uwTiVtzZVGo8mfCOSvSbRJjDN0sAc1OxgAAAAAAAAAAAAAAAAAAAAAAAAAAAAAAAAAAAAAAAAAAAAAAAAAAAAAAAAAAAAAGH6Y90WeP3bxPytRkmDe57Hu1LwwY3pj3RZ4/dvE/K1GSYN7nse7UvDB77HntfYA8egAAAAAMG047o81cOqfY58Og+nHdHmrh1T7HPhNOrLd9tz/LBbW/fAASUoCnNSf2+cOxYfGumNTmpP7fOHYsPjXanfjcFR6euVUsvHBj+vT1lyr3G45kqYFP69PWXKvcbjmSpgXVydw0+EeqZGF4t52uMMoADamFHTPQ5ulyZwCw5EjmY6Z6HN0uTOAWHIkRdrR2Ow5o5NyuZtFrywzQHnHrdjfErnmzPIevnHrdjfErnmzPIbXT+TJhDJz5VefPjHMAVlBs3Vq325a7d15WqvZBOrVvty127rytVeyH9YO8rPkh1TJ/1U7ntfex6JABoiTgAAAAAAAAAAAAAAAGkdb3dRR4vb+Coi1aWt7uoo8Xt/BURanjV3ub1zfBaW3iAG9qQtLVC3UVuL3HgpotWlqhbqK3F7jwU2iaxNzeuX4qtj4k3a2+/LGe72fIkabbk1t9+WM93s+RI022i7e56X3cnTBEul9vtuabMAZtj314R72su8U/FB06z91EzHwi85MzmLhHvay7xT8UHTrP3UTMfCLzkzIm1lbVRYzZyNzuxslXh8JnNoBvLnQABQeph17xzhEedTWAj/Uw6945wiPOprAQlfffE+EuTpDVtw/Z802YA1FvoAAAAAAAAAAAAAAACW9dj2+T+xf8AxoJjU5rse3yf2L/40Exuh7j7gp/V1zLO18cQBtimOg+g7dHlXh1P7XPh0H0Hbo8q8Op/ajXWbsFjz/LFXsO+Ln9pV3oZw4/iHmJ2LMp0q70M4cfxDzE7Fkj0Gy2XLLlBDNT58+McwBdqLY2rrvsyl37+nMsnWf3JZg7dn5qkjbV132ZS79/TmWTrP7kswduz81SRHfTiWh9H4kW10XDVfy2n4aEAG+OfAAFc6lvVHMPEpOVBRSddS3qjmHiUnKgopAt6982+MMoOobjcP02EeqIA15tgAAAAAAAAAAAAAAACJtbXe5U4dbfeaYbn1td7lTh1t95ph0tdnc9NyS5LK08UQBnXwOlWYOqmJcOrcuLmq6VZg6qYlw6ty4or1leZRYz/ACKsngmwcsgEuIVAAUDqS72sR4Bcc+3bY10uqOXuJT8qLU+pLvaxHgFxz7dtjXS6o5e4lPyoog03xpY4Q6ZmyVvBtT/f7UqRgG/oDAAXfqwbksv9u881VbUar1YNyWX+3eeaqtqOeNObzqOefqi6yu1uWk91Z9MABi2bAAAAAAAAAAAAAAAAc8dMu9fNnF7nxxYazLTLvXzZxe58cWGupdGbDY8kuUFhN3xAF88Zloa3r5T4vbeOCwNZfcbmvu9Hn00f6Gt6+U+L23jgsDWX3G5r7vR59NFl8eItH4ydb4q9htuWbKLnUAltDoACvNRL3TnDvFn4arxtc/r3gfCIc6o9nUS905w7xZ+Gq8bXP694HwiHOqIejxva4f05WdvNwZLjDrinwBIKCgAHSXIPUTLnCLPkyveeDkHqJlzhFnyZXvOa6rz58Y5uw6LZbPlhlAAUF0AAAAAAAAAAAAAAP5nm6Ek0+zb0YRjsf0/Ov7Cp2I/B7DvE0/nr2f1dVv4pD8I/PXs/q6rfxSH4SWR0H9BNA/uP/af/AJLP9bP9qpvz17P6uq38Uh+Efnr2f1dVv4pD8JLIfQTQP7j/ANp/+R+tn+1a+inWSt9KObZcrUsoVMOjNb1Lj0819CrCEJNnq6Po4fTt/wA2P68G6/BuP0vL12r9Ure5T4dc/dbQ14N1+DcfpeXrtMtNF0uiL3U1PRy/oy/VHs7Yx+uP6X2xisNMzRm0ZbRj9iJQE1IlAAXvqfbk7Hv13zE66yu+3MvbtfK0lFan25Ox79d8xOusrvtzL27XytJDehOK6719crK3+4XpOaTonayASIhIevk7rdgnErbmyvIevk7rdgnErbmyqNR5M+Eclek2iTGGbpYA5qdjAAAAAAAAAAAAAAAAAAAAAAAAAAAAAAAAAAAAAAAAAAAAAAAAAAAAAAAAAAAAAAMP0x7os8fu3iflajJMG9z2PdqXhgxvTHuizx+7eJ+VqMkwb3PY92peGD32PPa+wB49AAAAAAYNpx3R5q4dU+xz4dB9OO6PNXDqn2OfCadWW77bn+WC2t++AAkpQFOak/t84diw+NdManNSf2+cOxYfGu1O/G4Kj09cqpZeODH9enrLlXuNxzJUwKf16esuVe43HMlTAurk7hp8I9UyMLxbztcYZQAG1MKOmehzdLkzgFhyJHMx0z0ObpcmcAsORIi7WjsdhzRyblczaLXlhmgPOPW7G+JXPNmeQ9fOPW7G+JXPNmeQ2un8mTCGTnyq8+fGOYArKDZurVvty127rytVeyCdWrfblrt3Xlaq9kP6wd5WfJDqmT/qp3Pa+9j0SADREnAAAAAAAAAAAAAAAANI63u6ijxe38FRFq0tb3dRR4vb+Coi1PGrvc3rm+C0tvEAN7UhaWqFuorcXuPBTRatLVC3UVuL3HgptE1ibm9cvxVbHxJu1t9+WM93s+RI023Jrb78sZ7vZ8iRpttF29z0vu5OmCJdL7fbc02YAzbHvrwj3tZd4p+KDp1n7qJmPhF5yZnMXCPe1l3in4oOnWfuomY+EXnJmRNrK2qixmzkbndjZKvD4TObQDeXOgACg9TDr3jnCI86msBH+ph17xzhEedTWAhK+++J8JcnSGrbh+z5pswBqLfQAAAAAAAAAAAAAAAEt67Ht8n9i/8AjQTGpzXY9vk/sX/xoJjdD3H3BT+rrmWdr44gDbFMdB9B26PKvDqf2ufDoPoO3R5V4dT+1Gus3YLHn+WKvYd8XP7SrvQzhx/EPMTsWZTpV3oZw4/iHmJ2LJHoNlsuWXKCGanz58Y5gC7UWxtXXfZlLv39OZZOs/uSzB27PzVJG2rrvsyl37+nMsnWf3JZg7dn5qkiO+nEtD6PxItrouGq/ltPw0IAN8c+AAK51LeqOYeJScqCik66lvVHMPEpOVBRSBb175t8YZQdQ3G4fpsI9UQBrzbAAAAAAAAAAAAAAAAETa2u9ypw62+80w3Pra73KnDrb7zTDpa7O56bklyWVp4ogDOvgdKswdVMS4dW5cXNV0qzB1UxLh1blxRXrK8yixn+RVk8E2DlkAlxCoACgdSXe1iPALjn27bGul1Ry9xKflRan1Jd7WI8AuOfbtsa6XVHL3Ep+VFEGm+NLHCHTM2St4Nqf7/alSMA39AYAC79WDcll/t3nmqrajVerBuSy/27zzVVtRzxpzedRzz9UXWV2ty0nurPpgAMWzYAAAAAAAAAAAAAAADnjpl3r5s4vc+OLDWZaZd6+bOL3Pjiw11LozYbHklygsJu+IAvnjMtDW9fKfF7bxwWBrL7jc193o8+mj/Q1vXynxe28cFgay+43Nfd6PPposvjxFo/GTrfFXsNtyzZRc6gEtodAAV5qJe6c4d4s/DVeNrn9e8D4RDnVHs6iXunOHeLPw1Xja5/XvA+EQ51RD0eN7XD+nKzt5uDJcYdcU+AJBQUAA6S5B6iZc4RZ8mV7zwcg9RMucIs+TK95zXVefPjHN2HRbLZ8sMoACgugAAAAAAAAAAAAAB+df2FTsR+D9H51/YVOxH4PYd45hgOsmPAAbn1St7lPh1z91tDXg3X4Nx+l5eu1fqlb3KfDrn7raGvBuvwbj9Ly9dFmluNaXCX5lnpjddth+SJQEtomAAXvqfbk7Hv13zE66yu+3MvbtfK0lFan25Ox79d8xOusrvtzL27XytJDehOK6719crK3+4XpOaTonayASIhIevk7rdgnErbmyvIevk7rdgnErbmyqNR5M+Eclek2iTGGbpYA5qdjAAAAAAAAAAAAAAAAAAAAAAAAAAAAAAAAAAAAAAAAAAAAAAAAAAAAAAAAAAAAAAMP0x7os8fu3iflajJMG9z2PdqXhgxvTHuizx+7eJ+VqMkwb3PY92peGD32PPa+wB49AAAAAAYNpx3R5q4dU+xz4dB9OO6PNXDqn2OfCadWW77bn+WC2t++AAkpQFOak/t84diw+NdManNSf2+cOxYfGu1O/G4Kj09cqpZeODH9enrLlXuNxzJUwKf16esuVe43HMlTAurk7hp8I9UyMLxbztcYZQAG1MKOmehzdLkzgFhyJHMx0z0ObpcmcAsORIi7WjsdhzRyblczaLXlhmgPOPW7G+JXPNmeQ9fOPW7G+JXPNmeQ2un8mTCGTnyq8+fGOYArKDZurVvty127rytVeyCdWrfblrt3Xlaq9kP6wd5WfJDqmT/AKqdz2vvY9EgA0RJwAAAAAAAAAAAAAAADSOt7uoo8Xt/BURatLW93UUeL2/gqItTxq73N65vgtLbxADe1IWlqhbqK3F7jwU0WrS1Qt1Fbi9x4KbRNYm5vXL8VWx8SbtbffljPd7PkSNNtya2+/LGe72fIkabbRdvc9L7uTpgiXS+323NNmAM2x768I97WXeKfig6dZ+6iZj4RecmZzFwj3tZd4p+KDp1n7qJmPhF5yZkTaytqosZs5G53Y2Srw+Ezm0A3lzoAAoPUw6945wiPOprAR/qYde8c4RHnU1gISvvvifCXJ0hq24fs+abMAai30AAAAAAAAAAAAAAABLeux7fJ/Yv/jQTGpzXY9vk/sX/AMaCY3Q9x9wU/q65lna+OIA2xTHQfQdujyrw6n9rnw6D6Dt0eVeHU/tRrrN2Cx5/lir2HfFz+0q70M4cfxDzE7FmU6Vd6GcOP4h5idiyR6DZbLllyghmp8+fGOYAu1FsbV132ZS79/TmWTrP7kswduz81SRtq677Mpd+/pzLJ1n9yWYO3Z+apIjvpxLQ+j8SLa6Lhqv5bT8NCADfHPgACudS3qjmHiUnKgopOupb1RzDxKTlQUUgW9e+bfGGUHUNxuH6bCPVEAa82wAAAAAAAAAAAAAAABE2trvcqcOtvvNMNz62u9ypw62+80w6Wuzuem5JcllaeKIAzr4HSrMHVTEuHVuXFzVdKswdVMS4dW5cUV6yvMosZ/kVZPBNg5ZAJcQqAAoHUl3tYjwC459u2xrpdUcvcSn5UWp9SXe1iPALjn27bGul1Ry9xKflRRBpvjSxwh0zNkreDan+/wBqVIwDf0BgALv1YNyWX+3eeaqtqNV6sG5LL/bvPNVW1HPGnN51HPP1RdZXa3LSe6s+mAAxbNgAAAAAAAAAAAAAAAOeOmXevmzi9z44sNZlpl3r5s4vc+OLDXUujNhseSXKCwm74gC+eMy0Nb18p8XtvHBYGsvuNzX3ejz6aP8AQ1vXynxe28cFgay+43Nfd6PPposvjxFo/GTrfFXsNtyzZRc6gEtodAAV5qJe6c4d4s/DVeNrn9e8D4RDnVHs6iXunOHeLPw1Xja5/XvA+EQ51RD0eN7XD+nKzt5uDJcYdcU+AJBQUAA6S5B6iZc4RZ8mV7zwcg9RMucIs+TK95zXVefPjHN2HRbLZ8sMoACgugAAAAAAAAAAAAAB+df2FTsR+D9H51/YVOxH4PYd45hgOsmPAAbn1St7lPh1z91tDXg3X4Nx+l5eu1fqlb3KfDrn7raGvBuvwbj9Ly9dFmluNaXCX5lnpjddth+SJQEtomAAXvqfbk7Hv13zE66yu+3MvbtfK0lFan25Ox79d8xOusrvtzL27XytJDehOK6719crK3+4XpOaTonayASIhIevk7rdgnErbmyvIevk7rdgnErbmyqNR5M+Eclek2iTGGbpYA5qdjAAAAAAAAAAAAAAAAAAAAAAAAAAAAAAAAAAAAAAAAAAAAAAAAAAAAAMC0v3GI2+E4PC2mzBGwqYvQkxSngVC6nvKlpsm6UJZraWNSnLCboRmjLGWMZYTSwjtjCWPsIdoz0YHkT5nflar83/AJ+fKPQR6X5d/LvoOhtht6Py/wD3XT27Po/S2bdnq2s8I/UADwHk1c3ZUt8dp5Wr5nwmnjVWEJqeHT3tKF1PCMIxhGFKM3Tj6oRj9H0QesnGvLLc6umZscuJZI45HMN3ezVoyQjUlxCTEuhSjCOzb0oQlkkh/wDL6oep7CHa8iobEMRw/CbKtieK31vZWdtJGpWuLirLTp0pIfTNNNNGEJYf8YvxwbHcDzHYS4rl7GbHFLKeaaWW5sriSvSmjCOyMITyRjCMYR+n1v4xWhd18K6VvhdhiF7S6FahQvasaVGNaWMIyxjPCnUjJGEfXCaEkYwjCDBNFnpKOc8+UMXtvkmO3F7aXt7a28IT2dOnPQhJSjRq+qarGMKcYzTTyU5tvq6EIQhGLs+p69zTHuizx+7eJ+VqMkwb3PY92peGDG9Me6LPH7t4n5WoyTBvc9j3al4YHsee19gDx6AAAAAAwbTjujzVw6p9jnw6D6cd0eauHVPsc+E06st323P8sFtb98ABJSgKc1J/b5w7Fh8a6Y1Oak/t84diw+Ndqd+NwVHp65VSy8cGP69PWXKvcbjmSpgU/r09Zcq9xuOZKmBdXJ3DT4R6pkYXi3na4wygANqYUdM9Dm6XJnALDkSOZjpnoc3S5M4BYciRF2tHY7Dmjk3K5m0WvLDNAecet2N8SuebM8h6+cet2N8SuebM8htdP5MmEMnPlV58+McwBWUGzdWrfblrt3Xlaq9kE6tW+3LXbuvK1V7If1g7ys+SHVMn/VTue197HokAGiJOAAAAAAAAAAAAAAAAaR1vd1FHi9v4KiLVpa3u6ijxe38FRFqeNXe5vXN8FpbeIAb2pC0tULdRW4vceCmi1aWqFuorcXuPBTaJrE3N65fiq2PiTdrb78sZ7vZ8iRptuTW335Yz3ez5EjTbaLt7npfdydMES6X2+25pswBm2PfXhHvay7xT8UHTrP3UTMfCLzkzOYuEe9rLvFPxQdOs/dRMx8IvOTMibWVtVFjNnI3O7GyVeHwmc2gG8udAAFB6mHXvHOER51NYCP8AUw6945wiPOprAQlfffE+EuTpDVtw/Z802YA1FvoAAAAAAAAAAAAAAACW9dj2+T+xf/GgmNTmux7fJ/Yv/jQTG6HuPuCn9XXMs7XxxAG2KY6D6Dt0eVeHU/tc+HQfQdujyrw6n9qNdZuwWPP8sVew74uf2lXehnDj+IeYnYsynSrvQzhx/EPMTsWSPQbLZcsuUEM1Pnz4xzAF2otjauu+zKXfv6cyydZ/clmDt2fmqSNtXXfZlLv39OZZOs/uSzB27PzVJEd9OJaH0fiRbXRcNV/LafhoQAb458AAVzqW9Ucw8Sk5UFFJ11LeqOYeJScqCikC3r3zb4wyg6huNw/TYR6ogDXm2AAAAAAAAAAAAAAAAIm1td7lTh1t95phufW13uVOHW33mmHS12dz03JLksrTxRAGdfA6VZg6qYlw6ty4uarpVmDqpiXDq3LiivWV5lFjP8irJ4JsHLIBLiFQAFA6ku9rEeAXHPt22NdLqjl7iU/Ki1PqS72sR4Bcc+3bY10uqOXuJT8qKINN8aWOEOmZslbwbU/3+1KkYBv6AwAF36sG5LL/AG7zzVVtRqvVg3JZf7d55qq2o5405vOo55+qLrK7W5aT3Vn0wAGLZsAAAAAAAAAAAAAAABzx0y7182cXufHFhrMtMu9fNnF7nxxYa6l0ZsNjyS5QWE3fEAXzxmWhrevlPi9t44LA1l9xua+70efTR/oa3r5T4vbeOCwNZfcbmvu9Hn00WXx4i0fjJ1vir2G25ZsoudQCW0OgAK81EvdOcO8WfhqvG1z+veB8Ihzqj2dRL3TnDvFn4arxtc/r3gfCIc6oh6PG9rh/TlZ283BkuMOuKfAEgoKAAdJcg9RMucIs+TK954OQeomXOEWfJle85rqvPnxjm7Dotls+WGUABQXQAAAAAAAAAAAAAA/Ov7Cp2I/B+j86/sKnYj8HsO8cwwHWTHgANz6pW9ynw65+62hrwbr8G4/S8vXav1St7lPh1z91tDXg3X4Nx+l5euizS3GtLhL8yz0xuu2w/JEoCW0TAAL31Ptydj3675iddZXfbmXt2vlaSitT7cnY9+u+YnXWV325l7dr5WkhvQnFdd6+uVlb/cL0nNJ0TtZAJEQkPXyd1uwTiVtzZXkPXyd1uwTiVtzZVGo8mfCOSvSbRJjDN0sAc1OxgAAAAAAAAAAAAAAAAAAAAAAAAAAAAAAAAAAAAAAAAAAAAAAAAAAABr7NcuH5EwWvdYlpGzhh9PFcZ9LTuLe2lxKtTqVvVJa0pI21boUdsIQll6G3bGEITevZHYLAdLM1WT5qVLCXbikmP0o4dCrCHyWev6GtDoV5tsIySTSdOEJ5YTzQmjLGEk/+GPsO95F4mCaSsq4FitzTxvSTni/+T0JJ7ihjWVp7SjaU55tkterPTw+jGlLtlmh0554SbOlt+jbDa9OpTrU5K1GpLPTnlhNLNLHbCaEfojCP64NfwynnjHcevM0ZgjgeFXMuDV8HsLSyr1b2nD000s09atUnp0YzbIySwhThJD9e2b9L1ZdlbAqeV8tYVluldVLmTC7OjZy1qkIQmqQpyQl6UYQ+jbs+h7HsIPUAfL0YrPowyPUx6bMc2DT/ACqe7lxCelC8rwtZ7qENkK81rCf0E1WGyEfSRk6W2EI7dsNrKgGM1NG+TalPE5IYXVpTYvfwxS6q0byvSrfK4Swl9LTqSTwnpTdGGz/dxl9UYw/XHb9uW8o5fynSuKeCWdSnPeVfTXVxXuatzcXE+zZCapWrTTVKmyHqh0po7IeqGyD2R72xGH6Y90WeP3bxPytRkmDe57Hu1LwwY3pj3RZ4/dvE/K1GSYN7nse7UvDA9jz2vsAePQAAAAAGDacd0eauHVPsc+HQfTjujzVw6p9jnwmnVlu+25/lgtrfvgAJKUBTmpP7fOHYsPjXTGpzUn9vnDsWHxrtTvxuCo9PXKqWXjgx/Xp6y5V7jccyVMCn9enrLlXuNxzJUwLq5O4afCPVMjC8W87XGGUABtTCjpnoc3S5M4BYciRzMdM9Dm6XJnALDkSIu1o7HYc0cm5XM2i15YZoDzj1uxviVzzZnkPXzj1uxviVzzZnkNrp/Jkwhk58qvPnxjmAKyg2bq1b7ctdu68rVXsgnVq325a7d15WqvZD+sHeVnyQ6pk/6qdz2vvY9EgA0RJwAAAAAAAAAAAAAAADSOt7uoo8Xt/BURatLW93UUeL2/gqItTxq73N65vgtLbxADe1IWlqhbqK3F7jwU0WrS1Qt1Fbi9x4KbRNYm5vXL8VWx8SbtbffljPd7PkSNNtya2+/LGe72fIkabbRdvc9L7uTpgiXS+323NNmAM2x768I97WXeKfig6dZ+6iZj4RecmZzFwj3tZd4p+KDp1n7qJmPhF5yZkTaytqosZs5G53Y2Srw+Ezm0A3lzoAAoPUw6945wiPOprAR/qYde8c4RHnU1gISvvvifCXJ0hq24fs+abMAai30AAAAAAAAAAAAAAABLeux7fJ/Yv/AI0Exqc12Pb5P7F/8aCY3Q9x9wU/q65lna+OIA2xTHQfQdujyrw6n9rnw6D6Dt0eVeHU/tRrrN2Cx5/lir2HfFz+0q70M4cfxDzE7FmU6Vd6GcOP4h5idiyR6DZbLllyghmp8+fGOYAu1FsbV132ZS79/TmWTrP7kswduz81SRtq677Mpd+/pzLJ1n9yWYO3Z+apIjvpxLQ+j8SLa6Lhqv5bT8NCADfHPgACudS3qjmHiUnKgopOupb1RzDxKTlQUUgW9e+bfGGUHUNxuH6bCPVEAa82wAAAAAAAAAAAAAAABE2trvcqcOtvvNMNz62u9ypw62+80w6Wuzuem5JcllaeKIAzr4HSrMHVTEuHVuXFzVdKswdVMS4dW5cUV6yvMosZ/kVZPBNg5ZAJcQqAAoHUl3tYjwC459u2xrpdUcvcSn5UWp9SXe1iPALjn27bGul1Ry9xKflRRBpvjSxwh0zNkreDan+/2pUjAN/QGAAu/Vg3JZf7d55qq2o1Xqwbksv9u881VbUc8ac3nUc8/VF1ldrctJ7qz6YADFs2AAAAAAAAAAAAAAAA546Zd6+bOL3Pjiw1mWmXevmzi9z44sNdS6M2Gx5JcoLCbviAL54zLQ1vXynxe28cFgay+43Nfd6PPpo/0Nb18p8XtvHBYGsvuNzX3ejz6aLL48RaPxk63xV7Dbcs2UXOoBLaHQAFeaiXunOHeLPw1Xja5/XvA+EQ51R7Ool7pzh3iz8NV42uf17wPhEOdUQ9Hje1w/pys7ebgyXGHXFPgCQUFAAOkuQeomXOEWfJle88HIPUTLnCLPkyvec11Xnz4xzdh0Wy2fLDKAAoLoAAAAAAAAAAAAAAfnX9hU7Efg/R+df2FTsR+D2HeOYYDrJjwAG59Ure5T4dc/dbQ14N1+DcfpeXrtX6pW9ynw65+62hrwbr8G4/S8vXRZpbjWlwl+ZZ6Y3XbYfkiUBLaJgAF76n25Ox79d8xOusrvtzL27XytJRWp9uTse/XfMTrrK77cy9u18rSQ3oTiuu9fXKyt/uF6Tmk6J2sgEiISHr5O63YJxK25sryHr5O63YJxK25sqjUeTPhHJXpNokxhm6WAOanYwAAAAAAAAAAAAAAAAAAAAAAAAAAAAAAAAAAAAAAAAAAAAAAAAAAAAwjSzJlS5wGzw7NWE4vi0t5iFKnZYfhd3Ut69xcy7Z5dk0lWlLslhJNP8Apzwlh0IR/wAUJWbtW6SNImXsIzHh+Xcz5EzHVmtrqjfYZicteztLOpcQ2wllp3Fa6pSxqeuaWNKb9KaHS/RjLHa9h3vIvy0V5iy1iuOU6eE5fz5h1S9wqGI29TMGP1LyhXtpp4S7ZKc97W/S27NsehCMsIwhGMvShCba7WejvK8MMzJPiFXKeccNp29nVtsPlxi7w2ra2NGerCpPQowta09WO2bZHbV6WyEkIQmhDZCOzCbvIADx6AAAAw/THuizx+7eJ+VqMkwb3PY92peGDG9Me6LPH7t4n5WoyTBvc9j3al4YPfY89r7AHj0AAAAABg2nHdHmrh1T7HPh0H047o81cOqfY58Jp1Zbvtuf5YLa374ACSlAU5qT+3zh2LD410xqc1J/b5w7Fh8a7U78bgqPT1yqll44Mf16esuVe43HMlTAp/Xp6y5V7jccyVMC6uTuGnwj1TIwvFvO1xhlAAbUwo6Z6HN0uTOAWHIkczHTPQ5ulyZwCw5EiLtaOx2HNHJuVzNoteWGaA849bsb4lc82Z5D1849bsb4lc82Z5Da6fyZMIZOfKrz58Y5gCsoNm6tW+3LXbuvK1V7IJ1at9uWu3deVqr2Q/rB3lZ8kOqZP+qnc9r72PRIANEScAAAAAAAAAAAAAAAA0jre7qKPF7fwVEWrS1vd1FHi9v4KiLU8au9zeub4LS28QA3tSFpaoW6itxe48FNFq0tULdRW4vceCm0TWJub1y/FVsfEm7W335Yz3ez5EjTbcmtvvyxnu9nyJGm20Xb3PS+7k6YIl0vt9tzTZgDNse+vCPe1l3in4oOnWfuomY+EXnJmcxcI97WXeKfig6dZ+6iZj4RecmZE2sraqLGbORud2Nkq8PhM5tAN5c6AAKD1MOveOcIjzqawEf6mHXvHOER51NYCEr774nwlydIatuH7PmmzAGot9AAAAAAAAAAAAAAAAS3rse3yf2L/wCNBManNdj2+T+xf/GgmN0PcfcFP6uuZZ2vjiANsUx0H0Hbo8q8Op/a58Og+g7dHlXh1P7Ua6zdgsef5Yq9h3xc/tKu9DOHH8Q8xOxZlOlXehnDj+IeYnYskeg2Wy5ZcoIZqfPnxjmALtRbG1dd9mUu/f05lk6z+5LMHbs/NUkbauu+zKXfv6cyydZ/clmDt2fmqSI76cS0Po/Ei2ui4ar+W0/DQgA3xz4AArnUt6o5h4lJyoKKTrqW9Ucw8Sk5UFFIFvXvm3xhlB1Dcbh+mwj1RAGvNsAAAAAAAAAAAAAAAARNra73KnDrb7zTDc+trvcqcOtvvNMOlrs7npuSXJZWniiAM6+B0qzB1UxLh1blxc1XSrMHVTEuHVuXFFesrzKLGf5FWTwTYOWQCXEKgAKB1Jd7WI8AuOfbtsa6XVHL3Ep+VFqfUl3tYjwC459u2xrpdUcvcSn5UUQab40scIdMzZK3g2p/v9qVIwDf0BgALv1YNyWX+3eeaqtqNV6sG5LL/bvPNVW1HPGnN51HPP1RdZXa3LSe6s+mAAxbNgAAAAAAAAAAAAAAAOeOmXevmzi9z44sNZlpl3r5s4vc+OLDXUujNhseSXKCwm74gC+eMy0Nb18p8XtvHBYGsvuNzX3ejz6aP9DW9fKfF7bxwWBrL7jc193o8+miy+PEWj8ZOt8Vew23LNlFzqAS2h0ABXmol7pzh3iz8NV42uf17wPhEOdUezqJe6c4d4s/DVeNrn9e8D4RDnVEPR43tcP6crO3m4Mlxh1xT4AkFBQADpLkHqJlzhFnyZXvPByD1Ey5wiz5Mr3nNdV58+Mc3YdFstnywygAKC6AAAAAAAAAAAAAAH51/YVOxH4P0fnX9hU7Efg9h3jmGA6yY8ABufVK3uU+HXP3W0NeDdfg3H6Xl67V+qVvcp8Oufutoa8G6/BuP0vL10WaW41pcJfmWemN122H5IlAS2iYABe+p9uTse/XfMTrrK77cy9u18rSUVqfbk7Hv13zE66yu+3MvbtfK0kN6E4rrvX1ysrf7hek5pOidrIBIiEh6+Tut2CcStubK8h6+Tut2CcStubKo1Hkz4RyV6TaJMYZulgDmp2MAAAAAAAAAAAAAAAAAAAAAAAAAAAAAAAAAAAAAAAAAAAAAAAAAAAANa6QtK+WbHEa+jfDcs3Od8x3VDZVwC0oy1KctOeGyEbupU/3VGlHbLCMZtsYQnljGXZGEWymN4to00c4/f1cVx3IGW8Sva+z0tzd4VQrVZ9kIQh0p5pYxjshCEPXH6IPYdntIsT0O6O84ZPqXmJY/idphtneybLfK+F1a1aww/bUmn2yz15pown2TbIy0YU6W3bslj6ow2g8HAsg5EytdzX+WclYDhF1PJGlNXsMNo29SaSMYRjLGaSWEYw2whHZ/wAIPeIx7YkAB4AAAAMP0x7os8fu3iflajJMG9z2PdqXhgxvTHuizx+7eJ+VqMkwb3PY92peGD32PPa+wB49AAAAAAYNpx3R5q4dU+xz4dB9OO6PNXDqn2OfCadWW77bn+WC2t++AAkpQFOak/t84diw+NdManNSf2+cOxYfGu1O/G4Kj09cqpZeODH9enrLlXuNxzJUwKf16esuVe43HMlTAurk7hp8I9UyMLxbztcYZQAG1MKOmehzdLkzgFhyJHMx0z0ObpcmcAsORIi7WjsdhzRyblczaLXlhmgPOPW7G+JXPNmeQ9fOPW7G+JXPNmeQ2un8mTCGTnyq8+fGOYArKDZurVvty127rytVeyCdWrfblrt3Xlaq9kP6wd5WfJDqmT/qp3Pa+9j0SADREnAAAAAAAAAAAAAAAANI63u6ijxe38FRFq0tb3dRR4vb+Coi1PGrvc3rm+C0tvEAN7UhaWqFuorcXuPBTRatLVC3UVuL3HgptE1ibm9cvxVbHxJu1t9+WM93s+RI023Jrb78sZ7vZ8iRpttF29z0vu5OmCJdL7fbc02YAzbHvrwj3tZd4p+KDp1n7qJmPhF5yZnMXCPe1l3in4oOnWfuomY+EXnJmRNrK2qixmzkbndjZKvD4TObQDeXOgACg9TDr3jnCI86msBH+ph17xzhEedTWAhK+++J8JcnSGrbh+z5pswBqLfQAAAAAAAAAAAAAAAEt67Ht8n9i/8AjQTGpzXY9vk/sX/xoJjdD3H3BT+rrmWdr44gDbFMdB9B26PKvDqf2ufDoPoO3R5V4dT+1Gus3YLHn+WKvYd8XP7SrvQzhx/EPMTsWZTpV3oZw4/iHmJ2LJHoNlsuWXKCGanz58Y5gC7UWxtXXfZlLv39OZZOs/uSzB27PzVJG2rrvsyl37+nMsnWf3JZg7dn5qkiO+nEtD6PxItrouGq/ltPw0IAN8c+AAK51LeqOYeJScqCik66lvVHMPEpOVBRSBb175t8YZQdQ3G4fpsI9UQBrzbAAAAAAAAAAAAAAAAETa2u9ypw62+80w3Pra73KnDrb7zTDpa7O56bklyWVp4ogDOvgdKswdVMS4dW5cXNV0qzB1UxLh1blxRXrK8yixn+RVk8E2DlkAlxCoACgdSXe1iPALjn27bGul1Ry9xKflRan1Jd7WI8AuOfbtsa6XVHL3Ep+VFEGm+NLHCHTM2St4Nqf7/alSMA39AYAC79WDcll/t3nmqrajVerBuSy/27zzVVtRzxpzedRzz9UXWV2ty0nurPpgAMWzYAAAAAAAAAAAAAAADnjpl3r5s4vc+OLDWZaZd6+bOL3Pjiw11LozYbHklygsJu+IAvnjMtDW9fKfF7bxwWBrL7jc193o8+mj/Q1vXynxe28cFgay+43Nfd6PPposvjxFo/GTrfFXsNtyzZRc6gEtodAAV5qJe6c4d4s/DVeNrn9e8D4RDnVHs6iXunOHeLPw1Xja5/XvA+EQ51RD0eN7XD+nKzt5uDJcYdcU+AJBQUAA6S5B6iZc4RZ8mV7zwcg9RMucIs+TK95zXVefPjHN2HRbLZ8sMoACgugAAAAAAAAAAAAAB+df2FTsR+D9H51/YVOxH4PYd45hgOsmPAAbn1St7lPh1z91tDXg3X4Nx+l5eu1fqlb3KfDrn7raGvBuvwbj9Ly9dFmluNaXCX5lnpjddth+SJQEtomAAXvqfbk7Hv13zE66yu+3MvbtfK0lFan25Ox79d8xOusrvtzL27XytJDehOK6719crK3+4XpOaTonayASIhIevk7rdgnErbmyvIevk7rdgnErbmyqNR5M+Eclek2iTGGbpYA5qdjAAAAAAAAAAAAAAAAAAAAAAAAAAAAAAAAAAAAAAAAAAAAAAAAAAAADX+mTLVHMeEYLNiGXIY7heGYxQvsSsZbaFerUt5JZ4RjJTj65+jNNJNNJL+lPLCaWEJtvRjsBimkLMeOZfs8KpYDLY0rjFsUoYdG8v6c9S2s5Z+lH0k8kk0kZ4xjLCSWXpy7Z55fX+qPsO8i1bNo4yLj+aMSxvKmiONlhVvgdSlGpHApsJr1MRhPLNbxs5aslKrSqSw6e2tLCSXbNJtmj0f0dz5Ro45b5WwehmarCpi9OxoSX08JoTQmrwkh047YeqP6W31wfPgVnnu3u5p8zZjwG/tYyRhLTsMFrWdSE+2GyMZ57qrCMNm31dGH0w9fq2R957GPa8gAPl6AAAAw/THuizx+7eJ+VqMkwb3PY92peGDG9Me6LPH7t4n5WoyTBvc9j3al4YPfY89r7AHj0AAAAABg2nHdHmrh1T7HPh0H047o81cOqfY58Jp1Zbvtuf5YLa374ACSlAU5qT+3zh2LD410xqc1J/b5w7Fh8a7U78bgqPT1yqll44Mf16esuVe43HMlTAp/Xp6y5V7jccyVMC6uTuGnwj1TIwvFvO1xhlAAbUwo6Z6HN0uTOAWHIkczHTPQ5ulyZwCw5EiLtaOx2HNHJuVzNoteWGaA849bsb4lc82Z5D1849bsb4lc82Z5Da6fyZMIZOfKrz58Y5gCsoNm6tW+3LXbuvK1V7IJ1at9uWu3deVqr2Q/rB3lZ8kOqZP+qnc9r72PRIANEScAAAAAAAAAAAAAAAA0jre7qKPF7fwVEWrS1vd1FHi9v4KiLU8au9zeub4LS28QA3tSFpaoW6itxe48FNFq0tULdRW4vceCm0TWJub1y/FVsfEm7W335Yz3ez5EjTbcmtvvyxnu9nyJGm20Xb3PS+7k6YIl0vt9tzTZgDNse+vCPe1l3in4oOnWfuomY+EXnJmcxcI97WXeKfig6dZ+6iZj4RecmZE2sraqLGbORud2Nkq8PhM5tAN5c6AAKD1MOveOcIjzqawEf6mHXvHOER51NYCEr774nwlydIatuH7PmmzAGot9AAAAAAAAAAAAAAAAS3rse3yf2L/AONBManNdj2+T+xf/GgmN0PcfcFP6uuZZ2vjiANsUx0H0Hbo8q8Op/a58Og+g7dHlXh1P7Ua6zdgsef5Yq9h3xc/tKu9DOHH8Q8xOxZlOlXehnDj+IeYnYskeg2Wy5ZcoIZqfPnxjmALtRbG1dd9mUu/f05lk6z+5LMHbs/NUkbauu+zKXfv6cyydZ/clmDt2fmqSI76cS0Po/Ei2ui4ar+W0/DQgA3xz4AArnUt6o5h4lJyoKKTrqW9Ucw8Sk5UFFIFvXvm3xhlB1Dcbh+mwj1RAGvNsAAAAAAAAAAAAAAAARNra73KnDrb7zTDc+trvcqcOtvvNMOlrs7npuSXJZWniiAM6+B0qzB1UxLh1blxc1XSrMHVTEuHVuXFFesrzKLGf5FWTwTYOWQCXEKgAKB1Jd7WI8AuOfbtsa6XVHL3Ep+VFqfUl3tYjwC459u2xrpdUcvcSn5UUQab40scIdMzZK3g2p/v9qVIwDf0BgALv1YNyWX+3eeaqtqNV6sG5LL/AG7zzVVtRzxpzedRzz9UXWV2ty0nurPpgAMWzYAAAAAAAAAAAAAAADnjpl3r5s4vc+OLDWZaZd6+bOL3Pjiw11LozYbHklygsJu+IAvnjMtDW9fKfF7bxwWBrL7jc193o8+mj/Q1vXynxe28cFgay+43Nfd6PPposvjxFo/GTrfFXsNtyzZRc6gEtodAAV5qJe6c4d4s/DVeNrn9e8D4RDnVHs6iXunOHeLPw1Xja5/XvA+EQ51RD0eN7XD+nKzt5uDJcYdcU+AJBQUAA6S5B6iZc4RZ8mV7zwcg9RMucIs+TK95zXVefPjHN2HRbLZ8sMoACgugAAAAAAAAAAAAAB+df2FTsR+D9H51/YVOxH4PYd45hgOsmPAAbn1St7lPh1z91tDXg3X4Nx+l5eu1fqlb3KfDrn7raGvBuvwbj9Ly9dFmluNaXCX5lnpjddth+SJQEtomAAXvqfbk7Hv13zE66yu+3MvbtfK0lFan25Ox79d8xOusrvtzL27XytJDehOK6719crK3+4XpOaTonayASIhIevk7rdgnErbmyvIevk7rdgnErbmyqNR5M+Eclek2iTGGbpYA5qdjAAAAAAAAAAAAAAAAAAAAAAAAAAAAAAAAAAAAAAAAAAAAAAAAAAAADWOeK2NVLaywTOWRcnZpqYxmGpaYRa3VSeS2pW8KNSpTqVo1KNb/AH0JZJ4R6Emz9KGyP0tnNd6Ucu6Lpq+G49nDR1aZkxatdyWlhRp2NGrc3NToTxhTjGpGWSaSWT0k2yrN0IdHb/ihK9h3vIvPyTa2GWdIcuWZtEOSss3t3hFa+kvsAuJas81OSrTkjSnh8kozQhGM0I/TGEej+uMPVtRqzRRmDIF5isLTKGiSplCpieGSYnJcRw/D7WW7tun0ZdnyerNPNGEY+uEYfo7YdLZ0pdu0ybvIADx6AAAAw/THuizx+7eJ+VqMkwb3PY92peGDG9Me6LPH7t4n5WoyTBvc9j3al4YPfY89r7AHj0AAAAABg2nHdHmrh1T7HPh0H047o81cOqfY58Jp1Zbvtuf5YLa374ACSlAU5qT+3zh2LD410xqc1J/b5w7Fh8a7U78bgqPT1yqll44Mf16esuVe43HMlTAp/Xp6y5V7jccyVMC6uTuGnwj1TIwvFvO1xhlAAbUwo6Z6HN0uTOAWHIkczHTPQ5ulyZwCw5EiLtaOx2HNHJuVzNoteWGaA849bsb4lc82Z5D1849bsb4lc82Z5Da6fyZMIZOfKrz58Y5gCsoNm6tW+3LXbuvK1V7IJ1at9uWu3deVqr2Q/rB3lZ8kOqZP+qnc9r72PRIANEScAAAAAAAAAAAAAAAA0jre7qKPF7fwVEWrS1vd1FHi9v4KiLU8au9zeub4LS28QA3tSFpaoW6itxe48FNFq0tULdRW4vceCm0TWJub1y/FVsfEm7W335Yz3ez5EjTbcmtvvyxnu9nyJGm20Xb3PS+7k6YIl0vt9tzTZgDNse+vCPe1l3in4oOnWfuomY+EXnJmcxcI97WXeKfig6dZ+6iZj4RecmZE2sraqLGbORud2Nkq8PhM5tAN5c6AAKD1MOveOcIjzqawEf6mHXvHOER51NYCEr774nwlydIatuH7PmmzAGot9AAAAAAAAAAAAAAAAS3rse3yf2L/AONBManNdj2+T+xf/GgmN0PcfcFP6uuZZ2vjiANsUx0H0Hbo8q8Op/a58Og+g7dHlXh1P7Ua6zdgsef5Yq9h3xc/tKu9DOHH8Q8xOxZlOlXehnDj+IeYnYskeg2Wy5ZcoIZqfPnxjmALtRbG1dd9mUu/f05lk6z+5LMHbs/NUkbauu+zKXfv6cyydZ/clmDt2fmqSI76cS0Po/Ei2ui4ar+W0/DQgA3xz4AArnUt6o5h4lJyoKKTrqW9Ucw8Sk5UFFIFvXvm3xhlB1Dcbh+mwj1RAGvNsAAAAAAAAAAAAAAAARNra73KnDrb7zTDc+trvcqcOtvvNMOlrs7npuSXJZWniiAM6+B0qzB1UxLh1blxc1XSrMHVTEuHVuXFFesrzKLGf5FWTwTYOWQCXEKgAKB1Jd7WI8AuOfbtsa6XVHL3Ep+VFqfUl3tYjwC459u2xrpdUcvcSn5UUQab40scIdMzZK3g2p/v9qVIwDf0BgALv1YNyWX+3eeaqtqNV6sG5LL/AG7zzVVtRzxpzedRzz9UXWV2ty0nurPpgAMWzYAAAAAAAAAAAAAAADnjpl3r5s4vc+OLDWZaZd6+bOL3Pjiw11LozYbHklygsJu+IAvnjMtDW9fKfF7bxwWBrL7jc193o8+mj/Q1vXynxe28cFgay+43Nfd6PPposvjxFo/GTrfFXsNtyzZRc6gEtodAAV5qJe6c4d4s/DVeNrn9e8D4RDnVHs6iXunOHeLPw1Xja5/XvA+EQ51RD0eN7XD+nKzt5uDJcYdcU+AJBQUAA6S5B6iZc4RZ8mV7zwcg9RMucIs+TK95zXVefPjHN2HRbLZ8sMoACgugAAAAAAAAAAAAAB+df2FTsR+D9H51/YVOxH4PYd45hgOsmPAAbn1St7lPh1z91tDXg3X4Nx+l5eu1fqlb3KfDrn7raGvBuvwbj9Ly9dFmluNaXCX5lnpjddth+SJQEtomAAXvqfbk7Hv13zE66yu+3MvbtfK0lFan25Ox79d8xOusrvtzL27XytJDehOK6719crK3+4XpOaTonayASIhIevk7rdgnErbmyvIevk7rdgnErbmyqNR5M+Eclek2iTGGbpYA5qdjAAAAAAAAAAAAAAAAAAAAAAAAAAAAAAAAAAAAAAAAAAAAAAAAAAAADXmmTHcHy3aZZxjMFxh1th1vmG1mr3N1Wmpz28IyzwlnpdGeSMZulGEJofpQ6E08YyxhCOzYbDNJ2P4tgljg9theIyYXLi+K0cPuMTmkkmjZ055Z49KWFSEZOnNNLLTljPCMvSqQ9UfVB7DveReNo7stFcMyT3OTdI9pmC5tbOrQssPpYta3UuHWk9WE9SWlLSh0+jGfoQ6VSM8YQhLLCMIepsxqPRXnjM+P4tl6zxPHo4nLfZVhiOI0429KSNvcwrwkp1NtOWXZ6WWNT9GPq/3W2WEPXt24Td5AAePQAAAGH6Y90WeP3bxPytRkmDe57Hu1LwwY3pj3RZ4/dvE/K1GSYN7nse7UvDB77HntfYA8egAAAAAMG047o81cOqfY58Og+nHdHmrh1T7HPhNOrLd9tz/LBbW/fAASUoCnNSf2+cOxYfGumNTmpP7fOHYsPjXanfjcFR6euVUsvHBj+vT1lyr3G45kqYFP69PWXKvcbjmSpgXVydw0+EeqZGF4t52uMMoADamFHTPQ5ulyZwCw5EjmY6Z6HN0uTOAWHIkRdrR2Ow5o5NyuZtFrywzQHnHrdjfErnmzPIevnHrdjfErnmzPIbXT+TJhDJz5VefPjHMAVlBs3Vq325a7d15WqvZBOrVvty127rytVeyH9YO8rPkh1TJ/1U7ntfex6JABoiTgAAAAAAAAAAAAAAAGkdb3dRR4vb+Coi1aWt7uoo8Xt/BURanjV3ub1zfBaW3iAG9qQtLVC3UVuL3HgpotWlqhbqK3F7jwU2iaxNzeuX4qtj4k3a2+/LGe72fIkabbk1t9+WM93s+RI022i7e56X3cnTBEul9vtuabMAZtj314R72su8U/FB06z91EzHwi85MzmLhHvay7xT8UHTrP3UTMfCLzkzIm1lbVRYzZyNzuxslXh8JnNoBvLnQABQeph17xzhEedTWAj/Uw6945wiPOprAQlfffE+EuTpDVtw/Z802YA1FvoAAAAAAAAAAAAAAACW9dj2+T+xf/ABoJjU5rse3yf2L/AONBMboe4+4Kf1dcyztfHEAbYpjoPoO3R5V4dT+1z4dB9B26PKvDqf2o11m7BY8/yxV7Dvi5/aVd6GcOP4h5idizKdKu9DOHH8Q8xOxZI9Bstlyy5QQzU+fPjHMAXai2Nq677Mpd+/pzLJ1n9yWYO3Z+apI21dd9mUu/f05lk6z+5LMHbs/NUkR304lofR+JFtdFw1X8tp+GhABvjnwABXOpb1RzDxKTlQUUnXUt6o5h4lJyoKKQLevfNvjDKDqG43D9NhHqiANebYAAAAAAAAAAAAAAAAibW13uVOHW33mmG59bXe5U4dbfeaYdLXZ3PTckuSytPFEAZ18DpVmDqpiXDq3Li5qulWYOqmJcOrcuKK9ZXmUWM/yKsngmwcsgEuIVAAUDqS72sR4Bcc+3bY10uqOXuJT8qLU+pLvaxHgFxz7dtjXS6o5e4lPyoog03xpY4Q6ZmyVvBtT/AH+1KkYBv6AwAF36sG5LL/bvPNVW1Gq9WDcll/t3nmqrajnjTm86jnn6ousrtblpPdWfTAAYtmwAAAAAAAAAAAAAAAHPHTLvXzZxe58cWGsy0y7182cXufHFhrqXRmw2PJLlBYTd8QBfPGZaGt6+U+L23jgsDWX3G5r7vR59NH+hrevlPi9t44LA1l9xua+70efTRZfHiLR+MnW+KvYbblmyi51AJbQ6AArzUS905w7xZ+Gq8bXP694HwiHOqPZ1EvdOcO8WfhqvG1z+veB8IhzqiHo8b2uH9OVnbzcGS4w64p8ASCgoAB0lyD1Ey5wiz5Mr3ng5B6iZc4RZ8mV7zmuq8+fGObsOi2Wz5YZQAFBdAAAAAAAAAAAAAAD86/sKnYj8H6Pzr+wqdiPwew7xzDAdZMeAA3Pqlb3KfDrn7raGvBuvwbj9Ly9dq/VK3uU+HXP3W0NeDdfg3H6Xl66LNLca0uEvzLPTG67bD8kSgJbRMAAvfU+3J2PfrvmJ11ld9uZe3a+VpKK1Ptydj3675iddZXfbmXt2vlaSG9CcV13r65WVv9wvSc0nRO1kAkRCQ9fJ3W7BOJW3NleQ9fJ3W7BOJW3NlUajyZ8I5K9JtEmMM3SwBzU7GAAAAAAAAAAAAAAAAAAAAAAAAAAAAAAAAAAAAAAAAAAAAAAAAAAAAGE6U76/hhmFZZsZrejDNGJSYRXubi3kryUKM9OpPUjCnUhGnPNNLTjJLCeEZds0NsJoeqObNf6Rb3LOYq8uR7rLmYcy3lvNRv61lgl5NaTW0IRjGlUrV/T0KcselLtlkjU6UYwhNCWPR6UPYd5F8eRcIoaN86TaOsOntLjD8Tw6pjFKenhtpZ16NWnUp0p4VIWtKlTnlmhPLGWb0cJoRlmhGM0NmzZjU2V8naOsexrEZPkeeMGzHbUaUt9bX+acTku/QRjP6Kb0lO7nkq09vT2RkqTywjGaEdk22DadnaUrC0o2VCetNToSS05Zq1aetUjCENkOlPPGM08f84zRjGP64kXkH7APHoAAADD9Me6LPH7t4n5WoyTBvc9j3al4YMb0x7os8fu3iflajJMG9z2PdqXhg99jz2vsAePQAAAAAGDacd0eauHVPsc+HQfTjujzVw6p9jnwmnVlu+25/lgtrfvgAJKUBTmpP7fOHYsPjXTGpzUn9vnDsWHxrtTvxuCo9PXKqWXjgx/Xp6y5V7jccyVMCn9enrLlXuNxzJUwLq5O4afCPVMjC8W87XGGUABtTCjpnoc3S5M4BYciRzMdM9Dm6XJnALDkSIu1o7HYc0cm5XM2i15YZoDzj1uxviVzzZnkPXzj1uxviVzzZnkNrp/Jkwhk58qvPnxjmAKyg2bq1b7ctdu68rVXsgnVq325a7d15WqvZD+sHeVnyQ6pk/6qdz2vvY9EgA0RJwAAAAAAAAAAAAAAADSOt7uoo8Xt/BURatLW93UUeL2/gqItTxq73N65vgtLbxADe1IWlqhbqK3F7jwU0WrS1Qt1Fbi9x4KbRNYm5vXL8VWx8SbtbffljPd7PkSNNtya2+/LGe72fIkabbRdvc9L7uTpgiXS+323NNmAM2x768I97WXeKfig6dZ+6iZj4RecmZzFwj3tZd4p+KDp1n7qJmPhF5yZkTaytqosZs5G53Y2Srw+Ezm0A3lzoAAoPUw6945wiPOprAR/qYde8c4RHnU1gISvvvifCXJ0hq24fs+abMAai30AAAAAAAAAAAAAAABLeux7fJ/Yv/jQTGpzXY9vk/sX/wAaCY3Q9x9wU/q65lna+OIA2xTHQfQdujyrw6n9rnw6D6Dt0eVeHU/tRrrN2Cx5/lir2HfFz+0q70M4cfxDzE7FmU6Vd6GcOP4h5idiyR6DZbLllyghmp8+fGOYAu1FsbV132ZS79/TmWTrP7kswduz81SRtq677Mpd+/pzLJ1n9yWYO3Z+apIjvpxLQ+j8SLa6Lhqv5bT8NCADfHPgACudS3qjmHiUnKgopOupb1RzDxKTlQUUgW9e+bfGGUHUNxuH6bCPVEAa82wAAAAAAAAAAAAAAABE2trvcqcOtvvNMNz62u9ypw62+80w6Wuzuem5JcllaeKIAzr4HSrMHVTEuHVuXFzVdKswdVMS4dW5cUV6yvMosZ/kVZPBNg5ZAJcQqAAoHUl3tYjwC459u2xrpdUcvcSn5UWp9SXe1iPALjn27bGul1Ry9xKflRRBpvjSxwh0zNkreDan+/2pUjAN/QGAAu/Vg3JZf7d55qq2o1Xqwbksv9u881VbUc8ac3nUc8/VF1ldrctJ7qz6YADFs2AAAAAAAAAAAAAAAA546Zd6+bOL3Pjiw1mWmXevmzi9z44sNdS6M2Gx5JcoLCbviAL54zLQ1vXynxe28cFgay+43Nfd6PPpo/0Nb18p8XtvHBYGsvuNzX3ejz6aLL48RaPxk63xV7Dbcs2UXOoBLaHQAFeaiXunOHeLPw1Xja5/XvA+EQ51R7Ool7pzh3iz8NV42uf17wPhEOdUQ9Hje1w/pys7ebgyXGHXFPgCQUFAAOkuQeomXOEWfJle88HIPUTLnCLPkyvec11Xnz4xzdh0Wy2fLDKAAoLoAAAAAAAAAAAAAAfnX9hU7Efg/R+df2FTsR+D2HeOYYDrJjwAG59Ure5T4dc/dbQ14N1+DcfpeXrtX6pW9ynw65+62hrwbr8G4/S8vXRZpbjWlwl+ZZ6Y3XbYfkiUBLaJgAF76n25Ox79d8xOusrvtzL27XytJRWp9uTse/XfMTrrK77cy9u18rSQ3oTiuu9fXKyt/uF6Tmk6J2sgEiISHr5O63YJxK25sryHr5O63YJxK25sqjUeTPhHJXpNokxhm6WAOanYwAAAAAAAAAAAAAAAAAAAAAAAAAAAAAAAAAAAAAAAAAAAAAAAAAAAA11C8vdH+eMw4hiuB4te4NmSpb3lC+w3D6t7Nb15KEKU9CrSoQnqwhspyzSzwkjL+lGEYwjs27FeJmvNmH5SsaF1eW9zd17y4ktLOztZZZq91XmhGMKckJppZYR2SzRjGaaWWEJYxjGEHsBjOAy4jmzSR8+KWCXuG4Nh+EVMMtqt/bT2tzfValaSeeb0NSEKklOT0cIQ9JLLGMZ4xhCMPXHYLEMqaTMFzddYdaWmHYlaT4rhMMYtI3VOnCWpShPCSeTbJPNsnkjGTpQ+jZPDZGPr2ZeRAB4AAAAMP0x7os8fu3iflajJMG9z2PdqXhgxvTHuizx+7eJ+VqMkwb3PY92peGD32PPa+wB49AAAAAAYNpx3R5q4dU+xz4dB9OO6PNXDqn2OfCadWW77bn+WC2t++AAkpQFOak/t84diw+NdManNSf2+cOxYfGu1O/G4Kj09cqpZeODH9enrLlXuNxzJUwKf16esuVe43HMlTAurk7hp8I9UyMLxbztcYZQAG1MKOmehzdLkzgFhyJHMx0z0ObpcmcAsORIi7WjsdhzRyblczaLXlhmgPOPW7G+JXPNmeQ9fOPW7G+JXPNmeQ2un8mTCGTnyq8+fGOYArKDZurVvty127rytVeyCdWrfblrt3Xlaq9kP6wd5WfJDqmT/AKqdz2vvY9EgA0RJwAAAAAAAAAAAAAAADSOt7uoo8Xt/BURatLW93UUeL2/gqItTxq73N65vgtLbxADe1IWlqhbqK3F7jwU0WrS1Qt1Fbi9x4KbRNYm5vXL8VWx8SbtbffljPd7PkSNNtya2+/LGe72fIkabbRdvc9L7uTpgiXS+323NNmAM2x768I97WXeKfig6dZ+6iZj4RecmZzFwj3tZd4p+KDp1n7qJmPhF5yZkTaytqosZs5G53Y2Srw+Ezm0A3lzoAAoPUw6945wiPOprAR/qYde8c4RHnU1gISvvvifCXJ0hq24fs+abMAai30AAAAAAAAAAAAAAABLeux7fJ/Yv/jQTGpzXY9vk/sX/AMaCY3Q9x9wU/q65lna+OIA2xTHQfQdujyrw6n9rnw6D6Dt0eVeHU/tRrrN2Cx5/lir2HfFz+0q70M4cfxDzE7FmU6Vd6GcOP4h5idiyR6DZbLllyghmp8+fGOYAu1FsbV132ZS79/TmWTrP7kswduz81SRtq677Mpd+/pzLJ1n9yWYO3Z+apIjvpxLQ+j8SLa6Lhqv5bT8NCADfHPgACudS3qjmHiUnKgopOupb1RzDxKTlQUUgW9e+bfGGUHUNxuH6bCPVEAa82wAAAAAAAAAAAAAAABE2trvcqcOtvvNMNz62u9ypw62+80w6Wuzuem5JcllaeKIAzr4HSrMHVTEuHVuXFzVdKswdVMS4dW5cUV6yvMosZ/kVZPBNg5ZAJcQqAAoHUl3tYjwC459u2xrpdUcvcSn5UWp9SXe1iPALjn27bGul1Ry9xKflRRBpvjSxwh0zNkreDan+/wBqVIwDf0BgALv1YNyWX+3eeaqtqNV6sG5LL/bvPNVW1HPGnN51HPP1RdZXa3LSe6s+mAAxbNgAAAAAAAAAAAAAAAOeOmXevmzi9z44sNZlpl3r5s4vc+OLDXUujNhseSXKCwm74gC+eMy0Nb18p8XtvHBYGsvuNzX3ejz6aP8AQ1vXynxe28cFgay+43Nfd6PPposvjxFo/GTrfFXsNtyzZRc6gEtodAAV5qJe6c4d4s/DVeNrn9e8D4RDnVHs6iXunOHeLPw1Xja5/XvA+EQ51RD0eN7XD+nKzt5uDJcYdcU+AJBQUAA6S5B6iZc4RZ8mV7zwcg9RMucIs+TK95zXVefPjHN2HRbLZ8sMoACgugAAAAAAAAAAAAAB+df2FTsR+D9H51/YVOxH4PYd45hgOsmPAAbn1St7lPh1z91tDXg3X4Nx+l5eu1fqlb3KfDrn7raGvBuvwbj9Ly9dFmluNaXCX5lnpjddth+SJQEtomAAXvqfbk7Hv13zE66yu+3MvbtfK0lFan25Ox79d8xOusrvtzL27XytJDehOK6719crK3+4XpOaTonayASIhIevk7rdgnErbmyvIevk7rdgnErbmyqNR5M+Eclek2iTGGbpYA5qdjAAAAAAAAAAAAAAAAAAAAAAAAAAAAAAAAAAAAAAAAAAAAAAAAAAAADBtLdbL9nguHYljWMXuFXNpiVKfC7y1w2tfRkvJpZpJJJqNKSaM8k8J5pIy/oxj0tks0s0ZYs5YbpQs6P5IsMxT47hWFVcu4hTxKjWxavCjZTz9Gan6OrU/wCxCaFWMITwhGMs0ZY9GbZ0Y+w7yLWujvG8j5FvaMuZs4Yze32BYVJh9GNXJ+JYbb4fZVKnSjVrQqyTQk6c8nrqzzyybKcIQhLsmjHfVOpTrU5K1GpLPTnlhNLNLHbCaEfojCP64NQ4BiUukbNN9jFDOuRZ8To4HcYZZYbgmMwxWEslWeSM9xXm6NKaaEJpZIQkhJCH07Z/0vVszK2BU8r5awrLdK6qXMmF2dGzlrVIQhNUhTkhL0owh9G3Z9D2Z5B6gD5egAAAMP0x7os8fu3iflajJMG9z2PdqXhgxvTHuizx+7eJ+VqMkwb3PY92peGD32PPa+wB49AAAAAAYNpx3R5q4dU+xz4dB9OO6PNXDqn2OfCadWW77bn+WC2t++AAkpQFOak/t84diw+NdManNSf2+cOxYfGu1O/G4Kj09cqpZeODH9enrLlXuNxzJUwKf16esuVe43HMlTAurk7hp8I9UyMLxbztcYZQAG1MKOmehzdLkzgFhyJHMx0z0ObpcmcAsORIi7WjsdhzRyblczaLXlhmgPOPW7G+JXPNmeQ9fOPW7G+JXPNmeQ2un8mTCGTnyq8+fGOYArKDZurVvty127rytVeyCdWrfblrt3Xlaq9kP6wd5WfJDqmT/qp3Pa+9j0SADREnAAAAAAAAAAAAAAAANI63u6ijxe38FRFq0tb3dRR4vb+Coi1PGrvc3rm+C0tvEAN7UhaWqFuorcXuPBTRatLVC3UVuL3HgptE1ibm9cvxVbHxJu1t9+WM93s+RI023Jrb78sZ7vZ8iRpttF29z0vu5OmCJdL7fbc02YAzbHvrwj3tZd4p+KDp1n7qJmPhF5yZnMXCPe1l3in4oOnWfuomY+EXnJmRNrK2qixmzkbndjZKvD4TObQDeXOgACg9TDr3jnCI86msBH+ph17xzhEedTWAhK+++J8JcnSGrbh+z5pswBqLfQAAAAAAAAAAAAAAAEt67Ht8n9i/+NBManNdj2+T+xf/ABoJjdD3H3BT+rrmWdr44gDbFMdB9B26PKvDqf2ufDoPoO3R5V4dT+1Gus3YLHn+WKvYd8XP7SrvQzhx/EPMTsWZTpV3oZw4/iHmJ2LJHoNlsuWXKCGanz58Y5gC7UWxtXXfZlLv39OZZOs/uSzB27PzVJG2rrvsyl37+nMsnWf3JZg7dn5qkiO+nEtD6PxItrouGq/ltPw0IAN8c+AAK51LeqOYeJScqCik66lvVHMPEpOVBRSBb175t8YZQdQ3G4fpsI9UQBrzbAAAAAAAAAAAAAAAAETa2u9ypw62+80w3Pra73KnDrb7zTDpa7O56bklyWVp4ogDOvgdKswdVMS4dW5cXNV0qzB1UxLh1blxRXrK8yixn+RVk8E2DlkAlxCoACgdSXe1iPALjn27bGul1Ry9xKflRan1Jd7WI8AuOfbtsa6XVHL3Ep+VFEGm+NLHCHTM2St4Nqf7/alSMA39AYAC79WDcll/t3nmqrajVerBuSy/27zzVVtRzxpzedRzz9UXWV2ty0nurPpgAMWzYAAAAAAAAAAAAAAADnjpl3r5s4vc+OLDWZaZd6+bOL3Pjiw11LozYbHklygsJu+IAvnjMtDW9fKfF7bxwWBrL7jc193o8+mj/Q1vXynxe28cFgay+43Nfd6PPposvjxFo/GTrfFXsNtyzZRc6gEtodAAV5qJe6c4d4s/DVeNrn9e8D4RDnVHs6iXunOHeLPw1Xja5/XvA+EQ51RD0eN7XD+nKzt5uDJcYdcU+AJBQUAA6S5B6iZc4RZ8mV7zwcg9RMucIs+TK95zXVefPjHN2HRbLZ8sMoACgugAAAAAAAAAAAAAB+df2FTsR+D9H51/YVOxH4PYd45hgOsmPAAbn1St7lPh1z91tDXg3X4Nx+l5eu1fqlb3KfDrn7raGvBuvwbj9Ly9dFmluNaXCX5lnpjddth+SJQEtomAAXvqfbk7Hv13zE66yu+3MvbtfK0lFan25Ox79d8xOusrvtzL27XytJDehOK6719crK3+4XpOaTonayASIhIevk7rdgnErbmyvIevk7rdgnErbmyqNR5M+Eclek2iTGGbpYA5qdjAAAAAAAAAAAAAAAAAAAAAAAAAAAAAAAAAAAAAAAAAAAAAAAAAAAADDdIdnhV7d5Tkv8UltLinj1KpZU57SevJc1YUqsJqUYS/4P8AdxqTQnj6pYywj/wZkwPTDQwi6y/h9DEsUxy0uY4pbzYbJgktv8tuLuXbNJJTjXkmkl9UJoxmjGSHRlmhNN0YzQj7DvIvi0faPMzZXx+2uMSr4XJh2E4RNg1rNZ1Kka1/ThW6dKpXkmkllpxpyQjLCWE1T11J49KEI7GyWstG2aZcXxWwlq5tzhiEMXwb8q2dHGbXDKdGan6SEk+ya0oyzelkjGWEYRm6OypCMOl+rZpHv+t5AAePQAAAGH6Y90WeP3bxPytRkmDe57Hu1LwwY3pj3RZ4/dvE/K1GSYN7nse7UvDB77HntfYA8egAAAAAMG047o81cOqfY58Og+nHdHmrh1T7HPhNOrLd9tz/ACwW1v3wAElKApzUn9vnDsWHxrpjU5qT+3zh2LD412p343BUenrlVLLxwY/r09Zcq9xuOZKmBT+vT1lyr3G45kqYF1cncNPhHqmRheLedrjDKAA2phR0z0ObpcmcAsORI5mOmehzdLkzgFhyJEXa0djsOaOTcrmbRa8sM0B5x63Y3xK55szyHr5x63Y3xK55szyG10/kyYQyc+VXnz4xzAFZQbN1at9uWu3deVqr2QTq1b7ctdu68rVXsh/WDvKz5IdUyf8AVTue197HokAGiJOAAAAAAAAAAAAAAAAaR1vd1FHi9v4KiLVpa3u6ijxe38FRFqeNXe5vXN8FpbeIAb2pC0tULdRW4vceCmi1aWqFuorcXuPBTaJrE3N65fiq2PiTdrb78sZ7vZ8iRptuTW335Yz3ez5EjTbaLt7npfdydMES6X2+25pswBm2PfXhHvay7xT8UHTrP3UTMfCLzkzOYuEe9rLvFPxQdOs/dRMx8IvOTMibWVtVFjNnI3O7GyVeHwmc2gG8udAAFB6mHXvHOER51NYCP9TDr3jnCI86msBCV998T4S5OkNW3D9nzTZgDUW+gAAAAAAAAAAAAAAAJb12Pb5P7F/8aCY1Oa7Ht8n9i/8AjQTG6HuPuCn9XXMs7XxxAG2KY6D6Dt0eVeHU/tc+HQfQdujyrw6n9qNdZuwWPP8ALFXsO+Ln9pV3oZw4/iHmJ2LMp0q70M4cfxDzE7Fkj0Gy2XLLlBDNT58+McwBdqLY2rrvsyl37+nMsnWf3JZg7dn5qkjbV132ZS79/TmWTrP7kswduz81SRHfTiWh9H4kW10XDVfy2n4aEAG+OfAAFc6lvVHMPEpOVBRSddS3qjmHiUnKgopAt6982+MMoOobjcP02EeqIA15tgAAAAAAAAAAAAAAACJtbXe5U4dbfeaYbn1td7lTh1t95ph0tdnc9NyS5LK08UQBnXwOlWYOqmJcOrcuLmq6VZg6qYlw6ty4or1leZRYz/IqyeCbByyAS4hUABQOpLvaxHgFxz7dtjXS6o5e4lPyotT6ku9rEeAXHPt22NdLqjl7iU/KiiDTfGljhDpmbJW8G1P9/tSpGAb+gMABd+rBuSy/27zzVVtRqvVg3JZf7d55qq2o5405vOo55+qLrK7W5aT3Vn0wAGLZsAAAAAAAAAAAAAAABzx0y7182cXufHFhrMtMu9fNnF7nxxYa6l0ZsNjyS5QWE3fEAXzxmWhrevlPi9t44LA1l9xua+70efTR/oa3r5T4vbeOCwNZfcbmvu9Hn00WXx4i0fjJ1vir2G25ZsoudQCW0OgAK81EvdOcO8WfhqvG1z+veB8Ihzqj2dRL3TnDvFn4arxtc/r3gfCIc6oh6PG9rh/TlZ283BkuMOuKfAEgoKAAdJcg9RMucIs+TK954OQeomXOEWfJle85rqvPnxjm7Dotls+WGUABQXQAAAAAAAAAAAAAA/Ov7Cp2I/B+j86/sKnYj8HsO8cwwHWTHgANz6pW9ynw65+62hrwbr8G4/S8vXav1St7lPh1z91tDXg3X4Nx+l5euizS3GtLhL8yz0xuu2w/JEoCW0TAAL31Ptydj3675iddZXfbmXt2vlaSitT7cnY9+u+YnXWV325l7dr5WkhvQnFdd6+uVlb/AHC9JzSdE7WQCREJD18ndbsE4lbc2V5D18ndbsE4lbc2VRqPJnwjkr0m0SYwzdLAHNTsYAAAAAAAAAAAAAAAAAAAAAAAAAAAAAAAAAAAAAAAAAAAAAAAAAAAAa+0zy4jRy/h+L4VgGM4jdYViEt3TqYRSp3FzazQpzywqQtp4w+USR6fQnpyzSzdGeaaE0Iy7YbBYZpVq29vluWviGkybJGHS1owvb6nGjLWrUo054ehpVKsI+jqRjsmhNLLGf8AR2Sw2x2w9h3kWJ6DMIy7PJSvrXP9DMd9gFhHBKdtTsZsPqYdS9Jtnlr2tSearJWmnp+uafowjCSHRlh64x2+03oWxfKeP4zUv8lZdzTi2H0LL5NHOeYbqtVnvIyzQ2U7f5RNGpGSab0k0/QlpyQnkhtl9cNm5Hs3e8gAPl6Amy8tLS/0Q47pluLal88rXGbm7tsTj6rm29DfRo07aWpt6UtL0cvQjT2wlj0o7YRjGO32EO0UmPBzfQypeZXuKue4WkMFoyyXV5Ld1Ojb7JIwmhCpDbsnl2wh+jNtlm9UIwiwvQvhtOXE8zZjy5gdXAsnYvUtp8Ew+a3+TSVOhTjLVu6dv6vQyVY9DZCMssZoSwmjD1wOz6u0ZFpj3RZ4/dvE/K1GSYN7nse7UvDBjemPdFnj928T8rUZJg3uex7tS8MD2PPa+wB49AAAAAAYNpx3R5q4dU+xz4dB9OO6PNXDqn2OfCadWW77bn+WC2t++AAkpQFOak/t84diw+NdManNSf2+cOxYfGu1O/G4Kj09cqpZeODH9enrLlXuNxzJUwKf16esuVe43HMlTAurk7hp8I9UyMLxbztcYZQAG1MKOmehzdLkzgFhyJHMx0z0ObpcmcAsORIi7WjsdhzRyblczaLXlhmgPOPW7G+JXPNmeQ9fOPW7G+JXPNmeQ2un8mTCGTnyq8+fGOYArKDZurVvty127rytVeyCdWrfblrt3Xlaq9kP6wd5WfJDqmT/AKqdz2vvY9EgA0RJwAAAAAAAAAAAAAAADSOt7uoo8Xt/BURatLW93UUeL2/gqItTxq73N65vgtLbxADe1IWlqhbqK3F7jwU0WrS1Qt1Fbi9x4KbRNYm5vXL8VWx8SbtbffljPd7PkSNNtya2+/LGe72fIkabbRdvc9L7uTpgiXS+323NNmAM2x768I97WXeKfig6dZ+6iZj4RecmZzFwj3tZd4p+KDp1n7qJmPhF5yZkTaytqosZs5G53Y2Srw+Ezm0A3lzoAAoPUw6945wiPOprAR/qYde8c4RHnU1gISvvvifCXJ0hq24fs+abMAai30AAAAAAAAAAAAAAABLeux7fJ/Yv/jQTGpzXY9vk/sX/AMaCY3Q9x9wU/q65lna+OIA2xTHQfQdujyrw6n9rnw6D6Dt0eVeHU/tRrrN2Cx5/lir2HfFz+0q70M4cfxDzE7FmU6Vd6GcOP4h5idiyR6DZbLllyghmp8+fGOYAu1FsbV132ZS79/TmWTrP7kswduz81SRtq677Mpd+/pzLJ1n9yWYO3Z+apIjvpxLQ+j8SLa6Lhqv5bT8NCADfHPgACudS3qjmHiUnKgopOupb1RzDxKTlQUUgW9e+bfGGUHUNxuH6bCPVEAa82wAAAAAAAAAAAAAAABE2trvcqcOtvvNMNz62u9ypw62+80w6Wuzuem5JcllaeKIAzr4HSrMHVTEuHVuXFzVdKswdVMS4dW5cUV6yvMosZ/kVZPBNg5ZAJcQqAAoHUl3tYjwC459u2xrpdUcvcSn5UWp9SXe1iPALjn27bGul1Ry9xKflRRBpvjSxwh0zNkreDan+/wBqVIwDf0BgALv1YNyWX+3eeaqtqNV6sG5LL/bvPNVW1HPGnN51HPP1RdZXa3LSe6s+mAAxbNgAAAAAAAAAAAAAAAOeOmXevmzi9z44sNZlpl3r5s4vc+OLDXUujNhseSXKCwm74gC+eMy0Nb18p8XtvHBYGsvuNzX3ejz6aP8AQ1vXynxe28cFgay+43Nfd6PPposvjxFo/GTrfFXsNtyzZRc6gEtodAAV5qJe6c4d4s/DVeNrn9e8D4RDnVHs6iXunOHeLPw1Xja5/XvA+EQ51RD0eN7XD+nKzt5uDJcYdcU+AJBQUAA6S5B6iZc4RZ8mV7zwcg9RMucIs+TK95zXVefPjHN2HRbLZ8sMoACgugAAAAAAAAAAAAAB+df2FTsR+D9H51/YVOxH4PYd45hgOsmPAAbn1St7lPh1z91tDXg3X4Nx+l5eu1fqlb3KfDrn7raGvBuvwbj9Ly9dFmluNaXCX5lnpjddth+SJQEtomAAXvqfbk7Hv13zE66yu+3MvbtfK0lFan25Ox79d8xOusrvtzL27XytJDehOK6719crK3+4XpOaTonayASIhIevk7rdgnErbmyvIevk7rdgnErbmyqNR5M+Eclek2iTGGbpYA5qdjAAAAAAAAAAAAAAAAAAAAAAAAAAAAAAAAAAAAAAAAAAAAAAAAAAAADXmb9FdxieZ6Wf8rYza2mYbWEvooYth1LELWMJZZoQlljPCFe2hHpQ2xoVZJfpjGSaMYxjsMewj2DVOhWGfcrU62j3PeTI21WlUu8QoY1h9xCvh136WvGpPLDbsqUZoRrbJZZ4bZoSzR2+r17WAjHt+sAHgMEn0PZfnvq80MXxiTBrrEYYtXwGWrS+QVLrpQnjPGHo/SwljUhCpGnCpCnGb1xl2RjBnY97ewYPmHRTZZktbm1vs3ZkhLXxmljdPbcUa0ttVpwh0KVOStSnkhRhNCE3QjLH9L17XvZfwDFcGqVp8RztjWOy1ZYQlkxClZSQpRh+uX5Pb0o7Y/8AzRjD1erY9oO0Yfpj3RZ4/dvE/K1GSYN7nse7UvDBjemPdFnj928T8rUZJg3uex7tS8MD2PPa+wB49AAAAAAYNpx3R5q4dU+xz4dB9OO6PNXDqn2OfCadWW77bn+WC2t++AAkpQFOak/t84diw+NdManNSf2+cOxYfGu1O/G4Kj09cqpZeODH9enrLlXuNxzJUwKf16esuVe43HMlTAurk7hp8I9UyMLxbztcYZQAG1MKOmehzdLkzgFhyJHMx0z0ObpcmcAsORIi7WjsdhzRyblczaLXlhmgPOPW7G+JXPNmeQ9fOPW7G+JXPNmeQ2un8mTCGTnyq8+fGOYArKDZurVvty127rytVeyCdWrfblrt3Xlaq9kP6wd5WfJDqmT/AKqdz2vvY9EgA0RJwAAAAAAAAAAAAAAADSOt7uoo8Xt/BURatLW93UUeL2/gqItTxq73N65vgtLbxADe1IWlqhbqK3F7jwU0WrS1Qt1Fbi9x4KbRNYm5vXL8VWx8SbtbffljPd7PkSNNtya2+/LGe72fIkabbRdvc9L7uTpgiXS+323NNmAM2x768I97WXeKfig6dZ+6iZj4RecmZzFwj3tZd4p+KDp1n7qJmPhF5yZkTaytqosZs5G53Y2Srw+Ezm0A3lzoAAoPUw6945wiPOprAR/qYde8c4RHnU1gISvvvifCXJ0hq24fs+abMAai30AAAAAAAAAAAAAAABLeux7fJ/Yv/jQTGpzXY9vk/sX/AMaCY3Q9x9wU/q65lna+OIA2xTHQfQdujyrw6n9rnw6D6Dt0eVeHU/tRrrN2Cx5/lir2HfFz+0q70M4cfxDzE7FmU6Vd6GcOP4h5idiyR6DZbLllyghmp8+fGOYAu1FsbV132ZS79/TmWTrP7kswduz81SRtq677Mpd+/pzLJ1n9yWYO3Z+apIjvpxLQ+j8SLa6Lhqv5bT8NCADfHPgACudS3qjmHiUnKgopOupb1RzDxKTlQUUgW9e+bfGGUHUNxuH6bCPVEAa82wAAAAAAAAAAAAAAABE2trvcqcOtvvNMNz62u9ypw62+80w6Wuzuem5JcllaeKIAzr4HSrMHVTEuHVuXFzVdKswdVMS4dW5cUV6yvMosZ/kVZPBNg5ZAJcQqAAoHUl3tYjwC459u2xrpdUcvcSn5UWp9SXe1iPALjn27bGul1Ry9xKflRRBpvjSxwh0zNkreDan+/wBqVIwDf0BgALv1YNyWX+3eeaqtqNV6sG5LL/bvPNVW1HPGnN51HPP1RdZXa3LSe6s+mAAxbNgAAAAAAAAAAAAAAAOeOmXevmzi9z44sNZlpl3r5s4vc+OLDXUujNhseSXKCwm74gC+eMy0Nb18p8XtvHBYGsvuNzX3ejz6aP8AQ1vXynxe28cFgay+43Nfd6PPposvjxFo/GTrfFXsNtyzZRc6gEtodAAV5qJe6c4d4s/DVeNrn9e8D4RDnVHs6iXunOHeLPw1Xja5/XvA+EQ51RD0eN7XD+nKzt5uDJcYdcU+AJBQUAA6S5B6iZc4RZ8mV7zwcg9RMucIs+TK95zXVefPjHN2HRbLZ8sMoACgugAAAAAAAAAAAAAB+df2FTsR+D9H51/YVOxH4PYd45hgOsmPAAbn1St7lPh1z91tDXg3X4Nx+l5eu1fqlb3KfDrn7raGvBuvwbj9Ly9dFmluNaXCX5lnpjddth+SJQEtomAAXvqfbk7Hv13zE66yu+3MvbtfK0lFan25Ox79d8xOusrvtzL27XytJDehOK6719crK3+4XpOaTonayASIhIevk7rdgnErbmyvIevk7rdgnErbmyqNR5M+Eclek2iTGGbpYA5qdjAAAAAAAAAAAAAAAAAAAAAAAAAAAAAAAAAAAAAAAAAAAAAAAAAAAAAAAAAAAAAAMP0x7os8fu3iflajJMG9z2PdqXhgxvTHuizx+7eJ+VqMkwb3PY92peGD32PPa+wB49AAAAAAYNpx3R5q4dU+xz4dB9OO6PNXDqn2OfCadWW77bn+WC2t++AAkpQFOak/t84diw+NdManNSf2+cOxYfGu1O/G4Kj09cqpZeODH9enrLlXuNxzJUwKf16esuVe43HMlTAurk7hp8I9UyMLxbztcYZQAG1MKOmehzdLkzgFhyJHMx0z0ObpcmcAsORIi7WjsdhzRyblczaLXlhmgPOPW7G+JXPNmeQ9fOPW7G+JXPNmeQ2un8mTCGTnyq8+fGOYArKDZurVvty127rytVeyCdWrfblrt3Xlaq9kP6wd5WfJDqmT/qp3Pa+9j0SADREnAAAAAAAAAAAAAAAANI63u6ijxe38FRFq0tb3dRR4vb+Coi1PGrvc3rm+C0tvEAN7UhaWqFuorcXuPBTRatLVC3UVuL3HgptE1ibm9cvxVbHxJu1t9+WM93s+RI023Jrb78sZ7vZ8iRpttF29z0vu5OmCJdL7fbc02YAzbHvrwj3tZd4p+KDp1n7qJmPhF5yZnMXCPe1l3in4oOnWfuomY+EXnJmRNrK2qixmzkbndjZKvD4TObQDeXOgACg9TDr3jnCI86msBH+ph17xzhEedTWAhK+++J8JcnSGrbh+z5pswBqLfQAAAAAAAAAAAAAAAEt67Ht8n9i/+NBManNdj2+T+xf/ABoJjdD3H3BT+rrmWdr44gDbFMdB9B26PKvDqf2ufDoPoO3R5V4dT+1Gus3YLHn+WKvYd8XP7SrvQzhx/EPMTsWZTpV3oZw4/iHmJ2LJHoNlsuWXKCGanz58Y5gC7UWxtXXfZlLv39OZZOs/uSzB27PzVJG2rrvsyl37+nMsnWf3JZg7dn5qkiO+nEtD6PxItrouGq/ltPw0IAN8c+AAK51LeqOYeJScqCik66lvVHMPEpOVBRSBb175t8YZQdQ3G4fpsI9UQBrzbAAAAAAAAAAAAAAAAETa2u9ypw62+80w3Pra73KnDrb7zTDpa7O56bklyWVp4ogDOvgdKswdVMS4dW5cXNV0qzB1UxLh1blxRXrK8yixn+RVk8E2DlkAlxCoACgdSXe1iPALjn27bGul1Ry9xKflRan1Jd7WI8AuOfbtsa6XVHL3Ep+VFEGm+NLHCHTM2St4Nqf7/alSMA39AYAC79WDcll/t3nmqrajVerBuSy/27zzVVtRzxpzedRzz9UXWV2ty0nurPpgAMWzYAAAAAAAAAAAAAAADnjpl3r5s4vc+OLDWZaZd6+bOL3Pjiw11LozYbHklygsJu+IAvnjMtDW9fKfF7bxwWBrL7jc193o8+mj/Q1vXynxe28cFgay+43Nfd6PPposvjxFo/GTrfFXsNtyzZRc6gEtodAAV5qJe6c4d4s/DVeNrn9e8D4RDnVHs6iXunOHeLPw1Xja5/XvA+EQ51RD0eN7XD+nKzt5uDJcYdcU+AJBQUAA6S5B6iZc4RZ8mV7zwcg9RMucIs+TK95zXVefPjHN2HRbLZ8sMoACgugAAAAAAAAAAAAAB+df2FTsR+D9H51/YVOxH4PYd45hgOsmPAAbn1St7lPh1z91tDXg3X4Nx+l5eu1fqlb3KfDrn7raGvBuvwbj9Ly9dFmluNaXCX5lnpjddth+SJQEtomAAXvqfbk7Hv13zE66yu+3MvbtfK0lFan25Ox79d8xOusrvtzL27XytJDehOK6719crK3+4XpOaTonayASIhIevk7rdgnErbmyvIevk7rdgnErbmyqNR5M+Eclek2iTGGbpYA5qdjAAAAAAAAAAAAAAAAAAAAAAAAAAAAAAAAAAAAAAAAAAAAAAAAAAAAAAAAAAAAAAMP0x7os8fu3iflajJMG9z2PdqXhgxvTHuizx+7eJ+VqMkwb3PY92peGD32PPa+wB49AAAAAAYNpx3R5q4dU+xz4dB9OO6PNXDqn2OfCadWW77bn+WC2t++AAkpQFOak/t84diw+NdManNSf2+cOxYfGu1O/G4Kj09cqpZeODH9enrLlXuNxzJUwKf16esuVe43HMlTAurk7hp8I9UyMLxbztcYZQAG1MKOmehzdLkzgFhyJHMx0z0ObpcmcAsORIi7WjsdhzRyblczaLXlhmgPOPW7G+JXPNmeQ9fOPW7G+JXPNmeQ2un8mTCGTnyq8+fGOYArKDZurVvty127rytVeyCdWrfblrt3Xlaq9kP6wd5WfJDqmT/qp3Pa+9j0SADREnAAAAAAAAAAAAAAAANI63u6ijxe38FRFq0tb3dRR4vb+Coi1PGrvc3rm+C0tvEAN7UhaWqFuorcXuPBTRatLVC3UVuL3HgptE1ibm9cvxVbHxJu1t9+WM93s+RI023Jrb78sZ7vZ8iRpttF29z0vu5OmCJdL7fbc02YAzbHvrwj3tZd4p+KDp1n7qJmPhF5yZnMXCPe1l3in4oOnWfuomY+EXnJmRNrK2qixmzkbndjZKvD4TObQDeXOgACg9TDr3jnCI86msBH+ph17xzhEedTWAhK+++J8JcnSGrbh+z5pswBqLfQAAAAAAAAAAAAAAAEt67Ht8n9i/wDjQTGpzXY9vk/sX/xoJjdD3H3BT+rrmWdr44gDbFMdB9B26PKvDqf2ufDoPoO3R5V4dT+1Gus3YLHn+WKvYd8XP7SrvQzhx/EPMTsWZTpV3oZw4/iHmJ2LJHoNlsuWXKCGanz58Y5gC7UWxtXXfZlLv39OZZOs/uSzB27PzVJG2rrvsyl37+nMsnWf3JZg7dn5qkiO+nEtD6PxItrouGq/ltPw0IAN8c+AAK51LeqOYeJScqCik66lvVHMPEpOVBRSBb175t8YZQdQ3G4fpsI9UQBrzbAAAAAAAAAAAAAAAAETa2u9ypw62+80w3Pra73KnDrb7zTDpa7O56bklyWVp4ogDOvgdKswdVMS4dW5cXNV0qzB1UxLh1blxRXrK8yixn+RVk8E2DlkAlxCoACgdSXe1iPALjn27bGul1Ry9xKflRan1Jd7WI8AuOfbtsa6XVHL3Ep+VFEGm+NLHCHTM2St4Nqf7/alSMA39AYAC79WDcll/t3nmqrajVerBuSy/wBu881VbUc8ac3nUc8/VF1ldrctJ7qz6YADFs2AAAAAAAAAAAAAAAA546Zd6+bOL3Pjiw1mWmXevmzi9z44sNdS6M2Gx5JcoLCbviAL54zLQ1vXynxe28cFgay+43Nfd6PPpo/0Nb18p8XtvHBYGsvuNzX3ejz6aLL48RaPxk63xV7Dbcs2UXOoBLaHQAFeaiXunOHeLPw1Xja5/XvA+EQ51R7Ool7pzh3iz8NV42uf17wPhEOdUQ9Hje1w/pys7ebgyXGHXFPgCQUFAAOkuQeomXOEWfJle88HIPUTLnCLPkyvec11Xnz4xzdh0Wy2fLDKAAoLoAAAAAAAAAAAAAAfnX9hU7Efg/R+df2FTsR+D2HeOYYDrJjwAG59Ure5T4dc/dbQ14N1+DcfpeXrtX6pW9ynw65+62hrwbr8G4/S8vXRZpbjWlwl+ZZ6Y3XbYfkiUBLaJgAF76n25Ox79d8xOusrvtzL27XytJRWp9uTse/XfMTrrK77cy9u18rSQ3oTiuu9fXKyt/uF6Tmk6J2sgEiISHr5O63YJxK25sryHr5O63YJxK25sqjUeTPhHJXpNokxhm6WAOanYwAAAAAAAAAAAAAAAAAAAAAAAAAAAAAAAAAAAAAAAAAAAAAAAAAAAAAAAAAAAAADD9Me6LPH7t4n5WoyTBvc9j3al4YMb0x7os8fu3iflajJMG9z2PdqXhg99jz2vsAePQAAAAAGDacd0eauHVPsc+HQfTjujzVw6p9jnwmnVlu+25/lgtrfvgAJKUBTmpP7fOHYsPjXTGpzUn9vnDsWHxrtTvxuCo9PXKqWXjgx/Xp6y5V7jccyVMCn9enrLlXuNxzJUwLq5O4afCPVMjC8W87XGGUABtTCjpnoc3S5M4BYciRzMdM9Dm6XJnALDkSIu1o7HYc0cm5XM2i15YZoDzj1uxviVzzZnkPXzj1uxviVzzZnkNrp/Jkwhk58qvPnxjmAKyg2bq1b7ctdu68rVXsgnVq325a7d15WqvZD+sHeVnyQ6pk/6qdz2vvY9EgA0RJwAAAAAAAAAAAAAAADSOt7uoo8Xt/BURatLW93UUeL2/gqItTxq73N65vgtLbxADe1IWlqhbqK3F7jwU0WrS1Qt1Fbi9x4KbRNYm5vXL8VWx8SbtbffljPd7PkSNNtya2+/LGe72fIkabbRdvc9L7uTpgiXS+323NNmAM2x768I97WXeKfig6dZ+6iZj4RecmZzFwj3tZd4p+KDp1n7qJmPhF5yZkTaytqosZs5G53Y2Srw+Ezm0A3lzoAAoPUw6945wiPOprAR/qYde8c4RHnU1gISvvvifCXJ0hq24fs+abMAai30AAAAAAAAAAAAAAABLeux7fJ/Yv/AI0Exqc12Pb5P7F/8aCY3Q9x9wU/q65lna+OIA2xTHQfQdujyrw6n9rnw6D6Dt0eVeHU/tRrrN2Cx5/lir2HfFz+0q70M4cfxDzE7FmU6Vd6GcOP4h5idiyR6DZbLllyghmp8+fGOYAu1FsbV132ZS79/TmWTrP7kswduz81SRtq677Mpd+/pzLJ1n9yWYO3Z+apIjvpxLQ+j8SLa6Lhqv5bT8NCADfHPgACudS3qjmHiUnKgopOupb1RzDxKTlQUUgW9e+bfGGUHUNxuH6bCPVEAa82wAAAAAAAAAAAAAAABE2trvcqcOtvvNMNz62u9ypw62+80w6Wuzuem5JcllaeKIAzr4HSrMHVTEuHVuXFzVdKswdVMS4dW5cUV6yvMosZ/kVZPBNg5ZAJcQqAAoHUl3tYjwC459u2xrpdUcvcSn5UWp9SXe1iPALjn27bGul1Ry9xKflRRBpvjSxwh0zNkreDan+/2pUjAN/QGAAu/Vg3JZf7d55qq2o1Xqwbksv9u881VbUc8ac3nUc8/VF1ldrctJ7qz6YADFs2AAAAAAAAAAAAAAAA546Zd6+bOL3Pjiw1mWmXevmzi9z44sNdS6M2Gx5JcoLCbviAL54zLQ1vXynxe28cFgay+43Nfd6PPpo/0Nb18p8XtvHBYGsvuNzX3ejz6aLL48RaPxk63xV7Dbcs2UXOoBLaHQAFeaiXunOHeLPw1Xja5/XvA+EQ51R7Ool7pzh3iz8NV42uf17wPhEOdUQ9Hje1w/pys7ebgyXGHXFPgCQUFAAOkuQeomXOEWfJle88HIPUTLnCLPkyvec11Xnz4xzdh0Wy2fLDKAAoLoAAAAAAAAAAAAAAfnX9hU7Efg/R+df2FTsR+D2HeOYYDrJjwAG59Ure5T4dc/dbQ14N1+DcfpeXrtX6pW9ynw65+62hrwbr8G4/S8vXRZpbjWlwl+ZZ6Y3XbYfkiUBLaJgAF76n25Ox79d8xOusrvtzL27XytJRWp9uTse/XfMTrrK77cy9u18rSQ3oTiuu9fXKyt/uF6Tmk6J2sgEiISHr5O63YJxK25sryHr5O63YJxK25sqjUeTPhHJXpNokxhm6WAOanYwAAAAAAAAAAAAAAAAAAAAAAAAAAAAAAAAAAAAAAAAAAAAAAAAAAAAAAAAAAAAADD9Me6LPH7t4n5WoyTBvc9j3al4YMb0x7os8fu3iflajJMG9z2PdqXhg99jz2vsAePQAAAAAGDacd0eauHVPsc+HQfTjujzVw6p9jnwmnVlu+25/lgtrfvgAJKUBTmpP7fOHYsPjXTGpzUn9vnDsWHxrtTvxuCo9PXKqWXjgx/Xp6y5V7jccyVMCn9enrLlXuNxzJUwLq5O4afCPVMjC8W87XGGUABtTCjpnoc3S5M4BYciRzMdM9Dm6XJnALDkSIu1o7HYc0cm5XM2i15YZoDzj1uxviVzzZnkPXzj1uxviVzzZnkNrp/Jkwhk58qvPnxjmAKyg2bq1b7ctdu68rVXsgnVq325a7d15WqvZD+sHeVnyQ6pk/wCqnc9r72PRIANEScAAAAAAAAAAAAAAAA0jre7qKPF7fwVEWrS1vd1FHi9v4KiLU8au9zeub4LS28QA3tSFpaoW6itxe48FNFq0tULdRW4vceCm0TWJub1y/FVsfEm7W335Yz3ez5EjTbcmtvvyxnu9nyJGm20Xb3PS+7k6YIl0vt9tzTZgDNse+vCPe1l3in4oOnWfuomY+EXnJmcxcI97WXeKfig6dZ+6iZj4RecmZE2sraqLGbORud2Nkq8PhM5tAN5c6AAKD1MOveOcIjzqawEf6mHXvHOER51NYCEr774nwlydIatuH7PmmzAGot9AAAAAAAAAAAAAAAAS3rse3yf2L/40Exqc12Pb5P7F/wDGgmN0PcfcFP6uuZZ2vjiANsUx0H0Hbo8q8Op/a58Og+g7dHlXh1P7Ua6zdgsef5Yq9h3xc/tKu9DOHH8Q8xOxZlOlXehnDj+IeYnYskeg2Wy5ZcoIZqfPnxjmALtRbG1dd9mUu/f05lk6z+5LMHbs/NUkbauu+zKXfv6cyydZ/clmDt2fmqSI76cS0Po/Ei2ui4ar+W0/DQgA3xz4AArnUt6o5h4lJyoKKTrqW9Ucw8Sk5UFFIFvXvm3xhlB1Dcbh+mwj1RAGvNsAAAAAAAAAAAAAAAARNra73KnDrb7zTDc+trvcqcOtvvNMOlrs7npuSXJZWniiAM6+B0qzB1UxLh1blxc1XSrMHVTEuHVuXFFesrzKLGf5FWTwTYOWQCXEKgAKB1Jd7WI8AuOfbtsa6XVHL3Ep+VFqfUl3tYjwC459u2xrpdUcvcSn5UUQab40scIdMzZK3g2p/v8AalSMA39AYAC79WDcll/t3nmqrajVerBuSy/27zzVVtRzxpzedRzz9UXWV2ty0nurPpgAMWzYAAAAAAAAAAAAAAADnjpl3r5s4vc+OLDWZaZd6+bOL3Pjiw11LozYbHklygsJu+IAvnjMtDW9fKfF7bxwWBrL7jc193o8+mj/AENb18p8XtvHBYGsvuNzX3ejz6aLL48RaPxk63xV7Dbcs2UXOoBLaHQAFeaiXunOHeLPw1Xja5/XvA+EQ51R7Ool7pzh3iz8NV42uf17wPhEOdUQ9Hje1w/pys7ebgyXGHXFPgCQUFAAOkuQeomXOEWfJle88HIPUTLnCLPkyvec11Xnz4xzdh0Wy2fLDKAAoLoAAAAAAAAAAAAAAfnX9hU7Efg/R+df2FTsR+D2HeOYYDrJjwAG59Ure5T4dc/dbQ14N1+DcfpeXrtX6pW9ynw65+62hrwbr8G4/S8vXRZpbjWlwl+ZZ6Y3XbYfkiUBLaJgAF76n25Ox79d8xOusrvtzL27XytJRWp9uTse/XfMTrrK77cy9u18rSQ3oTiuu9fXKyt/uF6Tmk6J2sgEiISHr5O63YJxK25sryHr5O63YJxK25sqjUeTPhHJXpNokxhm6WAOanYwAAAAAAAAAAAAAAAAAAAAAAAAAAAAAAAAAAAAAAAAAAAAAAAAAAAAAAAAAAAAADD9Me6LPH7t4n5WoyTBvc9j3al4YMb0x7os8fu3iflajJMG9z2PdqXhg99jz2vsAePQAAAAAGDacd0eauHVPsc+HQfTjujzVw6p9jnwmnVlu+25/lgtrfvgAJKUBTmpP7fOHYsPjXTGpzUn9vnDsWHxrtTvxuCo9PXKqWXjgx/Xp6y5V7jccyVMCn9enrLlXuNxzJUwLq5O4afCPVMjC8W87XGGUABtTCjpnoc3S5M4BYciRzMdM9Dm6XJnALDkSIu1o7HYc0cm5XM2i15YZoDzj1uxviVzzZnkPXzj1uxviVzzZnkNrp/Jkwhk58qvPnxjmAKyg2bq1b7ctdu68rVXsgnVq325a7d15WqvZD+sHeVnyQ6pk/6qdz2vvY9EgA0RJwAAAAAAAAAAAAAAADSOt7uoo8Xt/BURatLW93UUeL2/gqItTxq73N65vgtLbxADe1IWlqhbqK3F7jwU0WrS1Qt1Fbi9x4KbRNYm5vXL8VWx8SbtbffljPd7PkSNNtya2+/LGe72fIkabbRdvc9L7uTpgiXS+323NNmAM2x768I97WXeKfig6dZ+6iZj4RecmZzFwj3tZd4p+KDp1n7qJmPhF5yZkTaytqosZs5G53Y2Srw+Ezm0A3lzoAAoPUw6945wiPOprAR/qYde8c4RHnU1gISvvvifCXJ0hq24fs+abMAai30AAAAAAAAAAAAAAABLeux7fJ/Yv/jQTGpzXY9vk/sX/wAaCY3Q9x9wU/q65lna+OIA2xTHQfQdujyrw6n9rnw6D6Dt0eVeHU/tRrrN2Cx5/lir2HfFz+0q70M4cfxDzE7FmU6Vd6GcOP4h5idiyR6DZbLllyghmp8+fGOYAu1FsbV132ZS79/TmWTrP7kswduz81SRtq677Mpd+/pzLJ1n9yWYO3Z+apIjvpxLQ+j8SLa6Lhqv5bT8NCADfHPgACudS3qjmHiUnKgopOupb1RzDxKTlQUUgW9e+bfGGUHUNxuH6bCPVEAa82wAAAAAAAAAAAAAAABE2trvcqcOtvvNMNz62u9ypw62+80w6Wuzuem5JcllaeKIAzr4HSrMHVTEuHVuXFzVdKswdVMS4dW5cUV6yvMosZ/kVZPBNg5ZAJcQqAAoHUl3tYjwC459u2xrpdUcvcSn5UWp9SXe1iPALjn27bGul1Ry9xKflRRBpvjSxwh0zNkreDan+/2pUjAN/QGAAu/Vg3JZf7d55qq2o1Xqwbksv9u881VbUc8ac3nUc8/VF1ldrctJ7qz6YADFs2AAAAAAAAAAAAAAAA546Zd6+bOL3Pjiw1mWmXevmzi9z44sNdS6M2Gx5JcoLCbviAL54zLQ1vXynxe28cFgay+43Nfd6PPpo/0Nb18p8XtvHBYGsvuNzX3ejz6aLL48RaPxk63xV7Dbcs2UXOoBLaHQAFeaiXunOHeLPw1Xja5/XvA+EQ51R7Ool7pzh3iz8NV42uf17wPhEOdUQ9Hje1w/pys7ebgyXGHXFPgCQUFAAOkuQeomXOEWfJle88HIPUTLnCLPkyvec11Xnz4xzdh0Wy2fLDKAAoLoAAAAAAAAAAAAAAfnX9hU7Efg/R+df2FTsR+D2HeOYYDrJjwAG59Ure5T4dc/dbQ14N1+DcfpeXrtX6pW9ynw65+62hrwbr8G4/S8vXRZpbjWlwl+ZZ6Y3XbYfkiUBLaJgAF76n25Ox79d8xOusrvtzL27XytJRWp9uTse/XfMTrrK77cy9u18rSQ3oTiuu9fXKyt/uF6Tmk6J2sgEiISHr5O63YJxK25sryHr5O63YJxK25sqjUeTPhHJXpNokxhm6WAOanYwAAAAAAAAAAAAAAAAAAAAAAAAAAAAAAAAAAAAAAAAAAAAAAAAAAAAAAAAAAAAADD9Me6LPH7t4n5WoyTBvc9j3al4YMb0x7os8fu3iflajJMG9z2PdqXhg99jz2vsAePQAAAAAGDacd0eauHVPsc+HQfTjujzVw6p9jnwmnVlu+25/lgtrfvgAJKUBTmpP7fOHYsPjXTGpzUn9vnDsWHxrtTvxuCo9PXKqWXjgx/Xp6y5V7jccyVMCn9enrLlXuNxzJUwLq5O4afCPVMjC8W87XGGUABtTCjpnoc3S5M4BYciRzMdM9Dm6XJnALDkSIu1o7HYc0cm5XM2i15YZoDzj1uxviVzzZnkPXzj1uxviVzzZnkNrp/Jkwhk58qvPnxjmAKyg2bq1b7ctdu68rVXsgnVq325a7d15WqvZD+sHeVnyQ6pk/6qdz2vvY9EgA0RJwAAAAAAAAAAAAAAADSOt7uoo8Xt/BURatLW93UUeL2/gqItTxq73N65vgtLbxADe1IWlqhbqK3F7jwU0WrS1Qt1Fbi9x4KbRNYm5vXL8VWx8SbtbffljPd7PkSNNtya2+/LGe72fIkabbRdvc9L7uTpgiXS+323NNmAM2x768I97WXeKfig6dZ+6iZj4RecmZzFwj3tZd4p+KDp1n7qJmPhF5yZkTaytqosZs5G53Y2Srw+Ezm0A3lzoAAoPUw6945wiPOprAR/qYde8c4RHnU1gISvvvifCXJ0hq24fs+abMAai30AAAAAAAAAAAAAAABLeux7fJ/Yv8A40Exqc12Pb5P7F/8aCY3Q9x9wU/q65lna+OIA2xTHQfQdujyrw6n9rnw6D6Dt0eVeHU/tRrrN2Cx5/lir2HfFz+0q70M4cfxDzE7FmU6Vd6GcOP4h5idiyR6DZbLllyghmp8+fGOYAu1FsbV132ZS79/TmWTrP7kswduz81SRtq677Mpd+/pzLJ1n9yWYO3Z+apIjvpxLQ+j8SLa6Lhqv5bT8NCADfHPgACudS3qjmHiUnKgopOupb1RzDxKTlQUUgW9e+bfGGUHUNxuH6bCPVEAa82wAAAAAAAAAAAAAAABE2trvcqcOtvvNMNz62u9ypw62+80w6Wuzuem5JcllaeKIAzr4HSrMHVTEuHVuXFzVdKswdVMS4dW5cUV6yvMosZ/kVZPBNg5ZAJcQqAAoHUl3tYjwC459u2xrpdUcvcSn5UWp9SXe1iPALjn27bGul1Ry9xKflRRBpvjSxwh0zNkreDan+/2pUjAN/QGAAu/Vg3JZf7d55qq2o1Xqwbksv8AbvPNVW1HPGnN51HPP1RdZXa3LSe6s+mAAxbNgAAAAAAAAAAAAAAAOeOmXevmzi9z44sNZlpl3r5s4vc+OLDXUujNhseSXKCwm74gC+eMy0Nb18p8XtvHBYGsvuNzX3ejz6aP9DW9fKfF7bxwWBrL7jc193o8+miy+PEWj8ZOt8Vew23LNlFzqAS2h0ABXmol7pzh3iz8NV42uf17wPhEOdUezqJe6c4d4s/DVeNrn9e8D4RDnVEPR43tcP6crO3m4Mlxh1xT4AkFBQADpLkHqJlzhFnyZXvPByD1Ey5wiz5Mr3nNdV58+Mc3YdFstnywygAKC6AAAAAAAAAAAAAAH51/YVOxH4P0fnX9hU7Efg9h3jmGA6yY8ABufVK3uU+HXP3W0NeDdfg3H6Xl67V+qVvcp8Oufutoa8G6/BuP0vL10WaW41pcJfmWemN122H5IlAS2iYABe+p9uTse/XfMTrrK77cy9u18rSUVqfbk7Hv13zE66yu+3MvbtfK0kN6E4rrvX1ysrf7hek5pOidrIBIiEh6+Tut2CcStubK8h6+Tut2CcStubKo1Hkz4RyV6TaJMYZulgDmp2MAAAAAAAAAAAAAAAAAAAAAAAAAAAAAAAAAAAAAAAAAAAAAAAAAAAAAAAAAAAAAAw/THuizx+7eJ+VqMkwb3PY92peGDG9Me6LPH7t4n5WoyTBvc9j3al4YPfY89r7AHj0AAAAABg2nHdHmrh1T7HPh0H047o81cOqfY58Jp1Zbvtuf5YLa374ACSlAU5qT+3zh2LD410xqc1J/b5w7Fh8a7U78bgqPT1yqll44Mf16esuVe43HMlTAp/Xp6y5V7jccyVMC6uTuGnwj1TIwvFvO1xhlAAbUwo6Z6HN0uTOAWHIkczHTPQ5ulyZwCw5EiLtaOx2HNHJuVzNoteWGaA849bsb4lc82Z5D1849bsb4lc82Z5Da6fyZMIZOfKrz58Y5gCsoNm6tW+3LXbuvK1V7IJ1at9uWu3deVqr2Q/rB3lZ8kOqZP+qnc9r72PRIANEScAAAAAAAAAAAAAAAA0jre7qKPF7fwVEWrS1vd1FHi9v4KiLU8au9zeub4LS28QA3tSFpaoW6itxe48FNFq0tULdRW4vceCm0TWJub1y/FVsfEm7W335Yz3ez5EjTbcmtvvyxnu9nyJGm20Xb3PS+7k6YIl0vt9tzTZgDNse+vCPe1l3in4oOnWfuomY+EXnJmcxcI97WXeKfig6dZ+6iZj4RecmZE2sraqLGbORud2Nkq8PhM5tAN5c6AAKD1MOveOcIjzqawEf6mHXvHOER51NYCEr774nwlydIatuH7PmmzAGot9AAAAAAAAAAAAAAAAS3rse3yf2L/wCNBManNdj2+T+xf/GgmN0PcfcFP6uuZZ2vjiANsUx0H0Hbo8q8Op/a58Og+g7dHlXh1P7Ua6zdgsef5Yq9h3xc/tKu9DOHH8Q8xOxZlOlXehnDj+IeYnYskeg2Wy5ZcoIZqfPnxjmALtRbG1dd9mUu/f05lk6z+5LMHbs/NUkbauu+zKXfv6cyydZ/clmDt2fmqSI76cS0Po/Ei2ui4ar+W0/DQgA3xz4AArnUt6o5h4lJyoKKTrqW9Ucw8Sk5UFFIFvXvm3xhlB1Dcbh+mwj1RAGvNsAAAAAAAAAAAAAAAARNra73KnDrb7zTDc+trvcqcOtvvNMOlrs7npuSXJZWniiAM6+B0qzB1UxLh1blxc1XSrMHVTEuHVuXFFesrzKLGf5FWTwTYOWQCXEKgAKB1Jd7WI8AuOfbtsa6XVHL3Ep+VFqfUl3tYjwC459u2xrpdUcvcSn5UUQab40scIdMzZK3g2p/v9qVIwDf0BgALv1YNyWX+3eeaqtqNV6sG5LL/bvPNVW1HPGnN51HPP1RdZXa3LSe6s+mAAxbNgAAAAAAAAAAAAAAAOeOmXevmzi9z44sNZlpl3r5s4vc+OLDXUujNhseSXKCwm74gC+eMy0Nb18p8XtvHBYGsvuNzX3ejz6aP9DW9fKfF7bxwWBrL7jc193o8+miy+PEWj8ZOt8Vew23LNlFzqAS2h0ABXmol7pzh3iz8NV42uf17wPhEOdUezqJe6c4d4s/DVeNrn9e8D4RDnVEPR43tcP6crO3m4Mlxh1xT4AkFBQADpLkHqJlzhFnyZXvPByD1Ey5wiz5Mr3nNdV58+Mc3YdFstnywygAKC6AAAAAAAAAAAAAAH51/YVOxH4P0fnX9hU7Efg9h3jmGA6yY8ABufVK3uU+HXP3W0NeDdfg3H6Xl67V+qVvcp8Oufutoa8G6/BuP0vL10WaW41pcJfmWemN122H5IlAS2iYABe+p9uTse/XfMTrrK77cy9u18rSUVqfbk7Hv13zE66yu+3MvbtfK0kN6E4rrvX1ysrf7hek5pOidrIBIiEh6+Tut2CcStubK8h6+Tut2CcStubKo1Hkz4RyV6TaJMYZulgDmp2MAAAAAAAAAAAAAAAAAAAAAAAAAAAAAAAAAAAAAAAAAAAAAAAAAAAAAAAAAAAAAAw/THuizx+7eJ+VqMkwb3PY92peGDG9Me6LPH7t4n5WoyTBvc9j3al4YPfY89r7AHj0AAAAABg2nHdHmrh1T7HPh0H047o81cOqfY58Jp1Zbvtuf5YLa374ACSlAU5qT+3zh2LD410xqc1J/b5w7Fh8a7U78bgqPT1yqll44Mf16esuVe43HMlTAp/Xp6y5V7jccyVMC6uTuGnwj1TIwvFvO1xhlAAbUwo6Z6HN0uTOAWHIkczHTPQ5ulyZwCw5EiLtaOx2HNHJuVzNoteWGaA849bsb4lc82Z5D1849bsb4lc82Z5Da6fyZMIZOfKrz58Y5gCsoNm6tW+3LXbuvK1V7IJ1at9uWu3deVqr2Q/rB3lZ8kOqZP8Aqp3Pa+9j0SADREnAAAAAAAAAAAAAAAANI63u6ijxe38FRFq0tb3dRR4vb+Coi1PGrvc3rm+C0tvEAN7UhaWqFuorcXuPBTRatLVC3UVuL3HgptE1ibm9cvxVbHxJu1t9+WM93s+RI023Jrb78sZ7vZ8iRpttF29z0vu5OmCJdL7fbc02YAzbHvrwj3tZd4p+KDp1n7qJmPhF5yZnMXCPe1l3in4oOnWfuomY+EXnJmRNrK2qixmzkbndjZKvD4TObQDeXOgACg9TDr3jnCI86msBH+ph17xzhEedTWAhK+++J8JcnSGrbh+z5pswBqLfQAAAAAAAAAAAAAAAEt67Ht8n9i/+NBManNdj2+T+xf8AxoJjdD3H3BT+rrmWdr44gDbFMdB9B26PKvDqf2ufDoPoO3R5V4dT+1Gus3YLHn+WKvYd8XP7SrvQzhx/EPMTsWZTpV3oZw4/iHmJ2LJHoNlsuWXKCGanz58Y5gC7UWxtXXfZlLv39OZZOs/uSzB27PzVJG2rrvsyl37+nMsnWf3JZg7dn5qkiO+nEtD6PxItrouGq/ltPw0IAN8c+AAK51LeqOYeJScqCik66lvVHMPEpOVBRSBb175t8YZQdQ3G4fpsI9UQBrzbAAAAAAAAAAAAAAAAETa2u9ypw62+80w3Pra73KnDrb7zTDpa7O56bklyWVp4ogDOvgdKswdVMS4dW5cXNV0qzB1UxLh1blxRXrK8yixn+RVk8E2DlkAlxCoACgdSXe1iPALjn27bGul1Ry9xKflRan1Jd7WI8AuOfbtsa6XVHL3Ep+VFEGm+NLHCHTM2St4Nqf7/AGpUjAN/QGAAu/Vg3JZf7d55qq2o1Xqwbksv9u881VbUc8ac3nUc8/VF1ldrctJ7qz6YADFs2AAAAAAAAAAAAAAAA546Zd6+bOL3Pjiw1mWmXevmzi9z44sNdS6M2Gx5JcoLCbviAL54zLQ1vXynxe28cFgay+43Nfd6PPpo/wBDW9fKfF7bxwWBrL7jc193o8+miy+PEWj8ZOt8Vew23LNlFzqAS2h0ABXmol7pzh3iz8NV42uf17wPhEOdUezqJe6c4d4s/DVeNrn9e8D4RDnVEPR43tcP6crO3m4Mlxh1xT4AkFBQADpLkHqJlzhFnyZXvPByD1Ey5wiz5Mr3nNdV58+Mc3YdFstnywygAKC6AAAAAAAAAAAAAAH51/YVOxH4P0fnX9hU7Efg9h3jmGA6yY8ABufVK3uU+HXP3W0NeDdfg3H6Xl67V+qVvcp8Oufutoa8G6/BuP0vL10WaW41pcJfmWemN122H5IlAS2iYABe+p9uTse/XfMTrrK77cy9u18rSUVqfbk7Hv13zE66yu+3MvbtfK0kN6E4rrvX1ysrf7hek5pOidrIBIiEh6+Tut2CcStubK8h6+Tut2CcStubKo1Hkz4RyV6TaJMYZulgDmp2MAAAAAAAAAAAAAAAAAAAAAAAAAAAAAAAAAAAAAAAAAAAAAAAAAAAAAAAAAAAAAAw/THuizx+7eJ+VqMkwb3PY92peGDG9Me6LPH7t4n5WoyTBvc9j3al4YPfY89r7AHj0AAAAABg2nHdHmrh1T7HPh0H047o81cOqfY58Jp1Zbvtuf5YLa374ACSlAU5qT+3zh2LD410xqc1J/b5w7Fh8a7U78bgqPT1yqll44Mf16esuVe43HMlTAp/Xp6y5V7jccyVMC6uTuGnwj1TIwvFvO1xhlAAbUwo6Z6HN0uTOAWHIkczHTPQ5ulyZwCw5EiLtaOx2HNHJuVzNoteWGaA849bsb4lc82Z5D1849bsb4lc82Z5Da6fyZMIZOfKrz58Y5gCsoNm6tW+3LXbuvK1V7IJ1at9uWu3deVqr2Q/rB3lZ8kOqZP+qnc9r72PRIANEScAAAAAAAAAAAAAAAA0jre7qKPF7fwVEWrS1vd1FHi9v4KiLU8au9zeub4LS28QA3tSFpaoW6itxe48FNFq0tULdRW4vceCm0TWJub1y/FVsfEm7W335Yz3ez5EjTbcmtvvyxnu9nyJGm20Xb3PS+7k6YIl0vt9tzTZgDNse+vCPe1l3in4oOnWfuomY+EXnJmcxcI97WXeKfig6dZ+6iZj4RecmZE2sraqLGbORud2Nkq8PhM5tAN5c6AAKD1MOveOcIjzqawEf6mHXvHOER51NYCEr774nwlydIatuH7PmmzAGot9AAAAAAAAAAAAAAAAS3rse3yf2L/40Exqc12Pb5P7F/8AGgmN0PcfcFP6uuZZ2vjiANsUx0H0Hbo8q8Op/a58Og+g7dHlXh1P7Ua6zdgsef5Yq9h3xc/tKu9DOHH8Q8xOxZlOlXehnDj+IeYnYskeg2Wy5ZcoIZqfPnxjmALtRbG1dd9mUu/f05lk6z+5LMHbs/NUkbauu+zKXfv6cyydZ/clmDt2fmqSI76cS0Po/Ei2ui4ar+W0/DQgA3xz4AArnUt6o5h4lJyoKKTrqW9Ucw8Sk5UFFIFvXvm3xhlB1Dcbh+mwj1RAGvNsAAAAAAAAAAAAAAAARNra73KnDrb7zTDc+trvcqcOtvvNMOlrs7npuSXJZWniiAM6+B0qzB1UxLh1blxc1XSrMHVTEuHVuXFFesrzKLGf5FWTwTYOWQCXEKgAKB1Jd7WI8AuOfbtsa6XVHL3Ep+VFqfUl3tYjwC459u2xrpdUcvcSn5UUQab40scIdMzZK3g2p/v9qVIwDf0BgALv1YNyWX+3eeaqtqNV6sG5LL/bvPNVW1HPGnN51HPP1RdZXa3LSe6s+mAAxbNgAAAAAAAAAAAAAAAOeOmXevmzi9z44sNZlpl3r5s4vc+OLDXUujNhseSXKCwm74gC+eMy0Nb18p8XtvHBYGsvuNzX3ejz6aP9DW9fKfF7bxwWBrL7jc193o8+miy+PEWj8ZOt8Vew23LNlFzqAS2h0ABXmol7pzh3iz8NV42uf17wPhEOdUezqJe6c4d4s/DVeNrn9e8D4RDnVEPR43tcP6crO3m4Mlxh1xT4AkFBQADpLkHqJlzhFnyZXvPByD1Ey5wiz5Mr3nNdV58+Mc3YdFstnywygAKC6AAAAAAAAAAAAAAH51/YVOxH4P0fnX9hU7Efg9h3jmGA6yY8ABufVK3uU+HXP3W0NeDdfg3H6Xl67V+qVvcp8Oufutoa8G6/BuP0vL10WaW41pcJfmWemN122H5IlAS2iYABe+p9uTse/XfMTrrK77cy9u18rSUVqfbk7Hv13zE66yu+3MvbtfK0kN6E4rrvX1ysrf7hek5pOidrIBIiEh6+Tut2CcStubK8h6+Tut2CcStubKo1Hkz4RyV6TaJMYZulgDmp2MAAAAAAAAAAAAAAAAAAAAAAAAAAAAAAAAAAAAAAAAAAAAAAAAAAAAAAAAAAA0fe5+ztVyXimmWzzJUpYbhuK1adLAvkdCNvWw+jc+gnjPPGX03ppoQmqQjCpCWEYSw6EYbdvsIdo3gPgxWpjE+GTT5dksprypCX0U17PPLSkhGPrnjCSEYzdGHr6G2XpbNnSl29KGLaGMy47m3INtjeZLylc4hUvL6lUqUqMKUkYU7mpJLCWSG3ZCEssIQ2xjH1euMY7YvOz2j6NMe6LPH7t4n5WoyTBvc9j3al4YMb0x7os8fu3iflajJMG9z2PdqXhg99jz2vsAePQAAAAAGDacd0eauHVPsc+HQfTjujzVw6p9jnwmnVlu+25/lgtrfvgAJKUBTmpP7fOHYsPjXTGpzUn9vnDsWHxrtTvxuCo9PXKqWXjgx/Xp6y5V7jccyVMCn9enrLlXuNxzJUwLq5O4afCPVMjC8W87XGGUABtTCjpnoc3S5M4BYciRzMdM9Dm6XJnALDkSIu1o7HYc0cm5XM2i15YZoDzj1uxviVzzZnkPXzj1uxviVzzZnkNrp/Jkwhk58qvPnxjmAKyg2bq1b7ctdu68rVXsgnVq325a7d15WqvZD+sHeVnyQ6pk/6qdz2vvY9EgA0RJwAAAAAAAAAAAAAAADSOt7uoo8Xt/BURatLW93UUeL2/gqItTxq73N65vgtLbxADe1IWlqhbqK3F7jwU0WrS1Qt1Fbi9x4KbRNYm5vXL8VWx8SbtbffljPd7PkSNNtya2+/LGe72fIkabbRdvc9L7uTpgiXS+323NNmAM2x768I97WXeKfig6dZ+6iZj4RecmZzFwj3tZd4p+KDp1n7qJmPhF5yZkTaytqosZs5G53Y2Srw+Ezm0A3lzoAAoPUw6945wiPOprAR/qYde8c4RHnU1gISvvvifCXJ0hq24fs+abMAai30AAAAAAAAAAAAAAABLeux7fJ/Yv8A40Exqc12Pb5P7F/8aCY3Q9x9wU/q65lna+OIA2xTHQfQdujyrw6n9rnw6D6Dt0eVeHU/tRrrN2Cx5/lir2HfFz+0q70M4cfxDzE7FmU6Vd6GcOP4h5idiyR6DZbLllyghmp8+fGOYAu1FsbV132ZS79/TmWTrP7kswduz81SRtq677Mpd+/pzLJ1n9yWYO3Z+apIjvpxLQ+j8SLa6Lhqv5bT8NCADfHPgACudS3qjmHiUnKgopOupb1RzDxKTlQUUgW9e+bfGGUHUNxuH6bCPVEAa82wAAAAAAAAAAAAAAABE2trvcqcOtvvNMNz62u9ypw62+80w6Wuzuem5JcllaeKIAzr4HSrMHVTEuHVuXFzVdKswdVMS4dW5cUV6yvMosZ/kVZPBNg5ZAJcQqAAoHUl3tYjwC459u2xrpdUcvcSn5UWp9SXe1iPALjn27bGul1Ry9xKflRRBpvjSxwh0zNkreDan+/2pUjAN/QGAAu/Vg3JZf7d55qq2o1Xqwbksv8AbvPNVW1HPGnN51HPP1RdZXa3LSe6s+mAAxbNgAAAAAAAAAAAAAAAOeOmXevmzi9z44sNZlpl3r5s4vc+OLDXUujNhseSXKCwm74gC+eMy0Nb18p8XtvHBYGsvuNzX3ejz6aP9DW9fKfF7bxwWBrL7jc193o8+miy+PEWj8ZOt8Vew23LNlFzqAS2h0ABXmol7pzh3iz8NV42uf17wPhEOdUezqJe6c4d4s/DVeNrn9e8D4RDnVEPR43tcP6crO3m4Mlxh1xT4AkFBQADpLkHqJlzhFnyZXvPByD1Ey5wiz5Mr3nNdV58+Mc3YdFstnywygAKC6AAAAAAAAAAAAAAH51/YVOxH4P0fnX9hU7Efg9h3jmGA6yY8ABufVK3uU+HXP3W0NeDdfg3H6Xl67V+qVvcp8Oufutoa8G6/BuP0vL10WaW41pcJfmWemN122H5IlAS2iYABe+p9uTse/XfMTrrK77cy9u18rSUVqfbk7Hv13zE66yu+3MvbtfK0kN6E4rrvX1ysrf7hek5pOidrIBIiEh6+Tut2CcStubK8h6+Tut2CcStubKo1Hkz4RyV6TaJMYZulgDmp2MAAAAAAAAAAAAAAAAAAAAAAAAAAAAAAAAAAAAAAAAAAAAAAAAAAAAAAAAAANQz6KM3wwPENGlG6wj5oYji099NexuKst/Stalb089rLQhT9HGPT2yQqelhslm29CMYbI7eHsI9g8rBIZnluMTlzB+Svk0LuMML+Rek6fyXow2en6fq9J0ul/h9WzY8bRXlHEsj5No5exavbVbmnd3leM1vNNNJ0atxUqSw2zSwjt6M8Nvq+nb9P0suDtGH6Y90WeP3bxPytRkmDe57Hu1LwwY3pj3RZ4/dvE/K1GSYN7nse7UvDA9jz2vsAePQAAAAAGDacd0eauHVPsc+HQfTjujzVw6p9jnwmnVlu+25/lgtrfvgAJKUBTmpP7fOHYsPjXTGpzUn9vnDsWHxrtTvxuCo9PXKqWXjgx/Xp6y5V7jccyVMCn9enrLlXuNxzJUwLq5O4afCPVMjC8W87XGGUABtTCjpnoc3S5M4BYciRzMdM9Dm6XJnALDkSIu1o7HYc0cm5XM2i15YZoDzj1uxviVzzZnkPXzj1uxviVzzZnkNrp/Jkwhk58qvPnxjmAKyg2bq1b7ctdu68rVXsgnVq325a7d15WqvZD+sHeVnyQ6pk/6qdz2vvY9EgA0RJwAAAAAAAAAAAAAAADSOt7uoo8Xt/BURatLW93UUeL2/gqItTxq73N65vgtLbxADe1IWlqhbqK3F7jwU0WrS1Qt1Fbi9x4KbRNYm5vXL8VWx8SbtbffljPd7PkSNNtya2+/LGe72fIkabbRdvc9L7uTpgiXS+323NNmAM2x768I97WXeKfig6dZ+6iZj4RecmZzFwj3tZd4p+KDp1n7qJmPhF5yZkTaytqosZs5G53Y2Srw+Ezm0A3lzoAAoPUw6945wiPOprAR/qYde8c4RHnU1gISvvvifCXJ0hq24fs+abMAai30AAAAAAAAAAAAAAABLeux7fJ/Yv/jQTGpzXY9vk/sX/wAaCY3Q9x9wU/q65lna+OIA2xTHQfQdujyrw6n9rnw6D6Dt0eVeHU/tRrrN2Cx5/lir2HfFz+0q70M4cfxDzE7FmU6Vd6GcOP4h5idiyR6DZbLllyghmp8+fGOYAu1FsbV132ZS79/TmWTrP7kswduz81SRtq677Mpd+/pzLJ1n9yWYO3Z+apIjvpxLQ+j8SLa6Lhqv5bT8NCADfHPgACudS3qjmHiUnKgopOupb1RzDxKTlQUUgW9e+bfGGUHUNxuH6bCPVEAa82wAAAAAAAAAAAAAAABE2trvcqcOtvvNMNz62u9ypw62+80w6Wuzuem5JcllaeKIAzr4HSrMHVTEuHVuXFzVdKswdVMS4dW5cUV6yvMosZ/kVZPBNg5ZAJcQqAAoHUl3tYjwC459u2xrpdUcvcSn5UWp9SXe1iPALjn27bGul1Ry9xKflRRBpvjSxwh0zNkreDan+/2pUjAN/QGAAu/Vg3JZf7d55qq2o1Xqwbksv9u881VbUc8ac3nUc8/VF1ldrctJ7qz6YADFs2AAAAAAAAAAAAAAAA546Zd6+bOL3Pjiw1mWmXevmzi9z44sNdS6M2Gx5JcoLCbviAL54zLQ1vXynxe28cFgay+43Nfd6PPpo/0Nb18p8XtvHBYGsvuNzX3ejz6aLL48RaPxk63xV7Dbcs2UXOoBLaHQAFeaiXunOHeLPw1Xja5/XvA+EQ51R7Ool7pzh3iz8NV42uf17wPhEOdUQ9Hje1w/pys7ebgyXGHXFPgCQUFAAOkuQeomXOEWfJle88HIPUTLnCLPkyvec11Xnz4xzdh0Wy2fLDKAAoLoAAAAAAAAAAAAAAfnX9hU7Efg/R+df2FTsR+D2HeOYYDrJjwAG59Ure5T4dc/dbQ14N1+DcfpeXrtX6pW9ynw65+62hrwbr8G4/S8vXRZpbjWlwl+ZZ6Y3XbYfkiUBLaJgAF76n25Ox79d8xOusrvtzL27XytJRWp9uTse/XfMTrrK77cy9u18rSQ3oTiuu9fXKyt/uF6Tmk6J2sgEiISHr5O63YJxK25sryHr5O63YJxK25sqjUeTPhHJXpNokxhm6WAOanYwAAAAAAAAAAAAAAAAAAAAAAAAAAAAAAAAAAAAAAAAAAAAAAAAAAAAAAAAAAAAADD9Me6LPH7t4n5WoyTBvc9j3al4YMb0x7os8fu3iflajJMG9z2PdqXhg99jz2vsAePQAAAAAGDacd0eauHVPsc+HQfTjujzVw6p9jnwmnVlu+25/lgtrfvgAJKUBTmpP7fOHYsPjXTGpzUn9vnDsWHxrtTvxuCo9PXKqWXjgx/Xp6y5V7jccyVMCn9enrLlXuNxzJUwLq5O4afCPVMjC8W87XGGUABtTCjpnoc3S5M4BYciRzMdM9Dm6XJnALDkSIu1o7HYc0cm5XM2i15YZoDzj1uxviVzzZnkPXzj1uxviVzzZnkNrp/Jkwhk58qvPnxjmAKyg2bq1b7ctdu68rVXsgnVq325a7d15WqvZD+sHeVnyQ6pk/6qdz2vvY9EgA0RJwAAAAAAAAAAAAAAADSOt7uoo8Xt/BURatLW93UUeL2/gqItTxq73N65vgtLbxADe1IWlqhbqK3F7jwU0WrS1Qt1Fbi9x4KbRNYm5vXL8VWx8SbtbffljPd7PkSNNtya2+/LGe72fIkabbRdvc9L7uTpgiXS+323NNmAM2x768I97WXeKfig6dZ+6iZj4RecmZzFwj3tZd4p+KDp1n7qJmPhF5yZkTaytqosZs5G53Y2Srw+Ezm0A3lzoAAoPUw6945wiPOprAR/qYde8c4RHnU1gISvvvifCXJ0hq24fs+abMAai30AAAAAAAAAAAAAAABLeux7fJ/Yv8A40Exqc12Pb5P7F/8aCY3Q9x9wU/q65lna+OIA2xTHQfQdujyrw6n9rnw6D6Dt0eVeHU/tRrrN2Cx5/lir2HfFz+0q70M4cfxDzE7FmU6Vd6GcOP4h5idiyR6DZbLllyghmp8+fGOYAu1FsbV132ZS79/TmWTrP7kswduz81SRtq677Mpd+/pzLJ1n9yWYO3Z+apIjvpxLQ+j8SLa6Lhqv5bT8NCADfHPgACudS3qjmHiUnKgopOupb1RzDxKTlQUUgW9e+bfGGUHUNxuH6bCPVEAa82wAAAAAAAAAAAAAAABE2trvcqcOtvvNMNz62u9ypw62+80w6Wuzuem5JcllaeKIAzr4HSrMHVTEuHVuXFzVdKswdVMS4dW5cUV6yvMosZ/kVZPBNg5ZAJcQqAAoHUl3tYjwC459u2xrpdUcvcSn5UWp9SXe1iPALjn27bGul1Ry9xKflRRBpvjSxwh0zNkreDan+/2pUjAN/QGAAu/Vg3JZf7d55qq2o1Xqwbksv8AbvPNVW1HPGnN51HPP1RdZXa3LSe6s+mAAxbNgAAAAAAAAAAAAAAAOeOmXevmzi9z44sNZlpl3r5s4vc+OLDXUujNhseSXKCwm74gC+eMy0Nb18p8XtvHBYGsvuNzX3ejz6aP9DW9fKfF7bxwWBrL7jc193o8+miy+PEWj8ZOt8Vew23LNlFzqAS2h0ABXmol7pzh3iz8NV42uf17wPhEOdUezqJe6c4d4s/DVeNrn9e8D4RDnVEPR43tcP6crO3m4Mlxh1xT4AkFBQADpLkHqJlzhFnyZXvPByD1Ey5wiz5Mr3nNdV58+Mc3YdFstnywygAKC6AAAAAAAAAAAAAAH51/YVOxH4P0fnX9hU7Efg9h3jmGA6yY8ABufVK3uU+HXP3W0NeDdfg3H6Xl67V+qVvcp8Oufutoa8G6/BuP0vL10WaW41pcJfmWemN122H5IlAS2iYABe+p9uTse/XfMTrrK77cy9u18rSUVqfbk7Hv13zE66yu+3MvbtfK0kN6E4rrvX1ysrf7hek5pOidrIBIiEh6+Tut2CcStubK8h6+Tut2CcStubKo1Hkz4RyV6TaJMYZulgDmp2MAAAAAAAAAAAAAAAAAAAAAAAAAAAAAAAAAAAAAAAAAAAAAAAAAAAAAAAAAAAAAAw/THuizx+7eJ+VqMkwb3PY92peGDG9Me6LPH7t4n5WoyTBvc9j3al4YPfY89r7AHj0AAAAABg2nHdHmrh1T7HPh0H047o81cOqfY58Jp1Zbvtuf5YLa374ACSlAU5qT+3zh2LD410xqc1J/b5w7Fh8a7U78bgqPT1yqll44Mf16esuVe43HMlTAp/Xp6y5V7jccyVMC6uTuGnwj1TIwvFvO1xhlAAbUwo6Z6HN0uTOAWHIkczHTPQ5ulyZwCw5EiLtaOx2HNHJuVzNoteWGaA849bsb4lc82Z5D1849bsb4lc82Z5Da6fyZMIZOfKrz58Y5gCsoNm6tW+3LXbuvK1V7IJ1at9uWu3deVqr2Q/rB3lZ8kOqZP+qnc9r72PRIANEScAAAAAAAAAAAAAAAA0jre7qKPF7fwVEWrS1vd1FHi9v4KiLU8au9zeub4LS28QA3tSFpaoW6itxe48FNFq0tULdRW4vceCm0TWJub1y/FVsfEm7W335Yz3ez5EjTbcmtvvyxnu9nyJGm20Xb3PS+7k6YIl0vt9tzTZgDNse+vCPe1l3in4oOnWfuomY+EXnJmcxcI97WXeKfig6dZ+6iZj4RecmZE2sraqLGbORud2Nkq8PhM5tAN5c6AAKD1MOveOcIjzqawEf6mHXvHOER51NYCEr774nwlydIatuH7PmmzAGot9AAAAAAAAAAAAAAAAS3rse3yf2L/wCNBManNdj2+T+xf/GgmN0PcfcFP6uuZZ2vjiANsUx0H0Hbo8q8Op/a58Og+g7dHlXh1P7Ua6zdgsef5Yq9h3xc/tKu9DOHH8Q8xOxZlOlXehnDj+IeYnYskeg2Wy5ZcoIZqfPnxjmALtRbG1dd9mUu/f05lk6z+5LMHbs/NUkbauu+zKXfv6cyydZ/clmDt2fmqSI76cS0Po/Ei2ui4ar+W0/DQgA3xz4AArnUt6o5h4lJyoKKTrqW9Ucw8Sk5UFFIFvXvm3xhlB1Dcbh+mwj1RAGvNsAAAAAAAAAAAAAAAARNra73KnDrb7zTDc+trvcqcOtvvNMOlrs7npuSXJZWniiAM6+B0qzB1UxLh1blxc1XSrMHVTEuHVuXFFesrzKLGf5FWTwTYOWQCXEKgAKB1Jd7WI8AuOfbtsa6XVHL3Ep+VFqfUl3tYjwC459u2xrpdUcvcSn5UUQab40scIdMzZK3g2p/v9qVIwDf0BgALv1YNyWX+3eeaqtqNV6sG5LL/bvPNVW1HPGnN51HPP1RdZXa3LSe6s+mAAxbNgAAAAAAAAAAAAAAAOeOmXevmzi9z44sNZlpl3r5s4vc+OLDXUujNhseSXKCwm74gC+eMy0Nb18p8XtvHBYGsvuNzX3ejz6aP9DW9fKfF7bxwWBrL7jc193o8+miy+PEWj8ZOt8Vew23LNlFzqAS2h0ABXmol7pzh3iz8NV42uf17wPhEOdUezqJe6c4d4s/DVeNrn9e8D4RDnVEPR43tcP6crO3m4Mlxh1xT4AkFBQADpLkHqJlzhFnyZXvPByD1Ey5wiz5Mr3nNdV58+Mc3YdFstnywygAKC6AAAAAAAAAAAAAAH51/YVOxH4P0fnX9hU7Efg9h3jmGA6yY8ABufVK3uU+HXP3W0NeDdfg3H6Xl67V+qVvcp8Oufutoa8G6/BuP0vL10WaW41pcJfmWemN122H5IlAS2iYABe+p9uTse/XfMTrrK77cy9u18rSUVqfbk7Hv13zE66yu+3MvbtfK0kN6E4rrvX1ysrf7hek5pOidrIBIiEh6+Tut2CcStubK8h6+Tut2CcStubKo1Hkz4RyV6TaJMYZulgDmp2MAAAAAAAAAAAAAAAAAAAAAAAAAAAAAAAAAAAAAAAAAAAAAAAAAAAAAAAAAAAAAAw/THuizx+7eJ+VqMkwb3PY92peGDG9Me6LPH7t4n5WoyTBvc9j3al4YPfY89r7AHj0AAAAABg2nHdHmrh1T7HPh0H047o81cOqfY58Jp1Zbvtuf5YLa374ACSlAU5qT+3zh2LD410xqc1J/b5w7Fh8a7U78bgqPT1yqll44Mf16esuVe43HMlTAp/Xp6y5V7jccyVMC6uTuGnwj1TIwvFvO1xhlAAbUwo6Z6HN0uTOAWHIkczHTPQ5ulyZwCw5EiLtaOx2HNHJuVzNoteWGaA849bsb4lc82Z5D1849bsb4lc82Z5Da6fyZMIZOfKrz58Y5gCsoNm6tW+3LXbuvK1V7IJ1at9uWu3deVqr2Q/rB3lZ8kOqZP8Aqp3Pa+9j0SADREnAAAAAAAAAAAAAAAANI63u6ijxe38FRFq0tb3dRR4vb+Coi1PGrvc3rm+C0tvEAN7UhaWqFuorcXuPBTRatLVC3UVuL3HgptE1ibm9cvxVbHxJu1t9+WM93s+RI023Jrb78sZ7vZ8iRpttF29z0vu5OmCJdL7fbc02YAzbHvrwj3tZd4p+KDp1n7qJmPhF5yZnMXCPe1l3in4oOnWfuomY+EXnJmRNrK2qixmzkbndjZKvD4TObQDeXOgACg9TDr3jnCI86msBH+ph17xzhEedTWAhK+++J8JcnSGrbh+z5pswBqLfQAAAAAAAAAAAAAAAEt67Ht8n9i/+NBManNdj2+T+xf8AxoJjdD3H3BT+rrmWdr44gDbFMdB9B26PKvDqf2ufDoPoO3R5V4dT+1Gus3YLHn+WKvYd8XP7SrvQzhx/EPMTsWZTpV3oZw4/iHmJ2LJHoNlsuWXKCGanz58Y5gC7UWxtXXfZlLv39OZZOs/uSzB27PzVJG2rrvsyl37+nMsnWf3JZg7dn5qkiO+nEtD6PxItrouGq/ltPw0IAN8c+AAK51LeqOYeJScqCik66lvVHMPEpOVBRSBb175t8YZQdQ3G4fpsI9UQBrzbAAAAAAAAAAAAAAAAETa2u9ypw62+80w3Pra73KnDrb7zTDpa7O56bklyWVp4ogDOvgdKswdVMS4dW5cXNV0qzB1UxLh1blxRXrK8yixn+RVk8E2DlkAlxCoACgdSXe1iPALjn27bGul1Ry9xKflRan1Jd7WI8AuOfbtsa6XVHL3Ep+VFEGm+NLHCHTM2St4Nqf7/AGpUjAN/QGAAu/Vg3JZf7d55qq2o1Xqwbksv9u881VbUc8ac3nUc8/VF1ldrctJ7qz6YADFs2AAAAAAAAAAAAAAAA546Zd6+bOL3Pjiw1mWmXevmzi9z44sNdS6M2Gx5JcoLCbviAL54zLQ1vXynxe28cFgay+43Nfd6PPpo/wBDW9fKfF7bxwWBrL7jc193o8+miy+PEWj8ZOt8Vew23LNlFzqAS2h0ABXmol7pzh3iz8NV42uf17wPhEOdUezqJe6c4d4s/DVeNrn9e8D4RDnVEPR43tcP6crO3m4Mlxh1xT4AkFBQADpLkHqJlzhFnyZXvPByD1Ey5wiz5Mr3nNdV58+Mc3YdFstnywygAKC6AAAAAAAAAAAAAAH51/YVOxH4P0fnX9hU7Efg9h3jmGA6yY8ABufVK3uU+HXP3W0NeDdfg3H6Xl67V+qVvcp8Oufutoa8G6/BuP0vL10WaW41pcJfmWemN122H5IlAS2iYABe+p9uTse/XfMTrrK77cy9u18rSUVqfbk7Hv13zE66yu+3MvbtfK0kN6E4rrvX1ysrf7hek5pOidrIBIiEh6+Tut2CcStubK8h6+Tut2CcStubKo1Hkz4RyV6TaJMYZulgDmp2MAAAAAAAAAAAAAAAAAAAAAAAAAAAAAAAAAAAAAAAAAAAAAAAAAAAAAAAAAAAAAAw/THuizx+7eJ+VqMkwb3PY92peGDG9Me6LPH7t4n5WoyTBvc9j3al4YPfY89r7AHj0AAAAABg2nHdHmrh1T7HPh0H047o81cOqfY58Jp1Zbvtuf5YLa374ACSlAU5qT+3zh2LD410xqc1J/b5w7Fh8a7U78bgqPT1yqll44Mf16esuVe43HMlTAp/Xp6y5V7jccyVMC6uTuGnwj1TIwvFvO1xhlAAbUwo6Z6HN0uTOAWHIkczHTPQ5ulyZwCw5EiLtaOx2HNHJuVzNoteWGaA849bsb4lc82Z5D1849bsb4lc82Z5Da6fyZMIZOfKrz58Y5gCsoNm6tW+3LXbuvK1V7IJ1at9uWu3deVqr2Q/rB3lZ8kOqZP+qnc9r72PRIANEScAAAAAAAAAAAAAAAA0jre7qKPF7fwVEWrS1vd1FHi9v4KiLU8au9zeub4LS28QA3tSFpaoW6itxe48FNFq0tULdRW4vceCm0TWJub1y/FVsfEm7W335Yz3ez5EjTbcmtvvyxnu9nyJGm20Xb3PS+7k6YIl0vt9tzTZgDNse+vCPe1l3in4oOnWfuomY+EXnJmcxcI97WXeKfig6dZ+6iZj4RecmZE2sraqLGbORud2Nkq8PhM5tAN5c6AAKD1MOveOcIjzqawEf6mHXvHOER51NYCEr774nwlydIatuH7PmmzAGot9AAAAAAAAAAAAAAAAS3rse3yf2L/40Exqc12Pb5P7F/8AGgmN0PcfcFP6uuZZ2vjiANsUx0H0Hbo8q8Op/a58Og+g7dHlXh1P7Ua6zdgsef5Yq9h3xc/tKu9DOHH8Q8xOxZlOlXehnDj+IeYnYskeg2Wy5ZcoIZqfPnxjmALtRbG1dd9mUu/f05lk6z+5LMHbs/NUkbauu+zKXfv6cyydZ/clmDt2fmqSI76cS0Po/Ei2ui4ar+W0/DQgA3xz4AArnUt6o5h4lJyoKKTrqW9Ucw8Sk5UFFIFvXvm3xhlB1Dcbh+mwj1RAGvNsAAAAAAAAAAAAAAAARNra73KnDrb7zTDc+trvcqcOtvvNMOlrs7npuSXJZWniiAM6+B0qzB1UxLh1blxc1XSrMHVTEuHVuXFFesrzKLGf5FWTwTYOWQCXEKgAKB1Jd7WI8AuOfbtsa6XVHL3Ep+VFqfUl3tYjwC459u2xrpdUcvcSn5UUQab40scIdMzZK3g2p/v9qVIwDf0BgALv1YNyWX+3eeaqtqNV6sG5LL/bvPNVW1HPGnN51HPP1RdZXa3LSe6s+mAAxbNgAAAAAAAAAAAAAAAOeOmXevmzi9z44sNZlpl3r5s4vc+OLDXUujNhseSXKCwm74gC+eMy0Nb18p8XtvHBYGsvuNzX3ejz6aP9DW9fKfF7bxwWBrL7jc193o8+miy+PEWj8ZOt8Vew23LNlFzqAS2h0ABXmol7pzh3iz8NV42uf17wPhEOdUezqJe6c4d4s/DVeNrn9e8D4RDnVEPR43tcP6crO3m4Mlxh1xT4AkFBQADpLkHqJlzhFnyZXvPByD1Ey5wiz5Mr3nNdV58+Mc3YdFstnywygAKC6AAAAAAAAAAAAAAH51/YVOxH4P0fnX9hU7Efg9h3jmGA6yY8ABufVK3uU+HXP3W0NeDdfg3H6Xl67V+qVvcp8Oufutoa8G6/BuP0vL10WaW41pcJfmWemN122H5IlAS2iYABe+p9uTse/XfMTrrK77cy9u18rSUVqfbk7Hv13zE66yu+3MvbtfK0kN6E4rrvX1ysrf7hek5pOidrIBIiEh6+Tut2CcStubK8h6+Tut2CcStubKo1Hkz4RyV6TaJMYZulgDmp2MAAAAAAAAAAAAAAAAAAAAAAAAAAAAAAAAAAAAAAAAAAAAAAAAAAAAAAAAAAAAAAw/THuizx+7eJ+VqMkwb3PY92peGDG9Me6LPH7t4n5WoyTBvc9j3al4YPfY89r7AHj0AAAAABg2nHdHmrh1T7HPh0H047o81cOqfY58Jp1Zbvtuf5YLa374ACSlAU5qT+3zh2LD410xqc1J/b5w7Fh8a7U78bgqPT1yqll44Mf16esuVe43HMlTAp/Xp6y5V7jccyVMC6uTuGnwj1TIwvFvO1xhlAAbUwo6Z6HN0uTOAWHIkczHTPQ5ulyZwCw5EiLtaOx2HNHJuVzNoteWGaA849bsb4lc82Z5D1849bsb4lc82Z5Da6fyZMIZOfKrz58Y5gCsoNm6tW+3LXbuvK1V7IJ1at9uWu3deVqr2Q/rB3lZ8kOqZP+qnc9r72PRIANEScAAAAAAAAAAAAAAAA0jre7qKPF7fwVEWrS1vd1FHi9v4KiLU8au9zeub4LS28QA3tSFpaoW6itxe48FNFq0tULdRW4vceCm0TWJub1y/FVsfEm7W335Yz3ez5EjTbcmtvvyxnu9nyJGm20Xb3PS+7k6YIl0vt9tzTZgDNse+vCPe1l3in4oOnWfuomY+EXnJmcxcI97WXeKfig6dZ+6iZj4RecmZE2sraqLGbORud2Nkq8PhM5tAN5c6AAKD1MOveOcIjzqawEf6mHXvHOER51NYCEr774nwlydIatuH7PmmzAGot9AAAAAAAAAAAAAAAAS3rse3yf2L/AONBManNdj2+T+xf/GgmN0PcfcFP6uuZZ2vjiANsUx0H0Hbo8q8Op/a58Og+g7dHlXh1P7Ua6zdgsef5Yq9h3xc/tKu9DOHH8Q8xOxZlOlXehnDj+IeYnYskeg2Wy5ZcoIZqfPnxjmALtRbG1dd9mUu/f05lk6z+5LMHbs/NUkbauu+zKXfv6cyydZ/clmDt2fmqSI76cS0Po/Ei2ui4ar+W0/DQgA3xz4AArnUt6o5h4lJyoKKTrqW9Ucw8Sk5UFFIFvXvm3xhlB1Dcbh+mwj1RAGvNsAAAAAAAAAAAAAAAARNra73KnDrb7zTDc+trvcqcOtvvNMOlrs7npuSXJZWniiAM6+B0qzB1UxLh1blxc1XSrMHVTEuHVuXFFesrzKLGf5FWTwTYOWQCXEKgAKB1Jd7WI8AuOfbtsa6XVHL3Ep+VFqfUl3tYjwC459u2xrpdUcvcSn5UUQab40scIdMzZK3g2p/v9qVIwDf0BgALv1YNyWX+3eeaqtqNV6sG5LL/AG7zzVVtRzxpzedRzz9UXWV2ty0nurPpgAMWzYAAAAAAAAAAAAAAADnjpl3r5s4vc+OLDWZaZd6+bOL3Pjiw11LozYbHklygsJu+IAvnjMtDW9fKfF7bxwWBrL7jc193o8+mj/Q1vXynxe28cFgay+43Nfd6PPposvjxFo/GTrfFXsNtyzZRc6gEtodAAV5qJe6c4d4s/DVeNrn9e8D4RDnVHs6iXunOHeLPw1Xja5/XvA+EQ51RD0eN7XD+nKzt5uDJcYdcU+AJBQUAA6S5B6iZc4RZ8mV7zwcg9RMucIs+TK95zXVefPjHN2HRbLZ8sMoACgugAAAAAAAAAAAAAB+df2FTsR+D9H51/YVOxH4PYd45hgOsmPAAbn1St7lPh1z91tDXg3X4Nx+l5eu1fqlb3KfDrn7raGvBuvwbj9Ly9dFmluNaXCX5lnpjddth+SJQEtomAAXvqfbk7Hv13zE66yu+3MvbtfK0lFan25Ox79d8xOusrvtzL27XytJDehOK6719crK3+4XpOaTonayASIhIevk7rdgnErbmyvIevk7rdgnErbmyqNR5M+Eclek2iTGGbpYA5qdjAAAAAAAAAAAAAAAAAAAAAAAAAAAAAAAAAAAAAAAAAAAAAAAAAAAAAAAAAAAAAAMP0x7os8fu3iflajJMG9z2PdqXhgxvTHuizx+7eJ+VqMkwb3PY92peGD32PPa+wB49AAAAAAYNpx3R5q4dU+xz4dB9OO6PNXDqn2OfCadWW77bn+WC2t++AAkpQFOak/t84diw+NdManNSf2+cOxYfGu1O/G4Kj09cqpZeODH9enrLlXuNxzJUwKf16esuVe43HMlTAurk7hp8I9UyMLxbztcYZQAG1MKOmehzdLkzgFhyJHMx0z0ObpcmcAsORIi7WjsdhzRyblczaLXlhmgPOPW7G+JXPNmeQ9fOPW7G+JXPNmeQ2un8mTCGTnyq8+fGOYArKDZurVvty127rytVeyCdWrfblrt3Xlaq9kP6wd5WfJDqmT/qp3Pa+9j0SADREnAAAAAAAAAAAAAAAANI63u6ijxe38FRFq0tb3dRR4vb+Coi1PGrvc3rm+C0tvEAN7UhaWqFuorcXuPBTRatLVC3UVuL3HgptE1ibm9cvxVbHxJu1t9+WM93s+RI023Jrb78sZ7vZ8iRpttF29z0vu5OmCJdL7fbc02YAzbHvrwj3tZd4p+KDp1n7qJmPhF5yZnMXCPe1l3in4oOnWfuomY+EXnJmRNrK2qixmzkbndjZKvD4TObQDeXOgACg9TDr3jnCI86msBH+ph17xzhEedTWAhK+++J8JcnSGrbh+z5pswBqLfQAAAAAAAAAAAAAAAEt67Ht8n9i/8AjQTGpzXY9vk/sX/xoJjdD3H3BT+rrmWdr44gDbFMdB9B26PKvDqf2ufDoPoO3R5V4dT+1Gus3YLHn+WKvYd8XP7SrvQzhx/EPMTsWZTpV3oZw4/iHmJ2LJHoNlsuWXKCGanz58Y5gC7UWxtXXfZlLv39OZZOs/uSzB27PzVJG2rrvsyl37+nMsnWf3JZg7dn5qkiO+nEtD6PxItrouGq/ltPw0IAN8c+AAK51LeqOYeJScqCik66lvVHMPEpOVBRSBb175t8YZQdQ3G4fpsI9UQBrzbAAAAAAAAAAAAAAAAETa2u9ypw62+80w3Pra73KnDrb7zTDpa7O56bklyWVp4ogDOvgdKswdVMS4dW5cXNV0qzB1UxLh1blxRXrK8yixn+RVk8E2DlkAlxCoACgdSXe1iPALjn27bGul1Ry9xKflRan1Jd7WI8AuOfbtsa6XVHL3Ep+VFEGm+NLHCHTM2St4Nqf7/alSMA39AYAC79WDcll/t3nmqrajVerBuSy/27zzVVtRzxpzedRzz9UXWV2ty0nurPpgAMWzYAAAAAAAAAAAAAAADnjpl3r5s4vc+OLDWZaZd6+bOL3Pjiw11LozYbHklygsJu+IAvnjMtDW9fKfF7bxwWBrL7jc193o8+mj/Q1vXynxe28cFgay+43Nfd6PPposvjxFo/GTrfFXsNtyzZRc6gEtodAAV5qJe6c4d4s/DVeNrn9e8D4RDnVHs6iXunOHeLPw1Xja5/XvA+EQ51RD0eN7XD+nKzt5uDJcYdcU+AJBQUAA6S5B6iZc4RZ8mV7zwcg9RMucIs+TK95zXVefPjHN2HRbLZ8sMoACgugAAAAAAAAAAAAAB+df2FTsR+D9H51/YVOxH4PYd45hgOsmPAAbn1St7lPh1z91tDXg3X4Nx+l5eu1fqlb3KfDrn7raGvBuvwbj9Ly9dFmluNaXCX5lnpjddth+SJQEtomAAXvqfbk7Hv13zE66yu+3MvbtfK0lFan25Ox79d8xOusrvtzL27XytJDehOK6719crK3+4XpOaTonayASIhIevk7rdgnErbmyvIevk7rdgnErbmyqNR5M+Eclek2iTGGbpYA5qdjAAAAAAAAAAAAAAAAAAAAAAAAAAAAAAAAAAAAAAAAAAAAAAAAAAAAAAAAAAAAAAMP0x7os8fu3iflajJMG9z2PdqXhgxvTHuizx+7eJ+VqMkwb3PY92peGD32PPa+wB49AAAAAAYNpx3R5q4dU+xz4dB9OO6PNXDqn2OfCadWW77bn+WC2t++AAkpQFOak/t84diw+NdManNSf2+cOxYfGu1O/G4Kj09cqpZeODH9enrLlXuNxzJUwKf16esuVe43HMlTAurk7hp8I9UyMLxbztcYZQAG1MKOmehzdLkzgFhyJHMx0z0ObpcmcAsORIi7WjsdhzRyblczaLXlhmgPOPW7G+JXPNmeQ9fOPW7G+JXPNmeQ2un8mTCGTnyq8+fGOYArKDZurVvty127rytVeyCdWrfblrt3Xlaq9kP6wd5WfJDqmT/AKqdz2vvY9EgA0RJwAAAAAAAAAAAAAAADSOt7uoo8Xt/BURatLW93UUeL2/gqItTxq73N65vgtLbxADe1IWlqhbqK3F7jwU0WrS1Qt1Fbi9x4KbRNYm5vXL8VWx8SbtbffljPd7PkSNNtya2+/LGe72fIkabbRdvc9L7uTpgiXS+323NNmAM2x768I97WXeKfig6dZ+6iZj4RecmZzFwj3tZd4p+KDp1n7qJmPhF5yZkTaytqosZs5G53Y2Srw+Ezm0A3lzoAAoPUw6945wiPOprAR/qYde8c4RHnU1gISvvvifCXJ0hq24fs+abMAai30AAAAAAAAAAAAAAABLeux7fJ/Yv/jQTGpzXY9vk/sX/AMaCY3Q9x9wU/q65lna+OIA2xTHQfQdujyrw6n9rnw6D6Dt0eVeHU/tRrrN2Cx5/lir2HfFz+0q70M4cfxDzE7FmU6Vd6GcOP4h5idiyR6DZbLllyghmp8+fGOYAu1FsbV132ZS79/TmWTrP7kswduz81SRtq677Mpd+/pzLJ1n9yWYO3Z+apIjvpxLQ+j8SLa6Lhqv5bT8NCADfHPgACudS3qjmHiUnKgopOupb1RzDxKTlQUUgW9e+bfGGUHUNxuH6bCPVEAa82wAAAAAAAAAAAAAAABE2trvcqcOtvvNMNz62u9ypw62+80w6Wuzuem5JcllaeKIAzr4HSrMHVTEuHVuXFzVdKswdVMS4dW5cUV6yvMosZ/kVZPBNg5ZAJcQqAAoHUl3tYjwC459u2xrpdUcvcSn5UWp9SXe1iPALjn27bGul1Ry9xKflRRBpvjSxwh0zNkreDan+/wBqVIwDf0BgALv1YNyWX+3eeaqtqNV6sG5LL/bvPNVW1HPGnN51HPP1RdZXa3LSe6s+mAAxbNgAAAAAAAAAAAAAAAOeOmXevmzi9z44sNZlpl3r5s4vc+OLDXUujNhseSXKCwm74gC+eMy0Nb18p8XtvHBYGsvuNzX3ejz6aP8AQ1vXynxe28cFgay+43Nfd6PPposvjxFo/GTrfFXsNtyzZRc6gEtodAAV5qJe6c4d4s/DVeNrn9e8D4RDnVHs6iXunOHeLPw1Xja5/XvA+EQ51RD0eN7XD+nKzt5uDJcYdcU+AJBQUAA6S5B6iZc4RZ8mV7zwcg9RMucIs+TK95zXVefPjHN2HRbLZ8sMoACgugAAAAAAAAAAAAAB+df2FTsR+D9H51/YVOxH4PYd45hgOsmPAAbn1St7lPh1z91tDXg3X4Nx+l5eu1fqlb3KfDrn7raGvBuvwbj9Ly9dFmluNaXCX5lnpjddth+SJQEtomAAXvqfbk7Hv13zE66yu+3MvbtfK0lFan25Ox79d8xOusrvtzL27XytJDehOK6719crK3+4XpOaTonayASIhIevk7rdgnErbmyvIevk7rdgnErbmyqNR5M+Eclek2iTGGbpYA5qdjAAAAAAAAAAAAAAAAAAAAAAAAAAAAAAAAAAAAAAAAAAAAAAAAAAAAAAAAAAAAAAMP0x7os8fu3iflajJMG9z2PdqXhgxvTHuizx+7eJ+VqMkwb3PY92peGD32PPa+wB49AAAAAAYNpx3R5q4dU+xz4dB9OO6PNXDqn2OfCadWW77bn+WC2t++AAkpQFOak/t84diw+NdManNSf2+cOxYfGu1O/G4Kj09cqpZeODH9enrLlXuNxzJUwKf16esuVe43HMlTAurk7hp8I9UyMLxbztcYZQAG1MKOmehzdLkzgFhyJHMx0z0ObpcmcAsORIi7WjsdhzRyblczaLXlhmgPOPW7G+JXPNmeQ9fOPW7G+JXPNmeQ2un8mTCGTnyq8+fGOYArKDZurVvty127rytVeyCdWrfblrt3Xlaq9kP6wd5WfJDqmT/qp3Pa+9j0SADREnAAAAAAAAAAAAAAAANI63u6ijxe38FRFq0tb3dRR4vb+Coi1PGrvc3rm+C0tvEAN7UhaWqFuorcXuPBTRatLVC3UVuL3HgptE1ibm9cvxVbHxJu1t9+WM93s+RI023Jrb78sZ7vZ8iRpttF29z0vu5OmCJdL7fbc02YAzbHvrwj3tZd4p+KDp1n7qJmPhF5yZnMXCPe1l3in4oOnWfuomY+EXnJmRNrK2qixmzkbndjZKvD4TObQDeXOgACg9TDr3jnCI86msBH+ph17xzhEedTWAhK+++J8JcnSGrbh+z5pswBqLfQAAAAAAAAAAAAAAAEt67Ht8n9i/+NBManNdj2+T+xf/ABoJjdD3H3BT+rrmWdr44gDbFMdB9B26PKvDqf2ufDoPoO3R5V4dT+1Gus3YLHn+WKvYd8XP7SrvQzhx/EPMTsWZTpV3oZw4/iHmJ2LJHoNlsuWXKCGanz58Y5gC7UWxtXXfZlLv39OZZOs/uSzB27PzVJG2rrvsyl37+nMsnWf3JZg7dn5qkiO+nEtD6PxItrouGq/ltPw0IAN8c+AAK51LeqOYeJScqCik66lvVHMPEpOVBRSBb175t8YZQdQ3G4fpsI9UQBrzbAAAAAAAAAAAAAAAAETa2u9ypw62+80w3Pra73KnDrb7zTDpa7O56bklyWVp4ogDOvgdKswdVMS4dW5cXNV0qzB1UxLh1blxRXrK8yixn+RVk8E2DlkAlxCoACgdSXe1iPALjn27bGul1Ry9xKflRan1Jd7WI8AuOfbtsa6XVHL3Ep+VFEGm+NLHCHTM2St4Nqf7/alSMA39AYAC79WDcll/t3nmqrajVerBuSy/27zzVVtRzxpzedRzz9UXWV2ty0nurPpgAMWzYAAAAAAAAAAAAAAADnjpl3r5s4vc+OLDWZaZd6+bOL3Pjiw11LozYbHklygsJu+IAvnjMtDW9fKfF7bxwWBrL7jc193o8+mj/Q1vXynxe28cFgay+43Nfd6PPposvjxFo/GTrfFXsNtyzZRc6gEtodAAV5qJe6c4d4s/DVeNrn9e8D4RDnVHs6iXunOHeLPw1Xja5/XvA+EQ51RD0eN7XD+nKzt5uDJcYdcU+AJBQUAA6S5B6iZc4RZ8mV7zwcg9RMucIs+TK95zXVefPjHN2HRbLZ8sMoACgugAAAAAAAAAAAAAB+df2FTsR+D9H51/YVOxH4PYd45hgOsmPAAbn1St7lPh1z91tDXg3X4Nx+l5eu1fqlb3KfDrn7raGvBuvwbj9Ly9dFmluNaXCX5lnpjddth+SJQEtomAAXvqfbk7Hv13zE66yu+3MvbtfK0lFan25Ox79d8xOusrvtzL27XytJDehOK6719crK3+4XpOaTonayASIhIevk7rdgnErbmyvIevk7rdgnErbmyqNR5M+Eclek2iTGGbpYA5qdjAAAAAAAAAAAAAAAAAAAAAAAAAAAAAAAAAAAAAAAAAAAAAAAAAAAAAAAAAAAAAAMP0x7os8fu3iflajJMG9z2PdqXhgxvTHuizx+7eJ+VqMkwb3PY92peGD32PPa+wB49AAAAAAYNpx3R5q4dU+xz4dB9OO6PNXDqn2OfCadWW77bn+WC2t++AAkpQFOak/t84diw+NdManNSf2+cOxYfGu1O/G4Kj09cqpZeODH9enrLlXuNxzJUwKf16esuVe43HMlTAurk7hp8I9UyMLxbztcYZQAG1MKOmehzdLkzgFhyJHMx0z0ObpcmcAsORIi7WjsdhzRyblczaLXlhmgPOPW7G+JXPNmeQ9fOPW7G+JXPNmeQ2un8mTCGTnyq8+fGOYArKDZurVvty127rytVeyCdWrfblrt3Xlaq9kP6wd5WfJDqmT/qp3Pa+9j0SADREnAAAAAAAAAAAAAAAANI63u6ijxe38FRFq0tb3dRR4vb+Coi1PGrvc3rm+C0tvEAN7UhaWqFuorcXuPBTRatLVC3UVuL3HgptE1ibm9cvxVbHxJu1t9+WM93s+RI023Jrb78sZ7vZ8iRpttF29z0vu5OmCJdL7fbc02YAzbHvrwj3tZd4p+KDp1n7qJmPhF5yZnMXCPe1l3in4oOnWfuomY+EXnJmRNrK2qixmzkbndjZKvD4TObQDeXOgACg9TDr3jnCI86msBH+ph17xzhEedTWAhK+++J8JcnSGrbh+z5pswBqLfQAAAAAAAAAAAAAAAEt67Ht8n9i/wDjQTGpzXY9vk/sX/xoJjdD3H3BT+rrmWdr44gDbFMdB9B26PKvDqf2ufDoPoO3R5V4dT+1Gus3YLHn+WKvYd8XP7SrvQzhx/EPMTsWZTpV3oZw4/iHmJ2LJHoNlsuWXKCGanz58Y5gC7UWxtXXfZlLv39OZZOs/uSzB27PzVJG2rrvsyl37+nMsnWf3JZg7dn5qkiO+nEtD6PxItrouGq/ltPw0IAN8c+AAK51LeqOYeJScqCik66lvVHMPEpOVBRSBb175t8YZQdQ3G4fpsI9UQBrzbAAAAAAAAAAAAAAAAETa2u9ypw62+80w3Pra73KnDrb7zTDpa7O56bklyWVp4ogDOvgdKswdVMS4dW5cXNV0qzB1UxLh1blxRXrK8yixn+RVk8E2DlkAlxCoACgdSXe1iPALjn27bGul1Ry9xKflRan1Jd7WI8AuOfbtsa6XVHL3Ep+VFEGm+NLHCHTM2St4Nqf7/alSMA39AYAC79WDcll/t3nmqrajVerBuSy/wBu881VbUc8ac3nUc8/VF1ldrctJ7qz6YADFs2AAAAAAAAAAAAAAAA546Zd6+bOL3Pjiw1mWmXevmzi9z44sNdS6M2Gx5JcoLCbviAL54zLQ1vXynxe28cFgay+43Nfd6PPpo/0Nb18p8XtvHBYGsvuNzX3ejz6aLL48RaPxk63xV7Dbcs2UXOoBLaHQAFeaiXunOHeLPw1Xja5/XvA+EQ51R7Ool7pzh3iz8NV42uf17wPhEOdUQ9Hje1w/pys7ebgyXGHXFPgCQUFAAOkuQeomXOEWfJle88HIPUTLnCLPkyvec11Xnz4xzdh0Wy2fLDKAAoLoAAAAAAAAAAAAAAfnX9hU7Efg/R+df2FTsR+D2HeOYYDrJjwAG59Ure5T4dc/dbQ14N1+DcfpeXrtX6pW9ynw65+62hrwbr8G4/S8vXRZpbjWlwl+ZZ6Y3XbYfkiUBLaJgAF76n25Ox79d8xOusrvtzL27XytJRWp9uTse/XfMTrrK77cy9u18rSQ3oTiuu9fXKyt/uF6Tmk6J2sgEiISHr5O63YJxK25sryHr5O63YJxK25sqjUeTPhHJXpNokxhm6WAOanYwAAAAAAAAAAAAAAAAAAAAAAAAAAAAAAAAAAAAAAAAAAAAAAAAAAAAAAAAAAAAMV0h5uu8p4ZYUsJt6FfFsbxGhhOHSXHS9DLXq7f95U6P6UZJJZZpowhGEY9HZtht2w+TKOa8w1M3YzkLN82G1sRw62t8RtrvD7epb0rm1qxml9dKeepGSaSeSaEf8AeTQjCaWPq9cHvZ7R+umPdFnj928T8rUZJg3uex7tS8MGN6Y90WeP3bxPytRkmDe57Hu1LwwPY89r7AHj0AAAAABg2nHdHmrh1T7HPh0H047o81cOqfY58Jp1Zbvtuf5YLa374ACSlAU5qT+3zh2LD410xqc1J/b5w7Fh8a7U78bgqPT1yqll44Mf16esuVe43HMlTAp/Xp6y5V7jccyVMC6uTuGnwj1TIwvFvO1xhlAAbUwo6Z6HN0uTOAWHIkczHTPQ5ulyZwCw5EiLtaOx2HNHJuVzNoteWGaA849bsb4lc82Z5D1849bsb4lc82Z5Da6fyZMIZOfKrz58Y5gCsoNm6tW+3LXbuvK1V7IJ1at9uWu3deVqr2Q/rB3lZ8kOqZP+qnc9r72PRIANEScAAAAAAAAAAAAAAAA0jre7qKPF7fwVEWrS1vd1FHi9v4KiLU8au9zeub4LS28QA3tSFpaoW6itxe48FNFq0tULdRW4vceCm0TWJub1y/FVsfEm7W335Yz3ez5EjTbcmtvvyxnu9nyJGm20Xb3PS+7k6YIl0vt9tzTZgDNse+vCPe1l3in4oOnWfuomY+EXnJmcxcI97WXeKfig6dZ+6iZj4RecmZE2sraqLGbORud2Nkq8PhM5tAN5c6AAKD1MOveOcIjzqawEf6mHXvHOER51NYCEr774nwlydIatuH7PmmzAGot9AAAAAAAAAAAAAAAAS3rse3yf2L/40Exqc12Pb5P7F/8AGgmN0PcfcFP6uuZZ2vjiANsUx0H0Hbo8q8Op/a58Og+g7dHlXh1P7Ua6zdgsef5Yq9h3xc/tKu9DOHH8Q8xOxZlOlXehnDj+IeYnYskeg2Wy5ZcoIZqfPnxjmALtRbG1dd9mUu/f05lk6z+5LMHbs/NUkbauu+zKXfv6cyydZ/clmDt2fmqSI76cS0Po/Ei2ui4ar+W0/DQgA3xz4AArnUt6o5h4lJyoKKTrqW9Ucw8Sk5UFFIFvXvm3xhlB1Dcbh+mwj1RAGvNsAAAAAAAAAAAAAAAARNra73KnDrb7zTDc+trvcqcOtvvNMOlrs7npuSXJZWniiAM6+B0qzB1UxLh1blxc1XSrMHVTEuHVuXFFesrzKLGf5FWTwTYOWQCXEKgAKB1Jd7WI8AuOfbtsa6XVHL3Ep+VFqfUl3tYjwC459u2xrpdUcvcSn5UUQab40scIdMzZK3g2p/v9qVIwDf0BgALv1YNyWX+3eeaqtqNV6sG5LL/bvPNVW1HPGnN51HPP1RdZXa3LSe6s+mAAxbNgAAAAAAAAAAAAAAAOeOmXevmzi9z44sNZlpl3r5s4vc+OLDXUujNhseSXKCwm74gC+eMy0Nb18p8XtvHBYGsvuNzX3ejz6aP9DW9fKfF7bxwWBrL7jc193o8+miy+PEWj8ZOt8Vew23LNlFzqAS2h0ABXmol7pzh3iz8NV42uf17wPhEOdUezqJe6c4d4s/DVeNrn9e8D4RDnVEPR43tcP6crO3m4Mlxh1xT4AkFBQADpLkHqJlzhFnyZXvPByD1Ey5wiz5Mr3nNdV58+Mc3YdFstnywygAKC6AAAAAAAAAAAAAAH51/YVOxH4P0fnX9hU7Efg9h3jmGA6yY8ABufVK3uU+HXP3W0NeDdfg3H6Xl67V+qVvcp8Oufutoa8G6/BuP0vL10WaW41pcJfmWemN122H5IlAS2iYABe+p9uTse/XfMTrrK77cy9u18rSUVqfbk7Hv13zE66yu+3MvbtfK0kN6E4rrvX1ysrf7hek5pOidrIBIiEh6+Tut2CcStubK8h6+Tut2CcStubKo1Hkz4RyV6TaJMYZulgDmp2MAAAAAAAAAAAAAAAAAAAAAAAAAAAAAAAAAAAAAAAAAAAAAAAAAAAAAAAAAAAAwnSplnGsdw/BcVy7bSXeI5bxi3xelaTVYU/lUtOE0s9KWeb9GWaaSeboxm2Q2whtjD6YfllDBcdv8APWN6Q8ewWtg0LuxtsKsbG4q0alxLSpTTzz1KkaM08kvSnqbISyzzeqXbHZGOyGdj3t+rsGFabKdepoezvLbXEKM8Mv380ZoydLbLChPGaXZ/xlhGXb+rbt/U87Ccq6V44VZRk0tWkssbenshHLlKMYQ6MP1+lbBuba2vbarZ3lvTr29eSalVpVZITSVJJobJpZpY+qMIwjGEYRf3JJJTklp05JZZJYQllllhshCEPohCB2/U87GC/NTSz9bdn/LdP8U+amln627P+W6f4rPA7TsYH81NLP1t2f8ALdP8U+amln627P8Alun+KzwO07GB/NTSz9bdn/LdP8U+amln627P+W6f4rPA7TsYH81NLP1t2f8ALdP8U+amln627P8Alun+KzwO07Gs8waN9I+Z8FvMv4xpWtatlfU40a8kuXZJIzSR+mG2FbbD/k1v+ZjYftvT/hc/9wpQZCj0vX6PkjJS2s0kI/XGEI9n1vIyQj3pr/MxsP23p/wuf+4PzMbD9t6f8Ln/ALhSgvPpNpj+Jn+9F5+rl+xNf5mNh+29P+Fz/wBwyvIegHMmjWa9myhpJt7SOIQpwuOngcKvS6HS6P8Ajrx2bOnN9H+bdIoVOndJ1llGxqLeaaWPfCMe2Efbm9hJLD64QaM0g6t+NaULu0vc5aR6N3Vsac1KhGTBPRQllmjtj/grw2+uEPpYn+Y9g37ay/wyf+4U9CaWMIxhGEYQ+l+dtc215RluLS4pV6U23o1Kc8JpY7I7I7Iw9X0wjB9U94NKUllCxsLeaWWHdCEeyEFla6LoreeNpa2UIzR9sYJl/Mewb9tZf4ZP/cH5j2DftrL/AAyf+4Uxd3tlh9KFe/u6NtTjPLThPWqQkljPNGEJZdsf1xjGEIQ/XGL91b6Uaa/ip/vRU/8AJtH/ALmX+SYPzHsG/bWX+GT/ANw2tgejvSVl3BrHAMK0rWtKyw23p2tvJNl2SaMtOSWEssNsa22OyEIeuLZIs63S9fpGWElXazTwh9cO2Pb2LinoKakjGawkhLGP2Q7E4Xup3b4heV7+7z1Tnr3NWatVm/JU0OlPNGMYx2QuNkPXH9T8fzL8P/ban/C5/wC4UqK0LwaVhDshUTfzixUbq6Emj2xpZO3lgmr8y/D/ANtqf8Ln/uD8y/D/ANtqf8Ln/uFKj36RaV/iJ/5xPonoP+Es/uwaAytqr3OTMetcy5ez/Rt8Qsozxo1JsHjPCXpSRkj+jNXjCP6M0YfQ2H81NLP1t2f8t0/xWeCwqq6orp4WlTPGaMIdnbH6/qZOh0dSaNs42VHZwkljHt7JYdkO3u7f/EGB/NTSz9bdn/LdP8U+amln627P+W6f4rPBbdq87GB/NTSz9bdn/LdP8U+amln627P+W6f4rPA7TsYH81NLP1t2f8t0/wAU+amln627P+W6f4rPA7TsYH81NLP1t2f8t0/xT5qaWfrbs/5bp/is8DtOxqHONHS/l2rl+nR0rWlT8r41Qw2eMMu0pejLPJUmjH11I7f8H0eqPr+mDIvmppZ+tuz/AJbp/is0u8PsL+NCa+sqFxG1rQuKEatOWf0VWEIwhPLth+jNCEYwhGHr9cX0HadjA/mppZ+tuz/lun+KfNTSz9bdn/LdP8Vngdp2MD+amln627P+W6f4p81NLP1t2f8ALdP8Vngdp2MD+amln627P+W6f4p81NLP1t2f8t0/xWeB2nYwP5qaWfrbs/5bp/inzU0s/W3Z/wAt0/xWeB2nY1LnXQ5nbSDg8uBZp0n21zZS1pbiEkmAS049OWEYQjtlrQj/ANqLBfzMbD9t6f8AC5/7hSgydJprSNDZ/qqa2mkl7+yEeyDyMkse+Ca/zMbD9t6f8Ln/ALg/MxsP23p/wuf+4UoLn6TaY/iZ/vRefq5fsTX+ZjYftvT/AIXP/cM6yVoczto+webAsraT7a2spq01xGSfAJakenNCEIx2zVox/wCzBtoW1XprSNdZ/qqm2mnl7+yMe2D2EksO6CfM56qNfP8AmCvmfNGkCnc4hcyySVKkuDxpwjCSWEsv6MteEPohB4f5j2DftrL/AAyf+4U1Xuba2t57u5uKdKhTl6c9WeeEsksv+cYx9UIf8X6SzSzSwmljCMIw2wjD6IwVrK8elrCzlsrKonhLLDshCEY9kIQ9ixn0TQ2s0Z57KWMY/XGPYmH8x7Bv21l/hk/9wfmPYN+2sv8ADJ/7hTFW9sqFzQs693Rp17npegpT1IQnq9GG2bowj65tkPXHZ9D91T6Uaa/ip/vRfH+TaP8A3Mv8kx0dSPCaFWSvSzvLLPTmhPLH8mTx2RhHbD//ACG2MSyLpQxbDrrC73SxaT295Rnt60sMuU4RjJPLGWaG2Fb1eqMWxBY1elq6vmlmqrWaeMvd2x7ezD+UFxY0FNTyzS2UkIQm7+yHemr8y/D/ANtqf8Ln/uD8y/D/ANtqf8Ln/uFKi5+kWlf4if8AnFifonoP+Es/uwTV+Zfh/wC21P8Ahc/9wfmX4f8AttT/AIXP/cKVD6RaV/iJ/wCcT6J6D/hLP7sGjsjauWN6OcRr4plLSNQtLi5o/J6s0+CelhGTpQm2bJ68dnrlgzX5qaWfrbs/5bp/is8GOqau3rLT9bbzRmm+2P1xZejoqfR9lCwpZISSQ9kPqgwP5qaWfrbs/wCW6f4p81NLP1t2f8t0/wAVngodq57GB/NTSz9bdn/LdP8AFPmppZ+tuz/lun+KzwO07GB/NTSz9bdn/LdP8U+amln627P+W6f4rPA7TsYH81NLP1t2f8t0/wAU+amln627P+W6f4rPA7Tsahno6X5dIlLKH+1a09FUwWpiXpPm7S2QmlryU9mz0m36Jvp6Wz1fR+tkXzU0s/W3Z/y3T/FZpHD7CN/DFI2VD5bLRjbwufRy+lhSjNCaMnT2bejthCOzbs2whF9B2nYwP5qaWfrbs/5bp/inzU0s/W3Z/wAt0/xWeB2nYwP5qaWfrbs/5bp/inzU0s/W3Z/y3T/FZ4HadjA/mppZ+tuz/lun+KfNTSz9bdn/AC3T/FZ4HadjA/mppZ+tuz/lun+KfNTSz9bdn/LdP8Vngdp2NLZ80A5k0lTWU2b9JNvdxw+FSFv0MDhS6PT6PS/wV4bdvQl+n/Jin5mNh+29P+Fz/wBwpQZWm07pOjsoWNPbzSyw7oQj2Qh7c3kZJY/XGCa/zMbD9t6f8Ln/ALg/MxsP23p/wuf+4UoK/wBJtMfxM/3ovP1cv2Jr/MxsP23p/wALn/uGyMv6N9I+WMFs8v4PpWtaVlY04UaEk2XZJ4yyQ+iG2NbbH/m2Y/yMYSwjNNGEIQ+mMVnWaXr9ISQkqrWaeEPrhCMe363sJIQ7k24vqZWeO4te43iWepKl5iFxUurieGFTSwmqVJozTR2QuNkNsYx9UHx/mPYN+2sv8Mn/ALhTVe6trWEk1zcUqMKk8tOSNSeEvSnjHZCWG36Yxj9EH6ruW82mJJYSy1M8IQ/+0WPjoegmj2xsZe3BMH5j2DftrL/DJ/7g/Mewb9tZf4ZP/cKYlvbKa8mw+W7oxupKcKs1CFSHpJZIxjCE0ZfphCMYRht+j1Rfu+vpRpr+Kn+9F5/k2j/3Mv8AJOeWtUGXKOPWWZcBz9Jb4hh9T0tCpNhM08JZtkYf4Zq8YR9UY/SznNminP2dsBuctZi0pWtxh93GSNWnLl+WnGboTwnl/SlrQjD9KWEfpbTFjUaVrau2lqLe1jNPL3RjHtjDsj2w7I4/Wry6PpZLGanls4foTdsIw7Pqj2w7I9sP+sE1fmX4f+21P+Fz/wBwfmX4f+21P+Fz/wBwpUXP0i0r/ET/AM4sV9E9B/wln92CavzL8P8A22p/wuf+4PzL8P8A22p/wuf+4UqH0i0r/ET/AM4vfonoP+Es/uwadyLoNzbo3s7mwylpMt7SheVYVqss+BQq7Z4Q2bds9aMYepk3zU0s/W3Z/wAt0/xWeDGW9Ra1NpG1tpv0po98Y97M01LY0dlCwp5YSyQ7oQ+qEGB/NTSz9bdn/LdP8U+amln627P+W6f4rPBS7VbsYH81NLP1t2f8t0/xT5qaWfrbs/5bp/is8DtOxgfzU0s/W3Z/y3T/ABT5qaWfrbs/5bp/is8DtOxgfzU0s/W3Z/y3T/FPmppZ+tuz/lun+KzwO07GobejpfraQ8QydHSpZwpWeDWeJwq/N2l+lNWr3FOMvR9JthshQhHbt/7X0Q2bY5F81NLP1t2f8t0/xWbQs7OW8mxCW0owup6ctGavCnD0k1OWMYyyRm+mMsIzTRhD6NsY/wCb9jtOxgfzU0s/W3Z/y3T/ABT5qaWfrbs/5bp/is8DtOxgfzU0s/W3Z/y3T/FPmppZ+tuz/lun+KzwO07GB/NTSz9bdn/LdP8AFPmppZ+tuz/lun+KzwO07GB/NTSz9bdn/LdP8U+amln627P+W6f4rPA7TsaHzjqy4nn3GpswZo0h0bq9mpyUenLg3o4dCX6IbJa8Ifri8P8AMxsP23p/wuf+4UoMvY3h0rT2cLKyqJoSw+qEIRj2Qg+YySx9ia/zMbD9t6f8Ln/uD8zGw/ben/C5/wC4UoKv0m0x/Ez/AHon6uX7E1/mY2H7b0/4XP8A3DaV1kjSneWVbD62lq0jRr0pqM8IZcpwj0Yw2R9fpf8AKLYQsqvStbXxljVWsZ/0e7tj29nb9n8oPf0Jezs7EwfmPYN+2sv8Mn/uD8x7Bv21l/hk/wDcKHzVd4rQwW5oZdvcOoY3XpTww2W+jtp1a0IbYSxhCMIx27P1fR9OyOzY+/Da93c4fbXN/ZRs7qrRknrW8Z5Z40Z4whGaTpSxjCOyO2G2Edkdi++lGmv4qf70WO/ybR/7mX+SafzHsG/bWX+GT/3B+Y9g37ay/wAMn/uFMUL2yuqtehbXdGtUtZ4U68lOpCaalPGEIwlmhD/DHZGEdkf1Rg/c+lGmv4qf70T/ACbR/wC5l/k0JkLVgxHRpjNTH8oaQ6Vpe1rea1nnnwb0sI05ppZow2T14w+mSX1/8Hs560G5t0kWdtYZt0mW93Qs6sa1KWTAoUtk8YbNu2StCMfU3ELG00rW2tRCrtLWMbSHdNGP1/zVptG0k9PGkms4fq498vZ9Uf8Asmr8y/D/ANtqf8Ln/uD8y/D/ANtqf8Ln/uFKi5+kWlf4if8AnFi/onoP+Es/uwTV+Zfh/wC21P8Ahc/9wfmX4f8AttT/AIXP/cKVD6RaV/iJ/wCcXv0T0H/CWf3YNWZT0U5+yTgNtlrLulK1t8PtIzxpU5svy1Iy9OeM836U1aMY/pTRj9L1/mppZ+tuz/lun+KzwYq0tZ7aeNpaR7Zox7Yxj7YxZuxsbOns5bKyh2SywhCEId0IQ7oQYH81NLP1t2f8t0/xT5qaWfrbs/5bp/is8Hx2qnYwP5qaWfrbs/5bp/inzU0s/W3Z/wAt0/xWeB2nYwP5qaWfrbs/5bp/inzU0s/W3Z/y3T/FZ4HadjA/mppZ+tuz/lun+KfNTSz9bdn/AC3T/FZ4HadjUOSqOl/MtLGalbStaU/ydjV5hssI5dpTbZaM/RhH1VIbNv8AlHbH/jFkXzU0s/W3Z/y3T/FZpaYfYYfCrLYWVC2hXrT3FWFGnLJ6SrNHbNPNsh65ox9cYx9cX0HadjA/mppZ+tuz/lun+KfNTSz9bdn/AC3T/FZ4HadjA/mppZ+tuz/lun+KfNTSz9bdn/LdP8Vngdp2MD+amln627P+W6f4p81NLP1t2f8ALdP8Vngdp2MD+amln627P+W6f4p81NLP1t2f8t0/xWeB2nYnnG9UqbMWMXmO4tn2lWvb+tPcV54YRNLCaeaO2MdkLiEIf8nw/mY2H7b0/wCFz/3ClBmpLyaXs5YSSVE8IQ+qH1xfP6uX7E1/mY2H7b0/4XP/AHB+ZjYftvT/AIXP/cKUH19JtMfxM/3on6uX7E84JqlTZdxizx3Cc+0qN7YVpLihPHCJpoSzyx2wjsjcRhH/AJs0zXos0gZ0y/eZYzBpUtq+H38sslenLl6SSM0ITQmh+lLWhGHrlh9DaQsrfStbVWstvb2sZp5e6MY9sYdke36v+7yaykmljJGH1R70wfmPYN+2sv8ADJ/7g/Mewb9tZf4ZP/cN/ZrxLH7eW2pZS+QXd/RuaFW7sK1SWFWtZRn6NT0cYzQhJNCEelCM22Eejs/XtZCvvpRpr+Kn+9FYf5No/wDcy/yTB+Y9g37ay/wyf+4PzHsG/bWX+GT/ANwpizvbPEbeW7w+7o3NCfbCWrRqQnkm2R2R2Rh6o7IwjD/k/c+lGmv4qf70T/JtH/uZf5NK6PdX7Mmi6lfUMmaSqFpJiM1Oe4hUwOFXpRkhNCXZ068dn+KP0Pwzzq5Y3pGxGhimbdI1C7uLaj8npTSYJ6KEJOlGbZskrw2+uaLeIsP80rf8TGs/Wx/WR75u36+7s78PqVbbRlHUU/8AhLWyhGz/ANsYfV9vdimr8y/D/wBtqf8AC5/7g/Mvw/8Aban/AAuf+4UqLr6RaV/iJ/5xYz6J6D/hLP7sE1fmX4f+21P+Fz/3B+Zfh/7bU/4XP/cKVD6RaV/iJ/5xPonoP+Es/uwa7w3IulDCcOtcLstLFpJb2dGS3oyxy5TjGEkksJZYbY1vX6oQfR81NLP1t2f8t0/xWeDETTxmjGaPfFn5ZJZJYSy/VCDA/mppZ+tuz/lun+KfNTSz9bdn/LdP8Vng87XvYwP5qaWfrbs/5bp/inzU0s/W3Z/y3T/FZ4HadjA/mppZ+tuz/lun+KfNTSz9bdn/AC3T/FZ4HadjA/mppZ+tuz/lun+K+HHsD0uYXgeI4nT0tWk01paVq8sIZcpQjGMskZvpjVjD9X+UWyn8VqNG5o1Le4pSVaVWWMk8k8sJpZ5Yw2RhGEfVGEYfqO07GssqYVpdx/K+D47V0r2dOfEbC3u5pPm5Sj0Y1Kcs0YbYVYbfp/yh/wCEHqfNTSz9bdn/AC3T/FZvbW1tZW1Kzs7enQt6EktKlSpSQlkpySw2Syyyw9UIQhCEIQg/U7TsYH81NLP1t2f8t0/xT5qaWfrbs/5bp/is8DtOxgfzU0s/W3Z/y3T/ABT5qaWfrbs/5bp/is8DtOxgfzU0s/W3Z/y3T/FPmppZ+tuz/lun+KzwO07GB/NTSz9bdn/LdP8AFf5NlLSxPLGWOluz2Rhsj/8A23T/ABWeh2xOxNf5mNh+29P+Fz/3B+ZjYftvT/hc/wDcKUGc+k2mP4mf70Xz+rl+xNf5mNh+29P+Fz/3B+ZjYftvT/hc/wDcKUD6TaY/iZ/vRP1cv2ND5O1ZcTyFjUuYMr6Q6Nrey056PTmwb0kOhN9MNk1eMP1Qetn/AEHZt0m4TQwTOGk23u7O2uIXVOSTAYUowqQlmlhHbJWhH6J5vV/xbiFlaaWrbWolq57WMbSXum7frh/3fNpY2drJGznh2yx74Jg/Mewb9tZf4ZP/AHB+Y9g37ay/wyf+4b+vMRx+ObMPt8H+QXuDwkrUMWpy1JYXNnWjLCajUjtm9csdkZYy7Ol+lCPrhCOz3Lm5trK3qXd5cUqFCjLGepVqzwlkklh64xjGPqhCH+cV99KNNfxU/wB6Kx/ybR/7mX+SZfzHsG/bWX+GT/3B+Y9g37ay/wAMn/uFO06lOtTlq0p5Z5J4QmlmljthNCP0RhH9cH9H0o01/FT/AHon+TaP/cy/yalyToczvo8wGTLWVtKNvbYfTqT1ZKc+AS1Iwmmjtm/SmrRj9LGs06q9znPHrrMuYc/0bjEL2Mka1SXB4yQm6MkJIfoy14Qh+jLCH0N/iws9KVllbzVNnaRhPN3xhH649v1x7Y4vuq0VRVtjLT1FlLNJL9cIRh2wh2fV9UMIpq/Mvw/9tqf8Ln/uD8y/D/22p/wuf+4UqLr6RaV/iJ/5xY76J6D/AISz+7BNX5l+H/ttT/hc/wDcP2s9Tu3w+8oX9pnqnJXtqstalN+Spo9GeWO2EdkbjZH1w/Wo8eRvBpWMOyNRN/OL6hdXQkse2FLJ28sGB/NTSz9bdn/LdP8AFPmppZ+tuz/lun+KzwYjtZ7sYH81NLP1t2f8t0/xT5qaWfrbs/5bp/is8DtOxgfzU0s/W3Z/y3T/ABT5qaWfrbs/5bp/is8DtOxgfzU0s/W3Z/y3T/FPmppZ+tuz/lun+KzwO07GB/NTSz9bdn/LdP8AFeLnez0u5VyXj+aKWlSyrz4Phd1fy0o5dpS+kjSpTTwl2+ljs29HZt2R/wDCLaz8rm2tr22q2d5b069vXkmpVaVWSE0lSSaGyaWaWPqjCMIxhGETtOx+eGVqlxhtpcVpulUq0Kc80dmzbGMsIxi+l/MkklOSWnTkllklhCWWWWGyEIQ+iEIP6ePQAAAAAAAAAAAAAAAAAAAAAAAAAAAAAAAAAAAAAAAAAAAAAAAAAAAAAAAAAAAAAAAAfldXVrY2893e3NK3oU4bZ6lWeEkksP8AOMY+qDFNLmZcdyho5xrMmWJLWfEbKjJPQ+Uyxmpw21JZYzRhCMNuyE0Y/T+r9f0EIdozBjWa8+4PlatQwuFOrimN3uz5Hg9lNTjeXEI7f0oSzzSwlkh0ZoxnmjCWGyPr2+prLN2mC7xHRvl7HqM2KYVC/wAXlwjMEMNklmvbKvLJPCe3p9KEYSTz1pZJITx2bITwjththGHn0st57pVrLEp76W9zllu5mxXA8JvL2nXxGbB6kYUq9rdXEIS04zTbYxlmjGOyMNnTm2RjD6hL9rzte/Y4BhukPR5miwyHeXuCXOKYtNVv8KxWTZLZXcs8k1xbVJKcelLTrdHbN0ZowjCrGMPVGMH06Jc245XzHdZIhRyTd4Rh1j6aFxlKSpLa2Fb0nRhbVNsYyRnmhGM2yXZGHRjth64RZvhuTbLD844hnayr3NtWxmzo0L6yhGX0VSrTj+hWm2bf95CWPQ2wjsjCEPp2Qe9b21taSRpWtvToyRmjPGWnJCWHSjHbGOyH64xIxOx41xk3Cr/FL7EMZq3GK0L2NtPLh1/GWvZ21SjtjLUo0ppdkk8Y7Ixm2xjthCPq2PeB8vQAAAAAAAAAAAAAAAAAAAAAAAAAAAAfjXu7W2mpSXNzSpTV5/RUoTzwljUn2Rj0Zdv0x2QjHZD/ACi13pv0g5p0d4fgOJ5awuhfyXOKeivqE8kY1Z7eSlUqzy0tkYbJ4y05tm2Ef8nsIdv1DZTC836RsFwq4r5bsMFvc1YpCjPPeYThUKVWtQodGEZpq0J55YSwjCaEISxj0p+lCEsI+vZgekjPl7juY8s4Fl2+zFUwvMmD1L/Co5fuKdtVv7rpQjCWe4qeqlTp0/05vXtjt2RhNs6Mf2y5gub7TMmB5to3+HY/mWw2ZdznJYzySwnoTbKlKpGaaEks1WjtkjNshCM0JpoQhD1Qe9nZ3vO1+WIZTw3MmjPKmK5GzBhNzl3Ap6t5C0zXCaaymobJpZadx0dkYRt4xjCWE+3Z0PXHbCEzMNEGccdzbhuJ/lengle3w28haWWJYJLUlsL2nCSWMY0YTxjGMJJoxkjNCMZYxh6voi9vLWRsMyvcY98hrVZ7HHrya+nsKkJY0KFSeWEKvQhs27J4/pRhH1bYx2QhtiyKnTp0actKlTlkkkhCWWWWGyEsIfRCEP1EY+weHhuTMKssQqYreVbjFr2F5XvLS4xGaWvUsPSywlnpW80ZYRpU9kNnRh/nHbGL3gfL0AAAAAAAAAAAAAAAAAAAAAAAAAAAAH4zXdrJcyWU9zSluKsk1SSlGeEJ5pZdm2aEv0xhDbDbH/jBq/ShpWxvR3n/AC1ZVbO2qZXvLerVxav0Y+mt5YVadKFXbt2dCWarTjN6vojGO31PYQ7RtZqvSDpMyLieD4tgV7g2J5gy5LJ8lxzFMLhTq2uHdKOzbPN04TRmkjCE03o5ZoyQhCMdnqYvnLHs9Zo0k47k7K+J4/aYrhdO1r4NLaXFK2w6lQnpyzTXl3NNLNGvLGpGaSFOWWf1SR9UsY9KGR5DwOvSzHiN1hVOwxrJ+c7apcYnVtYywt6GK0/9zcRlkmj0pqVbZH6OlsmljH6I7XsIdn1xePj0g5YxHDMRwXP1HNmT7jDsMwylZUrjOMIz0qFXpdKF3SmkjLJGtUhshGP6Mf0YbI/qZ1o3zFjWc8j2WN5gsadjeXktWWMbaE8lOpJCeaWSvShU/TllnlhCeWE3r2TQ+l9eUsm2OVcr2eUo3NbE7OwjGW3jewlnmkpwnjNTk+j1wkh0ZZYx9eyWDIHkY/V2Dw8uZQwrLlKhUkmrYhiVK1ls6mLX8Zat/cUoTRmhLVrdGEZoQjGPq+j/AIPcB53vQAAAAAAAAAAAAAAAAAAAAAAAAAAAAGIaQ9I1hkTKF1mylZVcWpW1WW3mhaTyTS0qk0ejLNVm2/oyQmjLCaMIRjDbt2HZ2jL2s88aZ5sp3uKy2OWZcRsMuxoyYtdVcSpWs0tSrLCeWjbyTwj6er0JoTdDbJCO2EIRjGOxieK4Djmcs90sl6ZsSt4fLcLjdZZusBr3Nnby3ck0Y1ZujGrGM9xThGSaWMYxhGSEYwhDbNB+OVdGmecQzBHPsfyXYZustuEYnUxvCKlzQuZ6MISyYjZzSzyRlnnpQkhHZHZHZGEdmx9QhCHe8LXKOD52zjmTLGkKNe8xTF7Oni2U8Wu7eFK6s7KP6UKdD1QjSq0Ks22aENk0YRl6W2ENjZeA4dmzM+juTA873GIYJjUZI2l1eYZdS0608ac+yFxRnh0ujCpCWE2yMNsITRhsg9jAsr0cMssOhi93NjeKYfCrGXE72lJGv06sdtSMkYQ/3csduyEsvqhLCWHr2PbIxHxYfguE4VVurnD8OtrevfTwq3danSllqXNSEsJYT1JoQ2zzbIQhti+0Hy9AAAAAAAAAAAAAAAAAAAAAAAAAAAAB/M88lOSapUnllllhGM000dkIQ/zjFg2fdId3gl1gGAZbtqFW+zTcTWuH4lcQ9Jh9GpLDpRhUjJPCaaaMsJoyyw2dKMuzpQewh2jO2pce02T0rmNta4DXp4NeYlVwG3xWhe0pr6a6hNGnNVt7KMsZqtOnU+mO3peqMehGVilHLmZ82Yrmi5xbEZrbSrlW5p3WF1LW6r07KrZ9CWNKSlRmnjL6GtGSpLU27YwmjHbH1QerlPRdmKF5d53yZd2OWYZvp/Kb6limCz1MUwmrU9dalb1Jp5YSyxnjNN0Z5Yywj+lsmh6n12Qh3vHjZcyZdYxl/E7qzoUJdL2TMVnr3OJVJYSVsRn2xmpwnn9UY29ehGEkJY/oy/qhDot23eF3GZ8Owm4vbnFcEr0K1C/rW1rcyyTTTSw2zW9aMvShPT2x2TQhHZHZ9L7MMwPDsLjLWo0Jat58mpWtW+qywmubiSnDZL6Sps6U8fXGPr/XGP8Am9B8xj2j5MKwjCsDsaeGYLhtrYWdKM0advbUZaVOWMYxjHZLLCEIbYxjGP8Axi+sHj0AAAAAAAAAAAAAAAAAAAAAAAAAAAAH5XFzbWdGa4u7inQpS/4p6k8JZYf+MY+pgObc95mnzlbaOMlW1jaYtc2E2KSYhi9GapZ1aEsejGSlLSqSzTz9KMu3bGHRljGOyb1Qewh2jPby7t7C0r313UhToW9OarVnj/2ZJYbYx/8ApBpvEtK+Zc40aWVMEwutlvEM04dUvcu4hRvKN3cU4Sw6dOe6t4Sxjb06kIQh0ts8IdLZGMszGsIwjE7zL1bSXh1riV5njCMQuLHOOEQuq1aGIUIzxhWtpKMZoywhLSnlno9GEPVCEPXGLLsi6GcwZOt/yHgWarKwy3WuZLyarQwqajjVxThN0pLetcRn2dGWGyTpdDpdGEZf0fpfXZCDx4mT8vW82AZZ0l6L8uSW2YcNrQwzM+GyxlpV76HShJdyV5powhPWkqf72WeeO2P+eyMG4saypY4/iFvd4nd3lW0pW9e2r4XNUlmsbySrCEI+npRhGFSMNn6O2Pq2x+l6NphuHWE9xVsbC3tp7urGvcTUqUska1SMIQjPPGEP0ptkIQ2x9fqg+l8xj2vX529vQtKFO1taNOjRoyQp06dOWEssksIbISwhD1QhCHqhB+gPAAAAAAAAAAAAAAAAAAAAAAAAAAAAAAAAAAAAAAAAAAAAAAAAAAAAAAAAAAAAAAAAAAAAAAAAAAAAAAAAAABjukHJOFaRMn4nk/GJIegxCjGSWfowjGlUh65KkNv65ZoQj/y2J9sLbSNa6Jsx5Uwu1r5gt7K2ucFxXAZ5+ne4VdyyfoVbSaPrr208IyTy0pv0oQjDoRjs6KpHm22XcFs8cvcyWthJSxLEaVKhdV5ZpoRrSU9vQ6UNuzbDpRht2bdnq27IQfUJux5GDBsE0cSXuJ3WM31ra1MBzdg9vNjmC3tvHbNfyyywlqwkmhsljGT9GeEdkdsksfph6stynkXKORrWrZ5TwC1w2nXmhNWjSljGerGHqh055oxmm2Q9UNsY7IfQ94eRjGL0AeAAAAAAAAAAAAAAAAAAAAAAAAAAAAAADWmnrRpT0i5OhUtLKW4xnAqsMRw2XpRkmqTy/wCOjCeEYRl6csNkIwjCMJoSR/U1/LiOe8VwTJF5bUbvOGXJ8dw++ssWlpdPELKSWeNOrQvqcsP0oyyzzyxrSw+mSPThDbtUW83BMu4LlyndUcEsJLSne3dW+rySTTRlmr1I7Z54QjHZLtj69kNkNv6n1Cbsg87GEYPoYwOnhuLZRzLZWOLZYjiUcQwO1qSzQq4d04dKpTlnhsjLCFSM0ZYyx2wlmjCP+TOcBy/geV8Lo4Ll3CrbDrGht9HQt6cJJYRj9MfV9MYx9cYx9cY/S9AeRjGL0AeAAAAAAAAAAAAAAAAAAAAAAAAAAAAAADS2sPkC0vZcL0p2st7RvcsTf+2V8PqRp3cthNH9OpSmh/26UY+khCO2EYdOWMIwjsfDCyzrmDPOUsMzrg1HMOC17DErSOYcPo7bW/srm3ljL6eSH/6epGNOT9fQm6X6MYfQ3pVpU69KejWpyz06ksZZ5ZobYTQj6owjD9cHx4DgWFZZwi1wHA7SFrYWUnorejCeaaFOTb9EIzRjHZ6/831Cb6nnYwXB9C2AXmW8MwPSPh2H5kuMCmqW2HXtSSaFb5FCaPoqdSb1RmjCTZCaX1yx2fRFsO0tLSwtaVjY21K2tqEkKdKjSkhJJTkhDZCWWWHqhCEP1QfsPIxjF6APAAAAAAAAAAAAAAAAAAAAAAAAAAAAB8GNY9gmW7L8pY/i1ph1r6SSl6a5qy05OnPHZLLtj6tsYxYHpG0uXmjnOWBYffYBNd5dxKzuLi8vrfbPWtPRTSQjU6EP8VOWWeEZtm2MIbZvoljCOwMWwnDMdw25wfGbGjeWV5TjSr0K0sJpKkkfphGEWh8ey1nrR3mjJmGWmH4hmbLNhjckMNu5JJq91h1rWkmo1rS42bYz0oSTwmkqR+iFPozf9mL6lhCLyL5cYu7mhhWfMv4VVuMSwaXHLDMlaWxqzTz3WCXkZZ7mWlGWO2aXbJV2wlj65dsP1vVwXDdF2Y8/2Vromt8LuMAxbB7q1zVbYVShJYRoTSQ+T+khJCEktfpRmhCHqn6MZtuzYzXJ+hrC8jZ+xDN+XsXuKGG31jG0lwWMkI0LaaNX0k01Kbbtlk6UZowp7NksZ5tkdkdkNgyySSQ2SSwlhGO31Q2et7Gb7DsYplfIFvhWXcDwXMl3Tx+4y5WjUw69r0OhVpQl6UtKMf0o7Z5ac3QjN/2tm3ZBloPh6AAAAAAAAAAAAAAAAAAAAAAAAAAAAAA8/EMfwPCb2ww3E8XtLW6xSpNRsqNatLJPcTwhtjLJCPrmjs/y/wCH+bXWLaYJMH0mYro9zlhEtlgU9C1ltcYknj6OE9xLNCElfb7OE00s8ss/0bZdkfpgznOWTcAz3gVbL+YrSNW3qRhPTqSTdCrb1Zf8FWlPD1yTyx9cIw//AJhGMGn8KwPOtDSxZZT0h4BVzDhl/gV3hFfG5baM9tf2ks0tSjG5hD1U60sfSSR2+qaM8sYfS+oQg8i8e3u6VnkjKeEZ5pT3mVsoY/fYHmSSeWapS2UulLZ1biT19KjDbSjHbtl2xljH6HrYRknKWecYzZgeja9pW2U69taXtteYdJts7HHqdSaMtW06OySMYSQpxqQkj0duyEdkYxbE0YaLaWjKbHaNrmK9xOzxa7kuKFG7htmtZJacKcKfT2xjU/Rllh0o7I7JZYeuO2Mc5lllklhLJLCWEPohCGyEHsZvsOx5dpl+ykv7XH7+3trjHKFjCxqYhJR9HNPTjGE00IQ2x2Sxnh0ujtjs/wA3qg+HoAAAAAAAAAAAAAAAAAAAAAAAAAAAAADz5cfwObG58tS4taRxWS3hdTWUK0vpoUYx2Qn6H09Hb6trSOKaSLnSZlvOejTMOGfkPMNOpf0MGnkqR9Df1LWfpSS054//ALssZZIzSR9cZZoTQ9UdkNoaQNHlpnWha31nfVMIzDhM0a2E4vbywjVtan65Yw+ielN9E1OPqjD/AI7ItZ5IyxjOdsYz3lHSbk+6wyetcWWJ0721hNLQlv4UvRzXNlX2eqMfR06kP+1L0ppZoR9e36h2d7yL+MSzLk/MOYsp5s0q21lVyljWWqU+HVMTklnw63xOaPSrS1YTw6EtSMkYQlmn/VJNCEdsYvpyJkSnmXC5rzKmK18PwzLuZZr3J+IVaE1SELGaST5RQklmjLGe2njNVkl9ezZCWMIxhCDZWjbI8+j/ACVY5PuMZnxj5FGr/wC01aEtKM8J6k0+zoQjGENnS2fT+plRGb7DsfBaYFhFhid9jNlh9Gje4n6P5ZXkl2TV/Ryxlk6X+eyEdj7wfL0AAAAAAAAAAAAAAAAAAAAAAAAAAAAAAAAAAAAAAAAAAAAAAAAAAAAAAAAAAAAAAAAAAAAAAAAAAAAAAAAAAAAAAAAAAAAAAAAAAAAAAAAAAAAAAAAAAAAAAAAAAAAAAAAAAAAAAAAAAAAAAAAAAAAAAAAAAAAAAAAAAAAAAAAAAAAABrHT7isMJy/l2pXx+5wexuMzWFvf3NDEaljstZoz+khNWpzSzSS7IeuPSh9DF7TSLHJNHPOZ8rXl/m3JmDW1jVs56+K1LuWpfTz9CvSoXlWNSaeSEsac0YdKeEs8YwhGXbGENo54yb886WCU/wApfI/yPjVri+30PpPS+hjGPo/8UOjt2/4vXs/yi/3SLk/5/ZMxLKP5R+QflCWnL8o9D6XodGpLP/h6Uu3b0dn0w+l9QjDui8eJW0gZuhilhlW2yVh9TMV/b1MRmtpsYnltbWxljCWWpWrwt4zQqTTzdGFOSnPDbCMenshtfHHTJPCyqYfDK082aqeNS5f/ACRC7hGjG6jT9LCpC46HsPRf7zp+j6WyEYdDb6nu5iyTiV7mKwzjlfH6OFYzZ2k+HVJrqyjd21zazRhN0KlKWpTm6Us8ITSzSzw2euEYTQj6vDr6Hak9nDEaGaJqWa4YzDH44vCzhGjNdej9FGnG36fsPRbZISek6UIevpxjtjF9R9bG/ndj+X9Imecz5kyxb295geTba6+S22IRr0LmWnVuZ4dCtNSkmhCP+GPSpwjCMI+qMNkY59iWkKTDcayhhNXDIRkzVSuas1aNfZ8khRoQrR9XR/T27dn0y7Nm31/Q8mlonv8AEcVzLi2cc2QxOfNGCSYLcUbWx+S0renLGp66MI1Kk0sIwqbdk000eltjt2RhLL+OG6Ks0TY3lXFc1Z7tMVo5UoV7ajQoYNG2jcyVaHoozVZ41549PZCEdssISx9f6MNu0+o+t6GXM95vzfhkMxYFkmzp4Le0qk+G173F40rmtCEI+jqVaMtCeFOnPGHqjCeeeEIyxjJ64wh+GgrNGcs4aPMPx7OdOynuLiFSNO5oXHSnrwhVnljGpThRpy0ow6MIQhLGbbCG2MYR9T7slZHzHkyjbZfpZut7vLVh6SSztKmGxheSUo7ehSnufSxlnkk27IbKUs0YSy7ZvVHb9OjbJeI6P8AhletjdviOH2lSpHD+jZTUK1KlPUnnjJVm9JNCrGEZtkJoSyfR9HrI9gx/Bre70nZgzJd41jOMWmEYFilXBrHD8NxGtYdKelLJGrcVatvPJVnjNNNGEssZuhLLDb0YzR2w9TNeZq+jTBLGjJe4Tc0ts9OF5mfMUmHSx2euSlCtGlPNVqbPVDpS7YyyRjPPGb1zf7WyFjuEZhxLMGQs0WuFfluf0+I2OI4bNfWtS4hLLLCvTlkrUZ6c8ZZYQm/Tmlm9UejCMNsfjxHRpmO4zPhudLPOlrDGbXDKuGXFxeYPLXl6FSp04z20stWT0E8NsZYRjGptl6MJunGEYzPqGL3Wl3OWZLzRri2RcOw6XDc1TXULm2vMQ6EalWlSqRmpTTyUKvRkkmk6UtSSO2eMIQjLLCO1++Z9ZHAMvYhi9OnJgVa0y/dfI7+ncZgpW+I1aksYQqxtbSMkY1pZOl6ozT04zRlmhLCOyEY+hhmhW/wLLmT8NwfOFL8qZPvbq6oX13hsatK4lrwqwnkqUZaskduyp/ihPD1y7dnr2PZscgZmwDF8UrZXzrQssKxu+jiN1aXGFfKK1CvPs9NG2q+lllpwm2QjsqU6sITbY+uEdj3/AOJ9b8brSXj19iONUsl5Oo4vYZdlkhfXNxiUbSerWjShVjRt6fop4VJpZJpNsZ5qcvSmhDb9MXzYVpbxTM9tl22yplKjc4xjmDyY5Xt7zEY29tY200ejDp15aM8008Z/0ZZYU/XsmjGMuz143ni7wfJWL5tlw7SrZYJPj1OW5u8EurGNW/rXE1GFPp4dGNSWaaapLCSWGynXlhPLHZDbCMsPUyRo0zJhuWcm47hWL08CzJh2XqGE31G+so3lvVo7IT+jqUpalKaFSSf1wmhPDZtmhGEdvqdkD63732m25tMLtvRZNnq45HMlPK95hvy6EstC6nkjNCeWt0I+kpRh0YwjGWWPRm2xhCMOiyG1z7e2maZ8q5twW1wurDBY4xLc0L6a4oVISTxlr05ZpqVOP+7h6Obbs9cJ/ohs9flf7HZJ6OG16+YI1MSo5mpZnxK7jaQhC8rySxl9HLJCb/dSQl6MsvrnjLCWG2M0Yxi8jThhljm/FstZPwfFpaeY613NTr06E8Jq1HCK1KeS7nqS7dstOaWEIQmj6oz9GEPWfVEbByPmS4zhlXD8z18Jmw2GJU43FG3nq+kmhRjNH0U00dkNkZpOjNs/V0tm2Oza91+dvb0LS3pWttSlpUaMktOnJJDZLLLCGyEIQ/VCEH6Ph6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/9k=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5321" y="1444752"/>
            <a:ext cx="21307262" cy="1040587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488400" y="1371600"/>
            <a:ext cx="1527048" cy="1527048"/>
          </a:xfrm>
          <a:prstGeom prst="ellipse">
            <a:avLst/>
          </a:prstGeom>
          <a:solidFill>
            <a:srgbClr val="FC8D56"/>
          </a:solidFill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dirty="0"/>
          </a:p>
        </p:txBody>
      </p:sp>
      <p:sp>
        <p:nvSpPr>
          <p:cNvPr id="3" name="Text 0"/>
          <p:cNvSpPr/>
          <p:nvPr>
            <p:ph idx="100" type="title" hasCustomPrompt="1"/>
          </p:nvPr>
        </p:nvSpPr>
        <p:spPr>
          <a:xfrm>
            <a:off x="1371600" y="1124712"/>
            <a:ext cx="19440144" cy="463600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algn="l" indent="0" marL="0">
              <a:lnSpc>
                <a:spcPts val="11800"/>
              </a:lnSpc>
              <a:spcAft>
                <a:spcPts val="500"/>
              </a:spcAft>
              <a:buNone/>
            </a:pPr>
            <a:r>
              <a:rPr lang="en-US" sz="11200" spc="-480" kern="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Sales Methods and Profit Analysis</a:t>
            </a:r>
            <a:endParaRPr lang="en-US" sz="11200" dirty="0"/>
          </a:p>
        </p:txBody>
      </p:sp>
      <p:sp>
        <p:nvSpPr>
          <p:cNvPr id="4" name="Text 2"/>
          <p:cNvSpPr/>
          <p:nvPr/>
        </p:nvSpPr>
        <p:spPr>
          <a:xfrm>
            <a:off x="1371600" y="6665976"/>
            <a:ext cx="21643848" cy="56784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In-store Sales Dominance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: The </a:t>
            </a:r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Southeast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 leads with </a:t>
            </a:r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615.77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 units sold and </a:t>
            </a:r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131,868.88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 in operating profit.</a:t>
            </a:r>
            <a:endParaRPr lang="en-US" sz="5600" dirty="0"/>
          </a:p>
          <a:p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Online Sales Challenges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: Lower averages, with the </a:t>
            </a:r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Northeast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 at </a:t>
            </a:r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2,400.46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 in profit.</a:t>
            </a:r>
            <a:endParaRPr lang="en-US" sz="5600" dirty="0"/>
          </a:p>
          <a:p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Regional Insights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: </a:t>
            </a:r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Midwest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 excels in outlet sales (</a:t>
            </a:r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305.88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 units, </a:t>
            </a:r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53,821.23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 profit), highlighting regional preferences.</a:t>
            </a:r>
            <a:endParaRPr lang="en-US" sz="56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YEBQYFBAYGBQYHBwYIChAKCgkJChQODwwQFxQYGBcUFhYaHSUfGhsjHBYWICwgIyYnKSopGR8tMC0oMCUoKSj/2wBDAQcHBwoIChMKChMoGhYaKCgoKCgoKCgoKCgoKCgoKCgoKCgoKCgoKCgoKCgoKCgoKCgoKCgoKCgoKCgoKCgoKCj/wAARCBgAFAADASIAAhEBAxEB/8QAHQABAAIDAQEBAQAAAAAAAAAAAAcIBAUGAwkCAf/EAGsQAQABAgMCAw0QDwUGBAQCCwABAgMEBQYHEQgSIRMXGDE3QVFhlLGys9IUFSI0NlRVVnFyc3SBg6XTFjIzNUJTdYKEkZKTlcHRRVKhosMjYqOktPBlwuHiJDhDdidGZsTjJURj8SZIZIb/xAAbAQEAAgMBAQAAAAAAAAAAAAAABAUCAwYBB//EADwRAQABAQQGCAQHAAIDAQEBAQABAgMEBTIxMzRxgbEUFUFRUpHB0QYRU3ISExZCQ6HwYeEhYpJjoiIj/9oADAMBAAIRAxEAPwC1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NZqfPMHprT2Y51mdVVODwNmq/c4kRNUxEdKmJmN8zPJEb+nMA2YhHTnCV0Xn2f5flNjBZ5hr2Nv0Ye3dxNizTbpqqndHGmLszEb5jl3JuAAAAAAAAAAAAAAAAAAAAAAAAAAAAAAAAAAAAABEOccIbQeUZvjstxmIzCMVg79eHuxThJmIroqmmrdO/ljfEgl4YuVY6zmmV4PH4Sapw+Ks0X7c1Runi1UxVG+OtySygAcptE17kmz/K8Nj9RXL9GHxF7mFE2bU3J43Fmrlj3IkHVjgNne1rS+0DNMTgNO3cXXiMPZ5vXF6xNuOLxop6fuzDvwAAAAAfjEXreHw92/frii1bpmuuurpU0xG+ZkH7FbqOFbkdWoowtWn8ZTk83eJ5u5vHNIp37uPzLi9Lr7uNv7yx9q5RetUXLVUV266Yqpqid8TE9KQfoAAAAAAAAAAAAEca2206G0hiLmFzHOKcTjrc7qsLgqZvV0z14qmPQ0z2pmJBI4rxd4VukYu7rWS59Vb/vVUWYn9XNJ77pdM8I3Z/nd+izfxuLym7XO6PPCxxad/v6Jqpj3ZmATEPLCYmxjMNaxGEvWr+Hu0xVbu2q4qprielMTHJMPUAAAAAAARJwnNX55orZ7hcz0zjvMWNrzG3Yqucxt3N9E27kzG6umY6dMcu7fyOA4Lu0/WGt9a5ngNUZv5uwlnL6r9u35ms2t1cXLdO/fRRE9KqeTpcoLNAAAACOOEJqXNtJbLcyzfT2L8yZjZu2aaLvM6Lm6KrlMTyVxMdKZ6yGODjtZ1trHaXayrUedebMBVhbtybXmWxb9FTEbp30URP8AiC1wAAOT2r5vjsh2b6izXKb/AJnx+Ewdd2zd4lNfEqjpTuqiYn5YB1gprsY20a+1HtP0/lGc595py/FX5ovWvMeHo40cSqenTbiY5YjpSuUAAAAAAAAAAAAANDq7WGn9H4KMVqXNcNl9qrfxIuVb67m7p8WiN9VXyRKIc04UuicLdqt4LBZ1joifulFiiiifc41cT/gCfBAeV8KXROKu028bgc7wUTP3SuxRXRHu8WuZ/wAEu6Q1lp7WGDnE6azbC5hbp3TXTbq3V29/S41E7qqfliAb8AAAAAAEebf9R5rpPZVm+cZBivMmY2KrEW73M6LnF416imfQ1xMTyTMcsAkMVN4Ou1vW+r9p2EynUWd+bMvrw96uq15ksW980074nfRRE9PtrZAAAAAAAAAAAAAAACGNX8IvSWldTZjkeYZdn1zF4G7Nq5XYsWZomd34Mzdid3L14h0GyzbDpzaVj8dgsjs5jhsThLdN6q3jbdFE10TO6Zp4tdW/dO7fv3fbQCRwAAABF203bdpjZ3n9rJ84w+aYrGV2Kb9UYK1bri3TMzERVNVdO6eTfu7Ex2WHs/2/aW1zqvB6fynAZ3ZxmKiuaK8TZtU244lE1zvmm5VPSpnrAl0AAAAAAAAAAQBwrdoOp9CfYt9imZ+YPNvmrzR/8Pau8ficx4v29NW7dx6ulu6bJ4KuvdS66y7UV3VWZeb7mEu2abM8wtWuJFUVzP2lNO/pR0wTsAAAAAAAAAAAAAAKE07ftpk5jFqdS/7PmvF3eYMN0t+78WvsAAAAAAAAAAAAAAAAAAAKwcKDalrHRGv8vy3TGceYcFdyy3iK7fmWzd33Ju3aZnfXRM9Kmnk37uRJPBp1Znes9nNeaalxvm3HRjrtmLvMqLfoIpomI3UUxHXnrAlYAAHIbUNoGVbN8gw+b55h8dfw1/FU4SmnB0UVVxXVRXVEzFVVMbt1E9fsA68QB0Veh/YrUnc9j646KvQ/sVqTuex9cCfxBGE4Ueg79yKbuFz7DRP4V3C25iP2bkykjRm0nSOs6ot6dzzC4nEbt/marfavdv0FcRVMR2YiYB14AAAAAAAAAAAAOe1/q3L9D6Ux2fZtzSrDYaI3W7cb67ldUxFNMduZmPc5ZB0IgnZbwi8r1vqyxkOLyW9lN/FTNOFuziYvUV1REzxavQ08WZiJ3dPl5E7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5cM/VnnfpLLdM4a5uv5nd5viIif8A6NuYmIn3a5pn8yVjXzy2/wCqp1ntWzfFYeubuEw9zzDhIp5d9FuZjfHaqq41X5wI8p5rYqtXaePbn7e3XG+OlPTifdj/AAfSTZRqmnWez3JM840TexFiKcREda9T6G5Ha9FEzHamFb9vOy2NObD9H4qxZiMbktMWcfVTHT5vPGqmZ68RdndHv2w4FGrN1zOtJ4m5yVbswwsTPX5KLkR/knd2qgWsAAEFZtwm9IZTmmMy7HZPqW3isJersXaPM9j0NdNU0zH3bswm3L8ZYzDAYbG4SuLmGxNqm9arj8KiqImJ/VMAyAaLXGqcv0XpbHZ/nHNZwWEppmumzETXVNVUUxFMTMRMzMx14BvREGgtv2mdb6pweQ5NlefU4zE8aYrv2LNNuiKaZqmapi7MxG6OxPLuS+ANRqnUuT6Uym5mWocwsYHB0cnHuzy1T/dpiOWqe1ETKBc/4V+RYXE1W8j09j8wt0zu5rfv04aKu3ERFc7vd3AsiK25Dwr8ixOIpozvT2Py+3VO6bmHvU4iKe3MTFE7vc3p70tqXJ9V5RbzPT2Ps47BV8nHtzy0z/dqieWme1MRINuCNNqW2XT2zbOMJlueYPNsRfxNjzRRVg7VuumKeNNO6eNXTO/fTPWBJYjLK9tukMboO9q3EXsXl+W0YmrCUWsXbpi/euU001cWiiiqrfyVR1+zv3RyovzDha5fbxc05dpPFX8Nv5Ll/G02q5j3sUVR/iCzo1els4t6h0zlOc2bVVm3mGEtYqm3VO+aIroiqIme1ve2d5vl+RZbezDOMZYwWCsxvrvX64ppj5Z6/a6cgzhXrU/Cn0tl+Irs5FleYZvxZ3c2qmMPbq9yZ31frphpMFwtsFXeiMdpHE2bW/lqs4+m5VEe5NFPfBaAcJs32raU2g0zbyLHVUY+mnjV4HFU8zvUx2YjfMVR26Znd13dgA53XGtMh0PlPnhqTH28JZqmYt0fbXLtXYopjlmf8I6+4HRCsma8LTLLWIqpyrSuMxViJ5K8RjKbFUx72Ka++3Ok+FJpbM8VbsZ9luOyaa53c240Yi1T76aYiqPkpkFghF20vbVp3QdGT3MRZxWaWM0s1X8Pey+bddE0UzEb981Rv37+Td2HQ7LdfZftG05dznKsLisLh7eJqw00YmKYq41NNNUz6GZjd6KAdgDXahzzK9OZVezLPMdYwOBtfb3r1W6N/WiOzM9aI5ZBsRXLUfCs07g8TXayHI8fmlFM7ua3bkYairt08lVW73YhjZLwscmv36ac50zjsFamd014bE04jd29000AssNFo3V2R6zymnMdN5haxuG38Wvi74rt1f3a6Z5aZ92G9AAAfNDab1SdWflbF+OrfS980NpvVJ1Z+VsX46sH0P2eeoDTP5Mw3iqXQOf2eeoDTP5Mw3iqXQAK68Nr1A5F+U/9KtYpXXhteoHIvyn/AKVYI/4Evq/z38mT42hcpTXgS+r/AD38mT42hcoAQTRwn9F1ZlGCjLNRc1m7zHf5ns8Xfv3fjek7jaTtZ0rs9iLWd4yq7mFVPGpwOFpi5emOtMxviKY7dUxv628HfCr2J4W2EpxExhtH37ljfyV3Mwiird72Lcx/i7nZ7witI6tx9nLsbTiMkzC9MU26cXMTauVT0qYuR0p99FP6wTQ8MfhLWPwOJwmIiarGIt1WrkRO7fTVExP+EvcBUOjgn5x9kMUV6gy/zj5p91imvzTNvf0uJxeLxt3+9u7y2+Ew9vCYWzh7FPFtWaKbdEdimI3QgnDcKXROIxNqzRleo4ruVxREzh7G7fM7vxyY9YZ9Y0vpfM88xdq5esYCxVfrt2t3GqiOtG/k3gw9pOZYvJtnupMzy27zHHYPLr9+xc4sVcSum3M0zumJid0x0pjcqjsm22bQc+2k6dyrNtQeaMBi8XRavWvMWHo49M9ON9NuJj5JdVrnhLad1FovPcmw2S5tav5hgr2FouXJt8WmquiaYmd1W/dyq7bOc/saW1zkmeYu1dvWMBiab9du1u41UR1o38gPpiIF03wmdO59qLKsnw+SZtavZhi7WEorrm3xaarlcUxM7qt+6JlPQA02rNUZLpHKa8y1FmFnA4Snkiq5O+a5/u00xy1T2oiZQNnnCvyLDYiqjJdPZhj7dMzHNL96nDxV24iIrnd7u4FkhWfKeFnlF29TTm2l8dhbU9OvDYmi/MfJNNHfTnoXXOndc5dVjNNZjbxVNG6LtqYmi7ansVUTyx7vSnrTIOlAAABVfhUbYMbgsxvaL0xia8NNFEeeWKtVbq5mqN8WaZjpRumJqmOWd+7rTvi3Y5sQzvaPYnMasRRleR01zR5ruUTXVdqjpxbo3xv3dKZmYjf2ZiYcJtAxN7G671FicVMzfu5jiKq9/WmblXI+hmyvDYXCbNNLWsvinzNGWYeqmaelVvt0zM+7MzMz25BEOH4KWkqbERiM7z6u9u5aqK7NFO/3Jtz33C7Q+C7mOVZfex2jszqzWLVM1VYK/bii9MR/cqjkqntbo7W+eRcEB8/dim1jNtm2e28PiK71/T925xcZga988z5d0124n7WuOx1+lPWmL+YHF2MfgsPi8HdpvYbEW6btq5RO+K6Ko3xMdqYlSnhEbMs/r2r5vi9M6bzXGZfjYoxPHwmDruW4uVUxzTlpiY3zVE1T75Y/g4W85wuyXKsDqLA4zBY7BV3bEW8Xaqt3OZxXM0clURO7dMRHuAk0HEbRNqOldAW4pz/MP/jKqeNRgsPTzS/VHZ4v4MduqYgHbisGP4WuBovTGX6SxN+1v5Kr+OptVfqiirvt3pfhTaWzHEUWc9yzH5Pxp3c2iYxFqn3ZpiKv1UyCwgw8ozTA5zl1jH5Ti7GMwV+njW71muKqao92GYCBeGf1J8D+VrPiryK+BP1R86/JNXjrSVOGf1J8D+VrPiryK+BP1R86/JNXjrQLnA8sViLGDw13E4u9bsYe1TNdy7cqimmimOWZmZ5Ijtg9RAGsOFDpXKMXcw2Q4DGZ3VbndN6mqLFmZ/3apiap93i7uxvaPK+Fpll3EU05rpTGYazv5a8PjKb9UR72qmjvg7zhYdRLN/hsP46lXbgg9WSx8Rv96Ex7ddc6f11wfs5x2m8woxNFF/DRdtTHFu2Zm7TyV0Tyx1+XpTu5JlDnBB6slj4jf70AvQAA4Xbr1H9Xfk+53ndOF269R/V35Pud4FLODr1atK/GavF1voa+eXB26tWlfjNXi61qNoHCI0dpPGXcBhJv53j7UzTXTgt3MqKo603Jndv97FQJlFXLPC3w034i9o69RZ3/AG9GYxVVu97NuI/xTFsz2uaV2h77OT4quxmVNPGqwGLpii7u6807pmKo9yZ3dfcCQQQrtO2+YHZ/q7EZDmWn8ffuW6KLtF+3doim7RVTv3xE8vT3x7sSCahx2ynX2A2jaW8+stsXcNTTfrw9yxdqiqqiqndPLMdmKqZ+V2IAws7zLD5Nk2PzPG1cXDYKxXiLs9imimap/wAIQDlfCkyvM8ywmAwelszuYrFXqLFqiL9Hoq6pimI/XMAsWAA4PbTtBsbOdE381mii9j7tXmfBWKulXdmJnfP+7ERMz7m7k3u8VK4cOJvTm+lMLMz5npsX7sR1pqmqiJ/wpj9YISy7B6r2t665lTcu5nnWMma67t6rdRaojpzM9Kiinf0ojsREb5iFidPcE/KaMLROotRY6/iZjfVTgbdFqimexE1xVM+7uj3GBwHcNhZp1bid1M46mcNbiZ6dNueaTydqZj/LC1AK057wT8luYavzg1FmOHxER6GMbRRepmexPFiiY93l9xXfP8m1Zsh1tRbu3buXZrh/9ph8Vh699F6jf9tTP4VM7t0xMdqYfR5CPCx0didU6Bwd/KMtxGPzfAYymq1RhrM3Lk264mK4iIjfu38SZ96Dp9hW0mztJ0hGLu00Wc3wdUWcdYo6UVbuSun/AHaoid3YmJjl3b0jqh8FDT2rtMbRsTGb6fzjAZZjcFXbuXMThLlu3FdM01UTMzERv5Koj30reADRaw1dkWjsrnMNSZlYwOH5Yo48767k9iimOWqe1EIKzzhYZFh79VGS6dzDH24ndFzEX6cPFXbiIiud3u7gWSFZ8q4WeU3b1MZtpfHYW1PTqw2KovzHyVU0d9OWhdc6e11ltWN01mNvFU0bou2piaLtqexVRPLHu9Kd3JMg6ZEvCq6h2f8Av8N/1FtLSJeFV1Ds/wDf4b/qLYK18Efq0YH4riPAXuUR4I/VowPxXEeAvcACKNou3jR2isVdwNeIu5rmluZprw2BiKot1diuuZimJ7MRvmOvAJXFXOi3w/N932HXeY7/ALbzxjjfq5l/NJmznbxo7W2MtYCi9eyvNLsxTbw2OiKYu1diiuJmmZ7ETumetAJXAAHOa41tp/Q+WRjtS5jawlurfFu3y1XLs9iiiOWfd6UdfcgrN+FllFm/VTlGmMdi7UdKvE4mmxM/JFNffBZgVtyThX5FiL9NGdadzDA25mI5ph71OIintzExRO73N6d9IaryPWGU05jpzMbOOwszuqmjfFVE/wB2qmd00z2piAbsAAAHzr2/dWXVnx2rvQ8dierp0VtKybNrlziYObvmfF8vJzGv0NUz7nJV7tMPbb91ZdWfHau9DH2m6SnTlnS2PsUcXBZ1k2FxlE9aLvM6Yux7vG3VfnwD6ORMTG+J3xIjHg46u+y/ZXld69c4+PwEeYMTvnlmq3EcWqfdomid/ZmUnAPLF4izhMLexOJuU2rFmiq5crq6VNMRvmZ9yIeqFuFhq77HNmF7LsPc4uOzuvzJRETyxajluz7m7dT+eCnG0bU17WOt85z6/wAaPNmIqqt01dOi3HoaKfkpimPkdtwVerlkHvMT/wBPcc/ofSU5rorWuo8Rb34bJ8HbptTMck37l2mmPd3Ucf8AXS6Dgq9XLIPeYn/p7gL9AACONpO2XSOgbtWFzPGV4vNIjf5hwdMXLlPY4874po63Tnfu6USiS9wtsNF+Ys6PvV2d/wBvXmMU1bvexbmP8QWiEL6D4RmjdUYu1gsdOIyPG3JimiMbu5jVPYi5E7o/OilNEcsb46QCrnCb2qay0VtCwuWaZznzFga8ut36rfmWzc31zcuRM766JnpUxyb93IkXaht2yXZ5qicjzLKsxxV/mFF/mmH4nF3Vb90csxO/kVR29a/wO0fWmHznLMJicJYt4KjCzbxHF401U111b/QzMbvRwC3XBu1VnOstm1Oa6kxnmzHzi7trmvMqLfoaeLujdRER156yUlMthu3bJdnuhqcjzLKsxxV+MTcv80w/E4u6rdujlqiesszsn2hYDaTp3E5xleDxWEs2MXVhJoxHF401U0UVb/QzMbt1cfqBBPDn/wDyT+nf/q7M4Dv3o1b8Ph/BuMPhz/8A5J/Tv/1d+uBjmGDynTGtMdmeKs4TB2LuHru3r1cU0URxa+WZkFqBXrVXCm0xl2KrsZBleOziKJ3c2qqjD2qvezMTV+umGrynhZ5VdxFNObaWxuFsz068Niqb8x8k00d8FmRotGatyTWeS0ZppzHW8Xhap4tW6Jpqt1demumeWmfd92ORvQARztH2yaQ0FdqwuaY2vFZnTG+cDgqYuXaffcsU09bpzE9oEjCruJ4W2FpvTGF0ffuWt/JVczCKKt3uRbnvuq0hwndH5zibeGzrDY3I7tc7ou3oi7Zie3VTyx7s07u2CeB5YTE2MZhbWJwl61fw92mK7d21VFVNdM9KYmOSYeoAIr2l7c9JaExdzAX7t7M82t8leEwURVzKexXXMxFM9rlntAlQVcp4W+H5vuq0ddizv+3jMYmrd73mW7/FKuzTbbpHXuJowOCxF3AZrV9rgsbEUVXOzxKomaavc37+0CgtH33p+H/8z6kPlvR996fh/wDzPqQAAADHzDG4XLsFexmYYizhsJZpmu5evVxRRRTHXmZ5IgGQIE1bwn9IZTiK8PkmEx2dXKJ3TdtxFmzPuVVein9nd23MYbhbYWq7EYnR9+3a38tVvMIrnd7k2474LRCN9m22fSOvr9OEyzF3MHmkxvjBY2mLdyrd/dmJmmr3Infu6ySABi5rjbeWZXjMffprqs4WzXfriiImqaaaZqndv3cu6EO6Y4SOkNR6iy3JsDluf28Vj8RRhrVV6xZiiKqp3RNUxdmd3L1okE2CMdpW2zSOgsRXgsbibuPzWn7bBYKIrqt+/qmYpp9zfv7SKquFvhovzFOjr02f705jEVfq5n/MFoxFGzPbtpPXeOt5darv5Zm1zkt4XGRERdnsUVxMxM9qd0z1oSuADnNc61yDQ+U+eGpMfbwtqqZi3Ru41y9V2KKY5Zn/AAjr7gdGKyZrwtMttYmqnKtKYzFWInkrxGMpsVTHvYpr77daS4Uelc1xVvD59l+NyWqud0XpmL9mn300xFUfsyCLOGt1U8q/Itrx99MPA36kVz8pXvBtoX4ZGLw+P2kZJi8DftYjC3sjs127tquKqK6Zv390xMckwmjgb9SK5+Ur3g2wTmAAgDhrdSzKvy1a8RfT+gDhrdSzKvy1a8RfBXXYFs9wG0nWOMyfNMZisJZsYCvFxXh+LxpqpuW6d3oomN26uf1J96FDTHs/nX6rXko34FPVTzX8i3fH2F1AVlzTgm5VXYq86tT46ze3eh804ei5TPanizTMe6r1tE0FqPZjqCzh82jmVczzXCY7C1zxLvFn7airkmKondvid0xydmJn6Poj4VGS4fNtjWbX71ETiMurtYqxXu5aZ48U1frpqqj9QNNwYNq+J1xlWIyTUF2Lme5dbium/PTxNnfu40/71MzETPX3xPT3p1fP/gw5hcwG2zT/ADOqYoxM3cPciPwqarVW6P2opn5H0AAH4vXbdizXdv3KLdq3TNVddc7qaYjlmZmelCDta8JjR+Q4q5hcntYrPb9E7puYeYt2N/Yi5Vyz7sUzHbBOgq/g+Ftg678RjNIYi1Z38tVrH03Kt3vZt099M2zfarpXaDRVTkWNqox1FPGrwOJp5nfpjs7t8xVHbpmYjrg7oAAcbtG2k6a2fYOi7qHG8XEXY41nCWY49+7HZinrR25mI7aEcbwtsFRiJjBaQxF6xv5K72Ppt1bvexbqj/EFoBBeiOEvpDP8XbwmcWcTkWIuTupuYmYrsb+xNyOl7sxEdtuNpm3bT2gNRUZRmGAzHGXq8PRiYu4SLc0cWrfu5Zqjsb/lgEuOQ2saKta/0Pj8guYicLcvcW5Zv8XjRRcpnfEzHXjrT2pbDQWqMLrTSWX6gy+zfsYXG01VUW78Rx6eLXVRO/dMx06Z67+661RgtF6Ux+oM0tYm7g8HFE3KMNTTVcnjV00RuiqYjp1R14BAmx/g5ZppXXGCz7Uea5fes4Cubtixgprqm5XumKZqmqmndEb9+6N/SWZRFs/2+6W1zqrCZBlOAzuzjMTFdVFeKs2qbccSia53zTcqnpUz1kugAivaJt10bonFXcDfxV3M8ztzNNeFwERXNuexXXMxTE9mN8zHYBKgq5d4W+Hi9utaOu1Wt/21WYxTVu9zmU9922ieElozUWKt4TMvNORYq5MRTVjIibMz2OaU9L3aopjtgm0fy3XTct0126qa6KoiaaqZ3xMT14l/QBF207bbpvZ1qG1k+d4LN7+KuYenExVg7Vuqji1VVUxG+q5TO/fRPW7DbZLtV0xmWgKNY4nE3Mryauuu3E46Kabk1U1TG6KaJq40zundEb5B3Yrbn3CvyPDYiqjI9O4/MLVM7ouYi/Th4q7cREVzu93c/enuFbkGLxVFrPchx+W26piObWbtOJpp7cxupnd7kTPaBY8YGQ5xl2f5Th8zybF2sZgMRTxrd61O+Ko/lMdKYnlieSW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hNuGrPsM2ZZ1mlu5xMZVa8zYXdPLza56GmY97vmr81TTg46W+yvazk9m7b4+DwNXnhiN8b44tuYmmJ7U1zRHuTKSuGpqzzVnuUaVw1zfawVHmzExE8nNa43URPbinfPzjsOBfpXzBpDM9SYi3uvZne5hYmY/+ja3xMx7tc1RPvIBOOtsgs6p0jm+R4ndFvHYauzFUx9pVMehq+SrdPyPnts9z3FbPtpmW5jiKa7VzLcZNrF2+vxN80Xafd4s1fK+kiiXCv0r9j21XE46xb4uDzm3GNomI5Iufa3I93jRxvzwXrs3KL1qi7arprt10xVTVTO+KonpTD9Ik4L+rPso2UZfav3OPjcpnzBe3zyzTTEczn9iaY39mmUtgo7wu9K+cW03z1sW+LhM6sxiN8Ryc2o3U3I8Cqe3WsBwU9TfZBslwWFu18bFZRcqwNe+eXiR6K3PucWqKfzZeXCw0r9kOyvEY6xb42Mya5GMomI5Zt/a3I9zizxp94hTgaam87NoGNyK9XusZvht9uJnp3rW+qP8AJNz9UAukrNw2NS+Z8jyPTViv0eLu1Y2/ETy8SiOLRE9qaqqp/MWZfPnhG6knVO17OrtmqbmGwVcZfYiOXkt8lW73a+PPyglzgT6V+/mqsRb7GX4aqY9yu5Pi43+6s3qDN8HkGSY7NszuxawWDs1XrtfYppjfydmZ6UR15c9sh0tGjdnGR5LVRFOIs2IrxPw1fo6/1VTMe5EIw4ZufXMu2c4HKbFc01ZpjIi5un7a1bjjTH7XM5+QFZ9e6u1Bta11brm3dvXMRd8z5dl9ud9NmmZ3U0x1t88m+rr9qIjdYrQnBcyDCZbau6yxmKx+Y10xNyzhrnMrFuf7sTEcard2d8e4jngbZRgb+uM0zvMLlijzswsUWOa1RTuuXZmONG/rxTTXH5y4/nrl3r/Cfvqf6grttD4LuT3sqvYnQ+KxWFzK3TNVGExVyLlq9u/BiqY30zPZmZj3OmgTZBrzMtmGuqL13m1GBqu+Z8zwdUTG+iJ3Vb6f79E75jr74mOlMvoJ565d6/wn76n+qg/CXwWFwe2bP6sBVbqsYmbWJ325iY41duma53x2auNPyg+gNi7bv2bd6zXTctXKYrorpnfFUTG+JhTjhter/IvyZHja1huD1mtecbGdLYm7VNVyjDThpmen/sq6rUf4UQrzw2vV/kX5MjxtYIx2W6Bz/aZmlGT5Xd5nl+D33b1+9Mzaw0V7t87o6dVXFjdEcs8XrRG+LHYHgo6Vow1NOPz3PL2I3ctdmbVqiZ97NFU/4sngU2rdOzDNrsUUxdrze5TVXu5ZiLNndEz2t8/rlYEGt0zlFnT+nMryfDXLlyxl+Ft4W3Xc3caqmimKYmd3Jv3QoZt62k43aDrHEU2r1fnDgrtVrAYemfQ1RE7uazHXqq6faiYj3foJXTFdFVNUb6ZjdMI/sbGNnmHv271nS2CpuW6orpq41fJMTviftgQ9sx4MGBuZRh8frzFYqcZeoivzvwtcW6bMT+DXVumZq7MRuiJ68up1FwYNF47AXKMmvZhleM4v+zuc25tRv/3qauWY9yYTVmmc5ZlNMVZrmOCwVM8sTib9NuJ/amGlq2i6JpndVrHTcT2JzSx5QPnxneW53s71xewdy7Xg85yrERNF6zV143TTXTPXiYmJ5etPK+hGy/VEa00Dkuf8Wmi5jLG+9TT0qbtMzRXEdrjU1bu0ptwrMzynONqcY3Isfgsww9zAWYrv4O/RdomuJqiYmqmZjfERT/gsbwSqpnYrlsTO+KcTiIjtf7SQSvnmaYXJMmx2aZjc5ng8HZrv3auxTTEzO7t8nSfOjaBq3OdpWtrmYYqLt2/ibsWcHg6N9XMqJndRaojs8vyzMz11uuF3m9eWbHr+HtVTTOZYyzhJ3dPi+iuT4vd8qAOCNkFrOdrdrFYiiK7eVYW5jKYqjfHNN9NFPyxx5qjt0glPZ3wXcos5XZxOucVicTmNymKqsJhbkW7Vnf8AgzVEb6pjsxMR7vTbTVvBd0pjsBcnTeLx2VY+InmfNLnNrNU9iqJ9F8sTydiVggHzK1llGd6Zza7pzUEXbd7Lq6qaLNVU1UUxVunjUf7tXJPJ0963nAx6k2M/K17xdpFHDXppjaXlFUUxE1ZTRvmI6f8AtrqV+Bj1JsZ+Vr3i7QJxzHG4fLcvxOOx12mzhMNaqvXrlXSoopjfMz7kRL58bWdoGcbVNZRVbpvzgua8wyzL6OXixM7o9DHTuVcm+fkjkiFpeFxn1zJ9kd7C2K5puZpireDmYndPE5blXyTFG6ffIC4JGT4LH7UJzHMq7NFnKsLXiLfNaoiJuzMUU9PsRVVPuxAJQ2d8F3KrWV2cTrnF4nEZjcpiqrB4S5FFqzv/AAZq3b6pjsxMR7vTZmueC5p7F5ZeuaPxeKy/MqKZm3axF3mti5P92d8canf2d87uxKf/AD1y71/hP31P9Tz1y71/hP31P9QfPHQGq872U6/80cS9Zu4W9OGzHA1Tui7RFW6uiY6W+OWYnrTul9Ecrx2HzTLcJj8Dci7hMVaov2bkdKqiqImmf1TCjPCywmEsbX8TicDXarpx2Es4iubcxMcfdNE9Lr+giflWW4LWa15psWyWL1U1XMHXdwszPYprmaY+SmqmPkBLIAD5obTeqTqz8rYvx1b6XvmhtN6pOrPyti/HVg+h+zz1AaZ/JmG8VS6Bz+zz1AaZ/JmG8VS6ABXXhteoHIvyn/pVrFK68Nr1A5F+U/8ASrBH/Al9X+e/kyfG0LlKa8CX1f57+TJ8bQuUD5c467Xh88xF61PFuW8RVXTO7fumKt8J72R7Csy2jUVas11mOMsYLHVzeoimYnE4vfP3SaqomKaZ63JMzHS3RumYCzTlzbF/D1+FL6i2LNvD2Ldmxbpt2bdMUUUUxuimmI3RER1o3AhXGcGbZ9fwc2rNrM8Nd3bov28XM1RPZ3VRNP8Agqftf2f4zZvrC5k+KveacPXRF/C4mKeLzW1MzHLHWqiYmJjtdiYfR1U7hyWqIx+j70RHHqt4qiZ7MRNqY8KQSzwY9X4jV2yzCV5hdqvY/LbtWAvXKp31VxTETRVP5lVMb+vMTKWFaOBBcmdNant/g04u1VHuzRP9IWXB8t8m+++B+Ho8KH0y1ZkWF1PpvMckx9y9bwuOs1WLldmYiuKZ/uzMTG/3Yl8zcm+++B+Ho8KH1IBWLXvBs0fp7RGfZxgsyz+vFYDA3sTapu37M0TVRRNURVEWondvjrTCt2zXIcLqjXuR5JmFy9bwmOxVNm5XYmIrimf7szExv92JX/2xdSfWP5JxXiqlFthHVh0l8ftgtTp7g1aOyHP8szfB5lqCvE5firWLtU3b9maKq7dcVRFURaid2+I37phN1dVNFM1VTEU0xvmZ60P68sXYjE4S9YqmYpu0VUTMdaJjcD51bWdcZjtI1ziMdcru14Xms2Mvwsb91u1v3UxEf3quSZnrzPYiIWM0FwXchw2U2L2ssVi8bmdymKrljD3eZ2bUz+DExHGqmOzviO0qnmGCzDR2rrmFxlrmeY5Vi441FccnHoq3xPbid0THZiV69Abb9F6vwdjfmtjK8yqpjmmDx1cWppq68U1Tuprjsbp39qAcLrbgu6cxmW3a9JYvF5bmVNMzboxF3mtiuexVvjjRv7MTO7sSq5p7Oc+2ba4jFYWa8Hm2W36rN+xVPJXxat1duuI6dM7t36pjrS+lVu5Rdt012q6a6Ko301UzviY7Uo61JsU0FqTPMXm+cZLVfzDF1ce9cpxd6iKp3RG/dTXERyRHSgHbabzfD5/p/Lc3we/zPjsNbxNuJ6cRXTFW6e3G/c2LX6fyfBafyXB5TlVqbOAwluLVm3NdVfFpjpRvqmZn5ZbAAAFEeFBoDFaU1/jM3s2apyXObtWJtXaY9DReq5bluexO/fVHank6UtxsI2/XNFZfZ0/qfD3sbkluZ8z37O6b2GiZ3zTun7ajfO/pxMcu7fyRFxs/yXLdQ5TiMszvB2cbgL8cW5Zu074nt9qY60xyx1lXdonBZxNu7dxeg8wovWZ31RgMdVxa6e1Rc6U+5VEe7ILFaR1/pXV9qmrT2eYLF3Ko38wiviXo923Vuqj9TqHzQ1PojVOkb3/7/wAkzDARRVyXq7czb3/7tyN9M/JLpdE7bNc6Srt04bOLuPwdPTwmYTN+iY7ETM8amPe1QD6FCI9ju3LItoVdGXYijzqz/i7/ADJcr41F7dHLNqvk39nizun3YiZS4CNdve0anZzoqvF4biV5zjapsYG3VyxFW70VyY68Uxy9uZpjrqWaF0lqHaxra5h7F+u9i78ziMbj8TM1Rbp38tdU9eeXdEdftRyx3vDDz65mW1WMs488wynCW7UUb+SK7kc0qq92Yqoj82E38EHTdnKdllObTbiMXnGIrvV1zHLzOiqbdFPub6aqvzgfjI+DFobBYKi3mdWZZlid3o71d/mUb/8Adpo3bo7UzPuuD2scGW1gMpxGaaCxOKv12KZuXMtxMxXVXTHT5lVERyx/dnfv60790TbAB8/dg21LG7OtT2reJu3LmncXcinG4ed8xRv5Oa0x1qqev2Yjd2Jj6AWrlF61RdtV01266YqpqpnfFUT0piVAOEvpmzpja7mtrCW4tYTHRTj7VERuinmm/jbu1x4rWx4NOeXM92N5DcxFc138JTXgq5nsW6pij/JxAcrwz+pPgfytZ8VeRXwJ+qPnX5Jq8daSpwz+pPgfytZ8VeRXwJ+qPnX5Jq8daBc5TvhcbS8RmWfV6Lym/VRluBmmcdNE/d73TiiezTRycn97fv8AtYW/xmIowmEv4i7O63ZoquVe5Eb5fMW9dxep9U13blXGx2aYyaqpnl33Ltf9agTDsI2C3te4CnPdQ4m/gMiqqmmxRZiObYndO6ZiZiYppid8b9075ieTrpyxXBn2e3sJNq1ZzOxc3bub28XM1+7uqiaf8Ev5HlmGyXJsDleAoijC4OxRYtUx1qaYiI7zNBQDbTsnzfZdi4qt4u5jMgx88yt4qiJo3zE8bmV2mOTf6GJjrTxd8csTEbfgg9WSx8Rv96FiOFjTE7E82mYiZpv4eY3x0p5rSrvwQerJY+I3+9AL0AAOF269R/V35Pud53ThduvUf1d+T7neB87stu4uzjbc5dXeoxdW+3bmzMxXPGiaZiN3LyxMx8q1WzTgvYGcrsY3XuLxNWNu0xX5gwlcUU2d/wCDXXumaquzxd0RPXnpoP4Pdq3e2z6UovUU10xi+PEVRvjfTRVMT7sTET8j6IggbUfBg0XjsBXRkt7MMqxkR/s7nNubUb/96mrlmPcmFTdS5Ln2zXXFeCxFyvB5vl12m5ZxFiqd09em5RPXiY/nE9eH0rVd4buQ2pwGnNQ0URF6i7XgLtcR9tTMTXRE+5xbn7UgmvYzrejaBoDAZ1MUUYyN9jGW6elRep3cbd2ImJiqI7FUIb4a2lvNGT5LqnD299zC3JwOJmI5eZ176qJntRVFUe7W1nAfzauMTqjJ66pm3NFnF26exMTVRVPy76P1LE7SdNUav0JneRVxTNWMw1VNqaulTdj0VufkrimQVi4Fep/Meqc403fr3WswsRibETP/ANW304jtzTVM/mLhPmjoDPr2jNf5Pm9VNduvL8XTN+jduq4m/i3KfdmmaofSy1covWqLtqqK7ddMVU1UzviYnpTAIY4WupPOPZPfwNqvi4nN79GEp3Ty8SPR1z7m6mKZ98r/AMEvS/n/ALVLOYXrfGwmTWqsXVMxyTcn0NuPd3zNUe8bbhmak88toWByO1Xvs5RhYmunf0r13dVP+SLaYOCDpfzk2ZVZtet8XFZ1fm9vmN08xo30UR+vj1e5UCcwAEIcK3QGK1horD5llFmq/meTVV3Ys0Rvqu2aojmkUx15ji01RHamI5ZTeA+bey7X2a7OtT0ZtlPFuU1U8yxOFuTuov29++aZ7E8m+J609mN8Tc3Qe3rRGrLVqi7mNOT5hVuirDZhVFuN/wDu3PtKu1yxPaajaxwetP6zxF/M8luRkmc3Jmquq3RxrF6rs10cm6Z/vU+7MTKsusth+vNLV3Kr+S3cwwlP/wDE5dvv0zHZ4sRx4j3aYB9BrVy3etU3LNdNy3VG+mqmd8THZiX6fM3TWsNTaPxUzkOcY/La6KvRWqLkxRM/71ufQz8sLEbMOFDXXfs4DaBhLdNFUxTGZ4SiY4vbuW/50/sgtU12o83w2n8gzHN8fMxhcDh68Rc3dOaaaZndHbnduhlYHF4fH4Ozi8DftYjC36IuWrtqqKqa6Z5YmJjpw8c6yrBZ3lWJy3NcPTicDiaeJds1TMRXT2J3A+dmpc+1DtX1/Rdv8fE5jj78WMJhaavQWaZn0NunfyRTHXn3ZnrrNaN4LmmcFl9qrVWMxmZ5hVTE3KbFzmNmmexTujjT7szG/sQlHIdleiMgzbD5pk+nsJhcfh5mq1eomuZomYmJ3b53dKZdBmupMjyiuac2znLcDVHWxOKt2p/zTAIG17wXchxOU372jMVi8FmdumardjEXeaWbsx+DMzHGpmezvmO0rFobU+bbPNbYfM8JzSzisHem3icPVO7mlETurtVx290x2piJ6cPoDO0bREdPWWm/4pY8pQXbBfweK2o6pxOWX7GIwd7MLt23esVxXRXFVW/jU1RyTEzM8sA+juX4uzj8BhsZhauPh8RapvW6uzTVETE/qlFnCq6h2f8Av8N/1Ft2Oymqatl2jqqp3zOTYOZn5ihx3Cq6h2f+/wAN/wBRbBWvgj9WjA/FcR4C9yiPBH6tGB+K4jwF7gV34Vm1bE6ZwdrSuncRNnNcba5pi8RbndVYszviKaZ61VXLy9OIjtxMQjsM2L47aVeu4/G4ivL9P2K+JXiKad9y/X05ot7+TkieWqd8RvjknrcZtVz65qbaNqHNblc1xfxlyLW+d+63TPFoj5KaaYX62dYPKdKaGyTJLGMwdHmTC0UXN12mONcmN9dXT6c1TVPyg4GrgzbPpwXMItZrTd3bvNEYv0fu7t3F/wAqtW3DZJj9mGaYe5bxFWNyXF1TGGxfF4tVNUcvM64jkirdyxMdOImeTdMRfbz1y71/hP31P9UV8JynLM32M55TGJwt2/hZtYmzFNymqYqpuUxMxG/+7VVHygwOCxtIxGtNJ38qzm/N7Oco4tE3a531X7M7+JVM9eqN00zPvZnllMec5jYyjJ8dmWLmYw2DsXMRdmOnFFFM1T/hEqO8EnNa8v2zYHDU1TFvMcNfw1cdad1E3Y/xtwuprbKbmfaNz7KLMxTdx+Av4WiZndEVV26qY/xkHzz1Lnme7UNfRiMTNV/MsyxFOHwtjjegtRVVuot09imN/fmeWZWl0lwXtKYHLrX2SYnG5pmE0xN2bd3mNmmexTERxt3bmeXsR0lS9M5ni9F63y/Mb2Fq815TjablzDXfQzxqKvRUT2J5JjtL66J2w6J1fh7U4DO8NhsXXEb8Hja4sXaZ7ERVyVfmzIIo2jcF7KbmU38VobE4rD5japmqnB4q5Fy1e3fgxVMb6ap7MzMe501ddmGtc02ca1w+ZYabtFu3c5ljsJPJF63v3VUVR2Y5d3YmH0hpmKoiaZiYnliY66MM12D7O81zTGZhjsirrxeLvV371cYy/TFVddU1VTuivdHLM8kcgJLw1+3icPav2K4rtXaIroqjpTTMb4l6PDL8HZy/AYbBYSmaMPh7VNm3TMzO6mmIiI3zyzyR13uAAD517furLqz47V3oT9tM0j9knBX0tj8Pb42OyXLMLjKJiOWbXMqYux7nF3VfmIB2/dWXVnx2rvQvBsnw9rFbHtKYfE26bli9k2Ht3KKo3xVTNmmJifkBV7gd6u85tfYnIMTc4uEzm1utxM8kX7cTVT+unjx254q6r5uatyvHbNdqGLwmGrqoxWT46L2FuVdOqmJiu1VPu08WZ919DtJ55htS6ZyzOsDP/wAPjsPRfpjfv4u+OWme3E74ntwDaqH8KrV32TbUsTg8Pc42ByanzFbiJ5JuRO+7Pu8b0P5kLk7TdUW9GaDznPbk08fC2JmzTV0qrtXobdPy1THyb1Eti2l7mvdqmV4LGRVfsVXpxmOqq5eNbonjVcb307qfdqBYDE6R+w/gfZnhr1viY7G4e3jsVvjdPHuXbcxE9uKIop92JQzwVerlkHvMT/09xbDhI9RHVPwNvx1Cp/BV6uWQe8xP/T3AX6Qzwl9qN3QOmbWAya7FOoMziqmzX05w9qOSq5u7PLup7e+fwdyZnz74SufXM+2x59NVc1WcDXGAs079/Fi3G6qP2+PPyg8dj2y/N9quf4mrzTXh8us1cfG5hdia541XLxad8+irnlnp8nTnrRNnMNwZdn9rBRZu280v3d26cRXi91e/s7oiKf8ABu+D1gMr0zskyDDxisJbxGLsxjsRM3aYqqruxxuXl6cU8Wn81I/nrl3r/Cfvqf6go/t62I4jZzRbzbKMTdx+n7tcW5ruxHNcNXPSivdyTE9aqIjl5JiOTfLPBC2k4nOcFiNH51fqvYnA2ubYC7XO+qqzExFVuZ6/FmY3dqZjpUpX2wededbLdU4K7i8Jc42XXrlFPNaZ/wBpRTNdHJv/AL1NKlGwDNa8n2x6Vv26pjmuMpwtUdmLsTb3f5wW+2k7DNNbQdSTnec47OLGK5jRY4mEvWqaOLTv3clVuqd/L2VTeEFoLK9nWt8Pk+SX8bfwtzA28TNWMrpqr41VddMxvpppjduojrdl9B1JeGf1WMF+SbPjbwNtsG2GaZ2g6CpzvOcdnNjFzirlniYS9apo4tO7dyVW6p38vZWV2X7P8q2b5BiMoyPEY6/hr+KqxdVWMroqriuqiimYiaaaY3bqI63ZcBwPuo9R8fv/APlTcCqvDn//ACT+nf8A6ugTZ5p7UWt8xo0pp+uvmGJuRib9NVU02aIojdzW5u61MVTEdurdHLKe+HP/APkn9O//AFdkcB2za879W3+Z0825rh6OPu5eLuuTu39jeDqNOcF/RmBwNFOdX8wzXGTH+0uc15jRv/3aaeWI92ZcLtt4OmX5DpjG6g0ZiMXNOBom9icDiKoub7cfbVUVbomOLHLMTv3xE8vWm2jW6mtUX9N5rZuRFVFzCXaKonrxNExIKM8GDV2I0ztUy7CRdqjL84rjA4i1v5KqquS3V7sVzHL2Kp7K/D5k6CuTa11py5T9tRmWGqj3Yu0vpsCF+EztRu6C03Zy7JbsUZ/mcVRauRyzh7UclVz3Z6VPb3z1lV9kezTOdqeocRRZvzYwVmYuY7ML0TXxZqmeSI3+irnlndv7MzLL4SefXM+2x5/VVXNVnA3IwFqnfv4sW43VR+3x5+Vbng46bs6b2Q5DTRbinEY+1GYX6t26a6rscanf7lHEj5Ac7l/Bl2f4bB02sTbzPGXt3LeuYqaZ39mIpiI/wRJtr4OtelsoxGfaPxWIx2XYambmJwmI3Tes0R066aoiIqpjrxuiYjl5eXdcl/LlFNyiqi5TFVFUTFVNUb4mOxIKQcGTavidJajw2nc4xFVencwuxbo49XJhL1U7orp7FMzyVR0uXjdad94Hzb2uado0ltK1Bk2HpmjD4bFTVYp/u264iuiPkpqhfnZRnlzUmzbTmbX6prxGIwVvm1U/hXKY4tc/tUyDieEztIu6D0bRhspu8zzzNZqs4euOnZtxEce5HbjfER26t/WVG2T7O822nanrwOCu8xsW45tjcddiaotUzPT/AN6qZ37o38vL1omXZcLzOLmY7YMRgpqmbWWYWzh6aetE1U81mfd/2kfqT/wSMgtZTsjwuPiiIxObX7uJuVbuXi01Tboj3N1Ez+dIPHLODLoHC4Om1i6Mzxt/d6K9cxU0TM9qKYiI/wAUX7YODrd0rlt3UWhMbjMRZwX+3u4W7MTftU08vHt10xG/i9Pdu3xEb98rfkxExMTETE9OJB8s8HM1Y6xMzvmblMzM+6+pj5b24iM2piI3RF+PCfUgAABRrhQbSsZqrWWM0/g79VGQ5TeqsRapndF+9TO6uurs7p3xT2o39deVH+L2N7PsXir2JxOmMHcv3q6rlyuaq99VUzvmftuzIIH2N8G2xneRYTPNbYvE2beLoi9YwGGmKKuJMb6arlUxO7fHLxYjfHJvnfyRI2ccGPQeMwddvAeeWX4jd6G9bxHNN09umuJ3x2o3e6mTF4/Lclwlvzbi8JgcNRTFNE37tNumIiOlvqlpK9omiaKppr1hpymY605nYj/zAoBtB0lmuzjWt7KcZemnFYaqm/hsVZmaeaUb99FynrxPJ8kxMdZefYPrO7rrZplua42qKsxtzVhcXMRu412j8L86maavdqVr4YOdZJnuq8hxWQ5pl2ZRTgqrV25gsRReindcmYiZpmd3208nbSlwKKpnZpnFMzyRm9cxHzNkE0649Ref/k/EeLqfNDKswxWVZjhsfl16qxjMNXF2zdp6dFUdKY7cPpfrj1F5/wDk/EeLqfOjZvZtYnaJpaxiLdNyzdzXC0V0Vxviqmb1MTEx14mATxsk4N9zUGXWs91/jMZh4xcc2t4KzVEXqoq5eNdrqid0z0+LEb+XlmJ5Ej5vwY9B4vBV2sB55ZfiN3oL1GIm5unt01RMTHajd7sJyAfNHXel8y0DrTGZLjbm7F4K5TVaxFrfTFdM7qqLlPY3xuntTydZfjYvqq5rPZnkec4qqKsZcszaxM9m7bqmiqrd1t808bd/vKv8NK1Rb2qZdXTERNzKLVVXbnm16N/6ohMnA5uTXshqpnpUZjfpj3OLRP8AMEyZ9muEyLJMdmuY3OZ4PBWa792rrxTTG+d3Znk5IfOnXmq862ma3rx2Jpu3sTirsWMFg7e+qLVM1bqLVEdnl+WZmeuttwv84uZZsiqwtqqaZzLG2sLVu6fEjjXJ/wAbcR8qCeCDkFrN9q3m3EURXbyrCV4mjfG+OaTMUU/4VVT7sQCUdn3BdyaxllnEa3xeJxeY3KYqrwuFuczs2t/4PGiONVMdmJiO1PTbDV3Bc0rjsBcnTWLxuV4+InmfNbnNrNU9iqJ9F8sTydiVgwHzG1hkmb6az2/kef0XLeMy+eYxbqqmqmmmZmqOJ/uzxpqjd/e39dcbgb9SK5+Ur3g20O8NSmI2qZZMRETVk1qZ3R055tfTFwN+pFc/KV7wbYJzAAQBw1upZlX5ateIvp/QBw1upZlX5ateIvgirgU9VPNfyLd8fYXUfNbZvrzN9nmeX82yCMLOKvYarC1eaLc108Saqap5ImOXfRCSOif19/cyXuWrywXhQDwvNb4LKdCV6Xs3qK81zaqia7VM75tWKa4qmqexvmmKY7Pouwg3NuEftEzDD1WbWPweBiqN014XC0xVu7U1cbd7scrmdE6B1jtUzm9icFbxGLi5d3YrNMbcnmdNW6JnjVzvmqrdMckb55Y5NwOr4JWnr+cbW8LmFNEzhMos3MTdr63Gqpm3RTv7MzVv/NletxeyfZ5lmzjTFOV5bM3sRcnmmLxdVO6q/c3dPd1qY6UR1u3MzM7fXeczp3RWe5xTu4+BwV6/RE9eumiZpj5Z3QCp/Co2rYnO8+xOkMkxNVvJsBXzPGVW6t3mq9HTpmf7tE8m7r1RM8u6HpsR4O06qyfD5/rDE4nBZdiIivDYSxupu3qOtXVVMTxaZ60bt8xy745N8M7P8qo1PtAyTLswu77ONxtEYm5XVumaJq33Jmezu4z6QWsxyuzaot2sZgqLdERTTTTdpiKYjpREbwQ1nPBi0LjMDVay+rM8vxO70F+jEc0jf/vU1RO+O1G73YVV1nprUGybXtOFrxFVjH4SqnEYPG2N9MXaN88Wun9UxMT14mOV9EvPXLvX+E/fU/1Vp4a9nAYzJNNZlhr1i7ibOIu4eZt1xVM0VUxVy7utE0f4yCbdjutrev8AQOX53xaKMXMTYxdunpUXqftt3ankqjtVQ2W0XVeF0TozNM/xsRXRhLW+3b37ua3JndRR8tUxHajfPWV54D2a1zTqrKK6pm3E2MVbp7Ezxqa5+XdR+pteG5m9eH0xpzKKKpijGYq5iK4jrxapiIie1vu/4ArNeu6h2l66ia5uZhnua3+LTG/dG+etH92imI9yIhanR3Bd0vgcutTqjFYzNMwqpibkWbnMbNM9imIjjT7szy9iHC8CbILWK1JqDPr1EVV4Gxbw1mZjpVXZqmqY7e63u9yqVvgVt17wW8lxGXXb+isbicHmNFMzRhsXc5pZuz/d427jUzPZ3zHa66p2e28zw2YV4DOvNFOMwH/wk2r8zNVmKJmOJ7kTv3PqGoJwqKaaduOoOLTEb6cNM7o6c+Z7YLW8GfqHaX+DvePuP5wmuobqj3lj/qLb+8GfqHaX+DvePuP5wmuobqj3lj/qLYKrcFTq45F8HifEXF+FB+Cp1cci+DxPiLi/AK9cKvaridLYC1pfT2Imzm2Otc0xWItzuqw9meSIpnrVVbp5enER24mIE2I7H8y2m429ibl+cBkWGr4l/FzTxqq6+nzO3HXq3TEzM8kb46fJE81tcz65qXaXqPM7lc103MbcotTM791qieJRH7NML87KNN2dJ7O8hyizbiiuzhaKr3Jumq7VHGrmfzpn5NwOAscGfZ7bwkWa7GZ3rm7dzevFzFfu7oiKf8EF7c9geJ0HgK880/ib2Y5DRVEXqb0RzbDb53RNUxERVTv3RviI3b45Ouu+x8ywOGzPLsTgcdapvYTE2qrN23VG+K6Ko3TE/JIKj8FHavicBnGH0Vn2Iqu5dip4mXXLlW+bF3rWt/8Adq60dardu6a4D5kahwGJ0jrXMMDZu10YrKcfXbt3Y5J41u5MU1R+qJfSbTeZ051p3Ks1oiIox2FtYmIjrRXRFX8wU24Z/VYwX5Js+NvON2W6I1JtVxmEyPC4uuzkuVRNVd+7EzawsV1TVO6mN3GrqnfydOd3LMRHJ2XDP6rGC/JNnxt5NHA6s2reyKq5RbppuXcwvTXVEctUxFMRv+SAfrK+DJoHC4Om1jKczx1/d6K9cxM0TM9qKYiIj9aGeEDsJsaDyiNQaaxWJxGURcpt4mxiJiquxNU7qaoqiI30zO6OWN8TMdPfyXWR7wgrVF7Yzqym5ETEYTj8vZpqpmP8YgFeeBnq/EYHV+M0tfu1VYHMbNWIs25nkov0REzMe7RE7/ewuQ+fPBpuTa236Xqp6c3b1PyTYuRPffQ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4Y7F2MBgcRjMXci1hsPbqu3a6ulTTTG+Zn3Ih7oV4WerPse2X3cusXOLjc6ueZKYieWLUeiuz7m7dTPvwUz13qK/qzWOb57id8V47EVXYpmftKN+6in5KYpj5E0aP4S1/S2l8ryPA6Tws4fAYemxTVOMqia5iOWqfQdOZ3zPbly/Bn2e4HX2t8RRnuGqxOS4DDTdxFuK6qIrrq9DRTxqZiY/Cq5J/AWh6HzZh7Wf+fxX1gIe6LXMfanhO7avIR1tm2x1bT8ry7DYvILGAxGBvVXLeIt4ibk8WqndVRummOSZimfzVpuh82Ye1n/AJ/FfWP5Xwe9mNVFURpuaZmN0VRj8Tvjt8twFeeB/qzzk2jXclxFzi4TOrPM4iZ5Iv0b6qJ+WOPT7tULuPmbmuEzDQevb+Hprm3mOS4//Z3N27fVbr301e5O6J9yX0d0pneG1LpnLM6wU/8Aw+Ow9F+mN+/i8aN80z24nfE9uAZ2PwljH4HEYPF24uYbEW6rV2ielVTVG6Y+WJfOW/bxuzDaxNPopxORZlEx1ua0U1b4+Suj/Cp9IVO+GlpXzDqrK9TYe3us5lZ8zYiYj/6tv7WZ92iYj8wFm9b6sw2Q7OM01Rh7lNdm1gZxOGq61dVVMcy/XVVTHyqQ8HrTNesdrmU2sTTN7D4W5OY4qauXfTbmJjf2d9c0RPvm61XtM89ODrpnS0Xt+PtYuuxiY38vMLERNqJjsTzSiI7dqUvcC3SvmHSua6lxFvdezK95nsTMf/St9OY92uZj8wFj1WOHNxuZaL3fab8Zv93/AGG7+a06AOGZkFzMdnWBzaxRNVWVYyJu7vwbVyOLM/tRb/WCq+htneqddW8ZXpXK/N9ODmiL/wD8RatcSat/F+3qp37+LPS7DqOh82n+1n/n8L9Y6zgcasw+S65zDJMbdptW86s0U2aqp3RN63MzTT8tNVe7t7o666YKAdD5tP8Aaz/z+F+sOh82n+1n/n8L9Yv+xsTmGDwuLwuFxOLw9nFYqaow9q5cimu7NMb6opieWrdHLO4HA8HzTeb6T2W5Zk+ocL5kzGzcvVV2eaUXOLFVyqqOWiZjpT2VfOG16v8AIvyZHja1ylNeG16v8i/JkeNrBJnAr6leZ/lm74mwn5APAr6leZ/lm74mwn4BT/bxwgs0xeb4vIdC4urBZdh6ps3swsz/ALXEVRyTzOr8Gjf0pjlndv3xHIs5tKxt/LdnWqMbhKppxGHyvE3bdUdOmqm1VMT8k8r5+bJcJhMdtO0rhcypoqwl3MrFNyiv7Wv0cbqZ7Uzuj5QSBovg/a41tYozjNb9rLLGJiLkXcxrqrv3YnpVcSN8/tTEu6tcEe5NMc11pRTV2Kcr40fr5rC1oD5zbZNn/O21dRkfnn55cbC0Ynm/MOY/bTVHF4vGq/u9Pf11tOCT1Fsv+NYjw5V94X2Ow2M2wXKMLeou1YXA2bF6KZ38SvfVVxZ7e6qn9awXBJ6i2X/GsR4cg57hs01Ts6yWqPtIzWmJ92bN3d3pcJwIpp+y7UkT9vOBomPc5pG/+SZeFRkVed7G8zrs0TXdy67bx1NMdimeLXPyUV1T8is/BW1NZ05tbwdvF3It4bNLNeX1V1TuiKqppqo/XXRTT+cC+gAKYcNjqk5N+SaPHXUrcDHqTYz8rXvF2kRcNHF2L+1DL7Nm7RXdw+V26L1NM75oqm5cqiJ7fFqifcmEu8DHqTYz8rXvF2gabhu8b7ENObvtPN1e/wB3mc7v5qyaH0HqTXV/F2dK5d5uuYWmmu9Tze1a4sVTMRPo6qd/SnpLh8LjILmc7JL2Kw9E13MqxVvGTERy8TdNFXyRFfGn3qAeCXqzD6c2neYsfdptYXOLE4SK6p3RTe40VW989vdNPu1QDUdD5tP9rP8Az+F+sOh82n+1n/n8L9Yv+AoB0Pm0/wBrP/P4X6xajg06TzzRmzq5lepsF5ix0467ei1zWi56CaaN076KpjpxPXSbjMwweCu4W1jMXYw9zFXOY2KbtyKZu17pni0xPTndEzujsMoAAB80dp3VJ1Z+VsX46t9Lnzs2/ZNdyPbBqixdpmmm/jKsZbnrVU3v9pvj5apj5JBfPZ5y6A0zMexmF8VS6BG3B41Lh9TbJchrs3KasRgLFOAxFG/lortRFMb/AHaYpq+VJICuvDa9QORR/wCJ/wClWsUqbw2dS4e/jcg03h7lNd/DRXjMTEcvE40RTbie3uiud3YmOyDUcCX1fZ7+TP8AVoXJVU4EOSXePqbPblExZmLWCtVdaqrlrrj5P9n+tasHy3zP774v4evwpfUh8t8z+++L+Hr8KX1IAVR4cvpjRnvcZ37K1yqPDl9MaM97jO/ZBtOA994NVfGrHgVLNKy8B77waq+NWPAqWaB8t8m+++B+Ho8KH1IfLfJvvvgfh6PCh9SAchti6k+sfyTivFVKLbCOrDpL4/bXp2xdSfWP5JxXiqlFthHVh0l8ftg+jAOe2hal+w/RuaZ/5irx0YG3FycPRXxJrjjRE8u6d26Jmel1gcvtZ2O6c2j0RiMdTXgc4op4lvH4eI40x1qa6Z5K4/VMdaYVn1VwZdcZTXXVk/mLO8PH2s2LsWrm7t0V7o39qKpTLs44R2B1nrTLNP1afu5fOOqqopxFeMiuKaooqqiN3EjfvmIjp9OU+A+cPG1/szxdMzOfaermrk380tW7k+BXH64Thsk4TWJrx2HyvaFRZqs3JiinNbNEUTRM9e7RHJu/3qd27sStNmGBwmZYK7g8ww1nFYS9Txblm9RFdFcdiYnkl88NummMDo/annmTZT6HAWq6Ltm3M7+Z03LdNfE39rjbo39bcD6LUV010U10VRVRVG+KonfEx2X9R1wd8fiMy2L6WxGMqqquxh6rO+rp8W3crt0/5aYSKADn9oOBxmZaFz/B5Xcu2swvYG9Thq7VU01xd4k8TdMcsTv3A6AfOfQ+0TPcm1pkmPzTPc3v4HDYy1cxNq5i7lcVW4qjjxNMzy8m/kfRTC4izisNaxGGu0XbF2iLlu5RO+mumY3xMT14mAfu5RTcoqouU01UVRummqN8THYlEm0bYHo7V1i9dwWDoyTNaomacTgaIpomr/ftR6GqOzu3T20uAPmVqbJM20LrDFZZjKqsNmuW34mm7ZqmOWN1VFyienumN1UT0+V9ANjWrq9b7OMnzvEcXzZctzaxMRG6Oa0TNNU7utv3cbd2KlRuFtjcLi9suNpwlVNVeHwtizfmn8ZFMzu92Iqpj5Fg+CDhr1jY3YuXYmKMRjb921v69O+Ke/TUCsnCXiunbhqiLnT5pZn5OYW93+G5cPg98SdjGlOZ/a+ZP8ePVv8A8d6tnDK09cy7aRhc6ponzNm2Ep9Hu/8Aq2vQVR+zzP8AWljgdassZps9u6euXKYx2UXq5ptzPLVYuVTXFUe5VNcdrk7IJ+AmYiJmZ3RAKV8NSuiralldNO7jU5Paiqfnr3J/32Uv8DWKo2R35q6U5nemn3OJb/nvVj2+ars6x2p5zmWCuRcwFuqnC4auJ3xVRbji8aO1M8aqO1K5nB707c0zsi0/g8TRNGKvWpxd2menE3apriJ7cUzTHyA4rhn9SfA/laz4q8ivgT9UfOvyTV460lThn9SfA/laz4q8ivgT9UfOvyTV460C22sqaqtIZ5TR9vOBvxHu8zqfObZtNMbRNLTc+0jNcLNXuc2pfS69bovWa7V2mKrddM01RPXiem+ZOe5fi9I6yxuBr304zKsbVRFUx+Fbr5KvcndE/KD6cjU6Rz7Can0zlmd5fXFWGx1im9TunfxZmOWme3E74ntxLbAiDhYdRLN/hsP46lXbgg9WSx8Rv96FguFvirFjYxj7N67RRdxGJw9u1TM8tdUXIqmI/NpmfkV94IPVksfEb/egF6AAHC7deo/q78n3O87pwu3XqP6u/J9zvApZwderVpX4zV4ut9DXzo2EY/C5Ztf0tisfepsYenFxRVcrndFM1UzTG+etG+qOV9FwEA8NOaI2V5bFX205xa4v7m8n5VDhtaks3cRp/TVi5FV2zx8diKYn7XfHFtx7u7jz7kx2QaPgTRVzwc8mPtPOud/u81t7v5rlqtcCHJLlOG1NntyiYt3KrWCs1dmaYmuvwra0oKBcJzS32MbWszqs2+Jg803ZhZ3Ryb65njx+3FfJ2Jhang56tt59sbyzFYy9EXcqt1YLFV1T9rFqPQzPzfEmflcfwy9LeeehMDqCxb338ov8W7MR/wDRu7qZ/VXFH65V02ebQ7uldB64yGmqvfnOFoow8x0qa5q4lz3N9uurl/3IBps3xGN2i7TsRdsRM4vPMy4tmmeXiRcr3URPapiYj3IfRvI8sw+S5LgMrwVPFwuCsUYe1HYpopimP8IUx4Hml/PjaRezm/b42GyXDzcpmY5ObXN9FEfs80n3YhdsAAAFHuE1mOptO7Xs0t4fOs2w2Bxdu1isNRaxdyijizRFNW6IndHo6awXhER8F7VlOp9lmDtYjF14nNMtuV4fFzduTXcnfVNVFUzPLMTTMRv7NM9hLgOX1loHS+srFVvUWS4TF1zG6L/E4l6n3LlO6qPc37lNuEBsaubNsRh8wyvEXcZp/F3JtUV3Yjmli5umYormOSd8RMxMbulO+OTfN8UIcMDG4XD7IbmHxFVPmjFY2zRYpnpzVEzVMx+bE/r7YI/4GOt8TVjcw0bjr1VzC8ynGYKKp38zmKoi5RHanjRVu60xV2Vpszx2GyvLsVj8fepsYTDWqr167V0qKKY3zM/JCj3BEw16/tlwty1EzRh8HfuXd3Wpmni+FVSsZwrcbewexXNqcPM0+aL1ixXMf3ZuRM/r4u75QV02pbc9U67zivLdM3cXluT3LnMcPhcJMxiMTvndHHqp9FMz/cjk5d3L0200twYNX5xh6MVnuPwOT819FzK5M370b/70U+hj9rf2Wn4JGEwmK2yYOrGU0VV2MJevYeKvxkREb47cUzVPyL2gqpTwR6pj0WtYiexGVb/9ZXPXWn/sV1hm+ReafNfnfiKrHN+Z8z5pu6/F3zu9zfL6bvm7tkx2GzHapqnF4G9Rfw1zMLs0XKJ301RFW7fE9eOTpgvxsn6lmjfyLgvEUOP4VXUOz/3+G/6i27DZP1LNG/kXBeIocfwquodn/v8ADf8AUWwVr4I/VowPxXEeAvcojwR+rRgfiuI8Be4Hywmm5cxE0TG+7VXu3TO7lmUodD5tP9rP/P4X6xyu1TIbul9o2oMpuUTRFjGVza62+3VPGtz8tNVMvoBsv1Xhta6FynO8NcprrvWaacRTE8tu9TG6umexy7/kmJ64KU9D5tP9rP8Az+F+sOh82n+1n/n8L9Yv+ApzsR2Na+0ztSyDOM6yHzLl2FuV1Xr3mzD18WJt109Km5MzyzHShcZjZbmGDzTCU4rLcXYxeGqmYpu2LkV0TMTumN8cnJMTDmNq+to2faOvZ/Vl1eYW7N23brtUXeZzEVTu42/dPX3dbrg5Xa3sM07tBv15jTXXlOeVRunGWKIqpu7ulzSjk43uxMT253blb9UcG3XuT111Zfh8JnOHjlivCX4pr3duivizv7Ub0+7JNvuC2h6upyGMkuZbdrsV3bdyvFRc4807pmmI4scu7fPyJtB848Lm+0DZpjqLVGIz3IbkTvpsXorot1/mVRxKo+SVhdi/CQ8+sywuR66tWMPir9UWrGY2Y4luuueSIuU/gzM/hRycvSjprEZ5k+XZ9ll7Ls5wVjG4K9G6uzeoiqme32p7Exyw+b20jI7Gmde59k2DuVV4bBYy5atVVTvniRPoYmezEbontwD6YDmdmOPxGabOdL4/G1VVYrEZZh7t2qrp1VTbpmavlnl+V0wAAPnXt+6surPjtXeheXY71J9HfknC+KpUa2/dWXVnx2rvQvLsd6k+jvyThfFUggDhraR4t7JtW4W3yVx5gxcxHXjfVbqn5OPG/tUw33Av1d5v0xmWlsTc338tueacNEz07NyfRRHuV75+chM21LS1GtNAZ1kVUU81xNiZsVT+Dep9Fbn9qI39reonsX1XXoHafleY4yarGFpuzhMdTVExxbVfoat8dP0M7qt3ZpBNfDW1dvqybSWFudL/APeGLiJ92m3TP+ed3vZbrgX6R8w6azPVOJt7r2Y3PM2GmY/+jbn0Ux2pr5Pm1btZZtjtpO1DGYzDUVXMTm+OizhLU9OKZmKLVPyU8WJ+V9C9I5FhtM6YyvJMFH+wwOHosUzu3caYjlqntzO+Z7cg4zhI9RLVPwNvx1Cp/BV6uWQe8xP/AE9xbDhI9RLVPwNvx1Cp/BV6uWQe8xP/AE9wF+nzT2p8adp2r+P9t58Yzf7vNq30sfPvhK5BcyDbFnsVUTTZx9cY+zV/ei5G+qf2+PHyA/OA2EbSMwwGGxuD05zTDYi3TetV+bsNHGoqiJid03N/SmOm9+h82n+1n/n8L9YtjwcdWYfVOynJuJdpnGZbZpwGJt7/AEVM244tMz76mKZ3+72EnAoB0Pm0/wBrP/P4X6xvdCbDNo+Va407mON07zLC4TMcPiL1zzdhquJRRdpqqndFyZndETyRyrxMXA5hg8w5v5hxeHxPme7VYvcxuRXzO5T06Kt3SqjsTygylJeGf1WMF+SbPjby7Sk3DP6rGB/JNnxt4E18D7qPUfH7/wD5U3IR4H3Ueo+P3/8AypuBVXhz/wD5J/Tv/wBXZnAd+9Grfh8P4Nxh8Of/APJP6d/+rszgO/ejVvw+H8G4CzzBz/7xZj8WueDLOYOf/eLMfi1zwZB81NEerTIPyhh/GUvpy+Y2iPVpkH5Qw/jKX05B81NqsV07T9Xxc+38+MZv/fVvoboDiToTTnMvufnbhuL7nMqdykXCg09cyDbDm9yaJpw2ZcXH2at323HjdX/niv8AwWj4MerLGptlGV4eLlM47KKIwGIt7+WmKeS3PuTRxeXsxMdYEsA8cbirGBwd/F4y7RZw1i3Vdu3K53U0U0xvmZnsREAoXwqa6KtuOfxRu300YaKvd8z2/wCW5argyRVTsN0vFfT4l+fk80XN3+G5SHaDntesdf5znFmiurzwxlVVijdvq4m/i26d3Z4sUw+hmznIZ0xoPIclriOa4PB27V3d0uacXfX/AJpkFGuEtTVTtv1RFfT5ran5OYW93+C4vB9mmdjOlOJ0vMm75eNVv/x3qycMbIrmXbUreaRRPMM1wduuK93JNy3HM6o+SmKJ+WE0cD/U9nNtmPnLVcjzZk1+u3NEzyzauVTXRV7m+a6fzQTqDyxeIs4TC3sTirtFrD2aJuXLlc7qaKYjfMzPYiIB8vKPvvT8P/5n1IfLa1VFeaUVUzvpm9ExP5z6kgAAKtcIfb3j8szjF6X0RfjD3cNM2sbmNMRNcV/hW7e/kjd0pq6e/fEbt2+bO5jfqw2X4q/RTxq7VqquI7MxEy+Y+UcTMtTYLz1uTVbxOMo803Kp5ZiquOPMz8sgk7RGxbXe0u3TnmNv+Z8JifRU47NL1dVy/H96mOWqqO3O6J60pEscEi9VRE39Z26K+vFGWzVH65uwtXZtW7Fmi1Zopt2rdMU0UUxuimI5IiI7D9g+e22/Zdzrs1yzBefHnp5ts1XuP5m5hxN1W7du49W//BYXgT9TbOfytX4m0jvhsY7DX9b5HhLN6ivEYbA1TeopnfNvjV76d/YmYjfu7G7swkTgT9TbOfytX4m0CatceovP/wAn4jxdT52bL+qXpL8r4Tx1D6J649Ref/k/EeLqfOzZf1S9JflfCeOoB9LQAUs4a3VRyn8jWvH30vcDbqR3vyne8C2iHhrdVHKfyNa8ffS9wNupHe/Kd7wLYNRw26avsGyCqPtIzKYn3eZV7v5uP4D80/ZJqiJ+3nCWZj3OPO/+SWeFhkVzOtj2NvWKJru5ZiLWO3RHLxY30VT8lNyZ+RXPgo6ns6d2sYexjLkW8Nm1irAcaqd0RcmaarfyzVTFMe+Be8AFK+Gt1U8q/Itrx99MPA36kVz8pXvBtoX4Z2KsYjaxg7di7RcuYbKbNq9TTO+aK+a3a+LPb4tdM+5MJo4G/UiuflK94NsE5gAIA4a3Usyr8tWvEX0/oA4a3Usyr8tWvEXwQ1wRMkyrPtpOZYXPMswOZYajKbtym1jMPReopri9ZiKoiqJjfumY39uVuudxof2m6b/hdjyVVeBT1U81/It3x9hdQFbeFFslyr7CqdQaTyfA5fiMqma8VZwOGosxdsT06pimI3zRO6d/YmrsQi3gp7QPsU1zGS5he4uU51NNmZqnktYjpW6u1v38WfdiZ6S8GIs2sTh7tjEW6blm7TNFdFcb4qpmN0xMdiYfOrbPoi9s92gY7KqIrjBVT5pwN2enVZqmeLy9mmYmme3TvB9GUe8IPjc5jVfE6fmT/Dj07/8ABi8H3X0a+2fYXEYq7FWb4HdhcdEzy1VxHobn50cvu8aOs6/XmSzqPRWe5NTu5pjsFdsUTPSiuqiYpn5J3SD5t6ayLMtTZ5hcnyTD+acxxUzTZtc0po40xTNU+iqmIjkienKQuh82n+1n/n8L9Y5DQGeV6N2gZNm+It10+d2Mpqv2926riRO65Tu7PFmqH0nwOLw+PwVjF4K9Rfwt+3TdtXaJ3010zG+JiexMAoP0Pm0/2s/8/hfrDofNp/tZ/wCfwv1i/wC8MfjcLl2CvYzH4izhsJZpmu7evVxRRRTHTmZnkiAVz4LWzTV2htTZzitUZT5hw2IwdNq3V5ps3eNXFcTu3UV1THJv6bQ8OSmqMdo+qftJt4qI92Jtb+/C19q5Rdt0XLVdNduuIqpqpnfFUT0piVeuGnkVeO0HlOcWqJqnLcZNFyY/Bt3ad2/9qmiPlBr+BBNP2NaniPt4xdqZ9ziTu/msuprwLtTWct1lm2QYm5FHntYpuWONP2121xp4sduaa65/NXKAUF4VXVyz/wB5hv8Ap7a/T5/8J/F2MZtu1FXhbtF2iibNqqqmd8RXTZopqp92JiYntwC2XBn6h2l/g73j7j+cJrqG6o95Y/6i2/vBn6h2l/g73j7j+cJrqG6o95Y/6i2Cq3BU6uORfB4nxFxfhQfgqdXHIvg8T4i4vwD5bY2OLm2IjEb98X6or/a5X1Jjdujd0nzk226euaY2p6iy+uiabVWKrxFjk5JtXJ49O73Iq3e7ErxbFNWWNZbNslzK1cprxNFmnDYunfy0XqIiKt/u8lUdqqAdyDXajznB6eyLH5vmd2LWDwVmq9dqnsRHSjszPSiOvMwD57bdK6K9sGrpt7uL54XI+WJ3T/jvXq2OxVTsn0fFfT86cLPycyp3f4PntdnH6y1ncqtW+PmWc4+aoojr3btzfu/XU+luS5faynJsBl2H5bODw9vD0e9opimP8IBTHhn9VjBfkmz428mzgfdR6j4/f/8AKhPhn9VjBfkmz428mzgfdR6j4/f/APKCbnA7fOo3qz4jV34d84Hb51G9WfEau/AKacG7q26W+GueJrfQl89uDd1bdLfDXPE1voS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onwsNWfZFtSv4Cxc42CyW35joiJ5Ju/bXZ93fupn3i9iMMZsG2b43F38VitO1XcRfuVXblyrMMVvqqqnfMz/ALTrzINDwSNK+cOy6jMr9vi4vOr04qZmOWLVPobce5uiqqPfptY+XYLD5bl+FwOBtU2cJhrVNmzbp6VFFMRFMR7kRDIAABTPhm6V87dbZfqLD291jNrHM70xH/1rW6N8+7RNH7MpB4GOrPPHSGY6axNzffyu7zaxEz/9G5MzMR7lcVT+fCa9a6OyHW2V2su1Pl9OOwlq7F+iibtduaa4iY3xVRMT0qp5N7UaM2V6N0Xm1WZ6ZyirA42q1Nmq5GLv3IqomYmYmmuuYnliJ6XWB26N+EPpX7LdlGc4W1b4+MwlHm7Dcm+ePb3zMR25o49P5ySCYiYmJjfEg+WWCwt7HY3D4TC25uYi/cptW6I6dVVU7oiPll9MtD6fs6V0hlGR4bdNGBw1Fmao/DqiPRVfLVvn5XK5PsT2e5NnWFzbLdO0WcfhbsX7NzzVfqiiuJ3xMUzXNPJPS5EigMLO8rwed5RjMszOzTfwWLtVWb1ufwqao3T7k9vrM0B88NrezTO9mGpPRc3ryyq7x8BmVvfEVbp30xMx9rcjsdrfHIk7QXClzPLMvtYLV2Vees26YpjG2LkW7tUR/fpmN1U9uJp9yVuMyy/B5pgbuDzLC2MXhLscW5Zv24rorjsTE8koiz3g27Pc0v1XbGFx+WTVO+acFid1O/tRXFUR7kcgOGzzhZYGnCVRkWmcTXiZjdTVjL9NNFM9mYp3zV7m+PdQjh7+uds+0KxdtXb2JzXjRNF23vt2cDbid8VRMfaUxPLv6cz2ZlZzLODFoDB3qa8ROcY+mJ+54nFxFM/u6aZ/xS3prTmTaYy6MDp/LcLl+FjlmixRFPGns1T06p7c75B76fwWJy7I8BgsdjruYYqxZot3cXdiIqvVRG6apiOz/wB7+mqJw2vV/kX5Mjxta5TjdbbMdIa4zCxjdUZR5uxVi1zG3X5pvWuLRvmd26iumJ5ZkEZ8CvqV5n+WbvibCfmg0Vo7ItE5Vdy3TGB8w4K7enEV2+bXLu+5NNNMzvrqmelTTyb93I34MbM8FYzLLcXgMXRx8NirVdi7T2aKommY/VMvnHtG0ZnGzjV93LsdTdt1WrnNMHi6YmmL1ETvpuUT2elvjrTyPpK1GqNNZNqrLKsv1DluGzDCTO+KL1O+aZ7NM9Ome3ExIKzaL4VdeGyuzhtXZJdxeLtUxTOLwVymnmu7r1UVboiezund2oYGvOFNmWY4G7hNIZTGV1XI4s4zE3Iu3aY/3aIji0z2543uJLx/Bf0Dir83LF3O8HRM7+Z2MVRNMft0VT/i6XRuwvQelcVbxeFymcdjLc76L+YV82mmezFPJRE9vi7wUQ1Flec5few2Kz/D4q1fzO15ut14nfx71FVVUc0nfy8s01Ty8s9PpTErlcDnH0YrZLXhqZjmmDzC9bqjr+iimuJ/zT+p3+v9mGldfYvCYnU2AuYi/haJt267d+u3MUzO/dPFmN/L35e+z7Z3p3QFvHUaYw17D0YyaKr1NzEV3Imad+6Y40zu+2npdPk7AOpxeGs4zCXsLirdN3D3qKrdy3VG+K6ZjdMT2piXz3207Ncx2a6quWoou15NfuTXl+MjfumnpxRM9aunr9np9d9DWBnWU5bn2XX8uzjB4bHYO5G65Yv0RXTPYndPSnsT0wVQ2e8KPHZXldnAawyuvNK7NMUU47D3Iou1xH9+mY3VT/vRMduN/K2OreFdN3AXLOlMgrsYquJinE465FUW+3Funpz7tW7tS73NuDFoDHYmq7h5zjL6ZnfzLC4qmaY9zmlFU/4txpTg/aA07iqMTGWXczxFud9FeY3eaxE+8iIon5aZBRvU1GdXsZbzXUNOJqxObUzjKL+I+2v0zVMceO1M0zEdbk5ORcPgY9SbGfla94u0hnhj5hYxe1fD4TDTT/8AAZbZsXKafwapqrr3fs10pz4IGBuYTY7avXKZinGY6/fo7cRxbfftyCZsdhLGPwWIwmMtUXsNiLdVq7brjfFdFUbpie1MSoHtu2T5ps3z25esW71/T165vwmNpiZ4m/li3cnrVx2fwt2+OvEfQJ44zC4fHYW7hsbYtYjDXaeLctXaIrorjsTE8kwCnWznhO5xkeX2cv1Xl/n1atUxRRi6LvM7+6P7++Jiue3yT2ZmXX5twsstpwtXnRpnGXcTMcnmrEU0URPZnixVM+5yO61DwctnucX671rA4vK66531RgMRNNO/tU1xVTHuREQ12X8F/QOFvRXfuZ1jaYn7nfxVMUz+xRTP+IKx5nnOtttWucNREXMZmEzuw+Hw8TRZwlG+N8x/dpjk31TO/pcs8i+ui8rx2S6VyzLs3zO7muPw9mmi9jLv212rrz24jpRM8sxEb9875fzSmlMi0lgJwem8rwuX2J3caLNPoq5jpTVVPoqp7czLdgAAIS4SmyS5r/KrObZFRR9kWAomim3MxHmq1v38z3z0qomZmnrcsxPT3xNoD5x6D1xqjZXqTEV5dFeGvRPM8Zl+Mt1RRc3daujkmJjfO6Y3TG/sTO+wOVcLPLK8PT566Yxtq/EcvmbEU3KZ7foopmP8U5az2f6W1pREakyXC4y7EcWm/umi7THYi5TMVbu1v3IxxnBc0HiLs1WsTnuFpn8CzircxH7duqf8QcFq3hXYq/g7ljSmQU4S/VG6MVjbvNJo7cW6YiN/u1THalCukdK6p2r6wuxhYvY3GYi5zTGY+/v4lqJ6dVdXW7VMcs7t0QtpknBp2fZbepuYmxmWZ8Wd8U4zFeh+WLcUb0uZLk+W5Fl9vA5NgcNgcHR9rZw9uKKY7e6Ov2wavZ9pLAaH0ngMhyqJmzhqfR3ao3VXrk8tVdXbmf1RujrOiAHy3zP774v4evwpfUhFt3YDszu3q7tzTW+5XVNVU+b8TyzPL+MSkAqjw5fTGjPe4zv2VrnKa52eaX13VgqtVZX5vnBxXFj/AOIu2uJx+LxvtKqd+/i09Pf0gQhwHvvBqr41Y8CpZpzOh9Cab0Lh8VY0tl3mG1iqqa71PN7l3jTETET6Oqrd056TpgfLfJvvvgfh6PCh9SEW2dgOzOzeou2tNcW5RVFVM+b8TO6Y5Y/+olIGs1TlUZ7pnN8oqqimnH4O9hZqnrceiad/+L5t5ficz0RrTD4iqzNjNcnxsV1WbsdK5br5aau1ybvcfTdHu0TY/o/XuK82Z1gblrMd0UzjMJc5ldqiOlxuSaavdmJkEdac4UGU5zmeU5bGncfaxuOxNrDTvv0TbomuqKd/G3b5iN/YhPmb5dhs3yrGZdj7cXcJi7Ndi9RP4VFUTEx+qURaa4N+iMhzjB5lau5xisRhL1F+1GIxNPFiumqKqZ3UUU7+WITQD51bTdA59ss1dTRc5vTh6L3NcuzK3ExFyKZ30zFUfa1xyb46cT2t0zMWjeFZiMNgLWH1bkc4zEUUxE4vBXIom526rcxu39uJiO1C0+b5VgM6y+7gc3wWHxuDuxurs4i3FdFXySiLO+DVs9zK/Vcw+HzHLeNO+acHivQ/JFyK9wOD1HwsbHmOujTem7vmqqN1N3HXoiiiezNFHLV7nGhAOS5Rqbatrq7Fim5js2x93muJxFUbqLUTPLXXMclNMRyRHaiIjpQtllnBi0Bg71NeInOMfTH4GIxcRE/u6aZ/xS1pnTWS6Xy+MDp7LMLl+F375osURTxp7NU9Oqe3MzIP5o/IMNpfS2V5HgpmqxgMPRYpqmN01zEctU9uZ3z8rcAAACofCO2GY/DZrjNU6NwleKwOIqm9jMDZp33LFc8tVdFMfbUTPLMRyxO/rdLgdle3TU+z7DUZbNNvNcmtz6HB4qqaarPLyxbrjlp9yYmO0v04jWWynRWsLtd/O8hw1eLr5ZxNjfZuzPZmqiY43528ERYXhZZHVZicVprM7d3dy0271uunf7s7u85bWnCqzLG4K7htJ5LRltyuJpjF4q7F6unt00REUxPuzVHaSJiOC1oS7cmqjGZ/Zp3/AGlvE2piP2rcz/i2+RcHHZ5lV6m7ewGMzKumd8ebcTMxv7dNHFifcmNwKk7ONAai2o6nrpwsXq7Vd3mmPzO/vqot7531VVVT9tXO+d1PTme1vmPoLpnJMFpvT+X5NldE0YLBWabNuJ6cxEdOezMzvmZ7Myycsy7BZVgbWDyzCYfB4S1G6izYtxbopjtRHJDKBxG2HQGE2jaNxGUX6qbOMonm2DxExv5ldiJ3b/8AdmJmJ7U9mIUVw93VmyLXfHii7lmdYOZiaa430Xrc9OOxXRVu63ybpjk+kLR6t0jkGr8DGD1JlWGzCzTv4nNafRUb+nNNcbqqZ9yYBX3I+FlgKsFRGe6axVGLiN1VWDvU1UVT2YirdNPub591wu1bhH5vqzKr+UaewM5Ll9+maL92bvHv3aJ6dMTERFET192+Z7PThMeO4L2gsTfm5ZvZ5hKZnfzOziqJpj9uiqf8W80vwfdn2QYijEedd3M79E76asxu81pj8yIiiflpkFdeDpscxmss6wue57ha7OmMLXFyOaU7vNtUTyUUxPTo3x6Kel1o5d+68cckbo6T827dFq3TbtUU0W6IimmmmN0REdKIh+gQLwz+pPgfytZ8VeRXwJ+qPnX5Jq8daWw1ppDI9a5TRlmpsD5twVF6L9Nvm1y3uriJiJ30VRPSqnk37uVqtE7MNH6IzK9j9L5R5hxd61Ni5c803ru+iZirdurrmOnTHL0+QHZqucLPZTicdfq1tp7DVXrlNuKczsW6d9W6mN1N6I6+6IiKuxERPZlaMBQHY1tqzrZtTXgYsU5nkdyvj1YO5XNE26p6dVuvdPF39eJiYntTypoxXCyyanCTVhNM5jcxW7kou36KKN/vo3z/AIJC1jsE0FqjF3MXey25l2LuTvru5dc5jxp7M0TE0b+3xeVosr4MWgMFiKbmInOMwpid/M8TiqYpn93RTP8AiCse0HVmrtrF7H59jsPVOU5PbiqbViJixhKK66aY5Z6ddUzHL053diOTpeCD1ZLHxG/3oXFuaH01XpG9pinKMNayG9TFNzCWN9qKuWJ3zNMxVv3xE79++dzUaQ2TaJ0dnNOa6cyXzHj6aKrcXfNV+56GrpxurrmP8Ad0AA4Xbr1H9Xfk+53ndMHPcowOfZPi8qzax5owGLtzavWuPVRx6Z6cb6ZiY+SQfM3TWQ5jqXN7eV5LhqsTj7lFy5bs09OuKKKq6ojszupndHXndCdNm/CVznTGAt5Pq7La82t4b/ZU4iLnM8TREcnFr3xMVzHS5d09mZWP0psg0NpPPLGcafyPzJmNmKqbd7zXfucWKqZpnkrrmOlMx0n813si0ZrbEVYrOsoopx9XTxeFqmzdq99MclU++iQQzqPhYYacBXRpvTl/zZVG6m7jrsRRRPZ4tO+avc3wrzgcHqTafrmaLXNcyzzMrvHuXKulTHXqqmOSmimN3aiIiI60LZWeC3oS3fi5Xi8/u0b9/Mq8Tb4v+FuJ/wAUq6L0Tp3RWBqwumcrsYKivdzSunfVcubv71dW+qflnk6wPxs30jhNDaMy7IMDPHpw1G+7d3bpu3Z5a6592Znd2I3R1nTADVaryXD6j01mmTYz7hjsNXh6p3b+LxqZiKo7cTumPcfMvNcBiMqzTGZfjaOZ4rCXq7F2j+7XTVNMx+uJfUe9cos2q7t2umi3RTNVVVU7opiOWZl86M0m5tP2y3/MFvmUZ5mnFtcWndxLdVe6KpjsxRHGn3JBbTgoaX+x7ZRhcZet8XF5xcqxte+OWLf2tuPc4scb89Mrwy/CWMvwGGweEtxbw2HtU2bVEdKmimIiI/VEPcAABF23vZZY2lactxhq7eHz3A8arB36/taonp26/wDdndHL1p5ezEyiA+cWWZjrLZBrCubdOJyjNbXobti9Rvt36N/SmOlXTPWmPdieunfIOFna8z006g0xXzeI9FdwOIji1T2qK43x+1KyOo9OZNqbA+Y8/wAswmYYfl3UYi1FfFns0z06Z7cbpRRm3Bn2fY67VXh7OaZdEzv4mFxe+I/eRWDj824WeW0WKvOjTGMu3pj0M4rEU26YnszxYqmfc5Ff9da11RtW1Ph68fTXisRMzaweAwduZpt75+1oo5ZmZ3Rvmd8zujrRG60+B4L2gsNciq9fzzF0x+BexVERP7FFM/4pP0doLS+jbc06ayXCYGuqOLVeppmu7VHYm5VM1THa3g4Dg27Kruz3IL+Ozmmj7IMyinm1FMxVGHtxyxbievO+d9Uxyb90dbfPebT9KW9b6DzfT9ddNuvF2v8AY3KulRdpmKqJntcamN/a3upAfNC1VqHZvre3cm3dy3Pcrvb4prp6U9L3Kqaome1MT21kck4WOAnAURnmmsVTjYjdVODvU1W6p7MRVummO1y+6nfW+gtM63w1FrU2U2MZVRG63e5aLtuOxTXTuqiO1v3dpF13gt6Erv8ANKcXn1unfv5nTibfF9zltzP+IIe2l8IrUWssLXk2msDOT4PFf7KvmVc3cTfieTixVERxYnpbqY39behPPMox+RZpey3N8NcwmOs8Xmlm59tRvpiqInsTumH0L0Jsn0boi7TiMjyi35uiN3mvEVTeux7k1fa/mxDD1jsY0Tq/P8RnWeZbdu5hfimLly3ibluKuLTFMckTu37oiPkBm7DMfRmOyDSN+1MTTRl1qxO7s245nP8AjRLnuFV1Ds/9/hv+otu90VpTKtGZFRk+QWrtnAUV1XKbdy7Vc4s1TvndNUzO7fy7nvqrTmVasyPEZPn+F815dfmmblnmldvjcWqKo9FRMTHLETySCk/BH6tGB+K4jwF7nCaR2SaI0hnVvNtO5J5jzCiiqim75rv3N0VRumN1dcx0u07sEDcJzZDe1tgbeoNOWorz/BW+JcsRyTi7Mb5iI/36d87uzEzHYVj2Z7SdSbLs4xEZfG+xXXxcXl2LpqiiqqOSd8ck0Vx0t/69/SfRVxeuNl+j9bVzd1Bk1i7i927zVambV7tb66d01buxVvgEO4PhZZNVhYnG6ZzG1iN3LRav0V0b/fTxZ/wRrtT4Rmf6vy+9leSYWMjyy9E0Xpou80v3aZ6dM17o4sT14iN/W37kzXOCzoWq7x6cbqCin+5TibW7/G1v/wAXY6N2JaE0nibeKwOTU4nG2530YjHVzfqpnrTET6GJ7cREgjTgh6H1PkmFxeeZviMVgcoxtuIw+W18nN55P9tVTP2vJG6N26Z39jdvnvWWnsHqzS2Z5FmUT5lx1mbVVUdOienTVHbpqiJjtw3ID5wan09qfZNri1Tf5rgswwd3muDxtuPQXoieSuiZ5JiY6cT2ZiYTtpjhYU04K3b1Pp2uvFUxuqv4C9EU1z2eJV9r+1Ky2ocgynUeXVYDPsuwuYYSrl5niLcVRE9mOxPbjlRJm3Bk2f469VXhqc2y6mZ+0wuLiaY/eU1z/iCP9XcK6u9gLtnSmQVYfE10zFOKx12KuZ9uLdMbpn3at3alCWzvRWfbUtZzZsc2u82vTfzDMLkb6bUVVb6q6p69U8u6OnM/LMWvyjgz7PsBepuYi1mmYxHLxMVi91M/u6aEuZFkuWZBl1vAZJgMNgMHRy02cPbiinf153R057fTB75ZgbGWZbhMBg6OJhsLZosWqP7tFNMUxH6ohkgAAD517furLqz47V3oXl2O9SfR35JwviqWpz/Yrs/1BnOLzXN8g80Y/F180vXfNmIo41XZ3U3IiPkh3OT5bhMmynB5ZltrmOBwdmmxYt8aauJRTG6mN8zMzuiOnM7wZihXCk0j9i+1TGYjD2+Lgc4p83Wt0ckV1TuuR7vHiavcqhfVy+udA6Z11bwlGqsrpx9OEmqqx/trlqaONu43LRVTPLujknsAqdwPdI+fW0G/nuJt8bCZLa41EzHJN+5vpo/VTx57UxSuy57ROjNP6Iy29gNL5fTgcLeuzeuUxdruTVXuiN81V1TPSiOTfudCCNeEj1EtU/A2/HUKn8FXq5ZB7zE/9PcXo1JkWXalyTFZRneH805diqYpvWuPVRxoiYqjlpmJjliOlLk9K7H9C6UzzD5xkGR+ZMysRVFu95rv3OLxqZpn0NVcxPJMxywDvkS8IfZXG0bTdu9lvEo1Bl8VVYWqqd0XqZ+2tVT1t+6JiZ6U9iJmUtAPnBo7VmqdlOrL9zAxcwWOtTzLF4HFUTxLkR+Dco5PkmN0xv5J5VhMq4WWV1YWnz20zjbWJiPReZsRTcomezHGimY/xTlrXZ/pfW1qmnUuT4bGXKY4tF/lou0R2IuUzFW7tb9yMMTwW9CXr0128Xn1inf9zt4m3NMftW5n/EEV7ReE7nWeYC7gNKYDzktXYmmvF1XeaYiY/wB3dERR7vLPYmG04IuidUefteqr2KxeXZDXRMTbqn741Tv3ehnp00zMzx+nv5Inp7pj0rsC2f6dxFGIoyirMcRRO+m5mNyb0R+ZyUT8tKVKaYopimmIppiN0REboiAf1Uzhs6axPnpkOp7VuqvC1WJy+9XEcluqmqqujf7vHr/ZWzYec5Vgc7yzEZdm2Es4zA4iniXbN2njU1R/3y7+sClGwXblRs4ybF5NmuWXsdl12/OJtV2K4i5aqmIiqN08kxPFienG6d/T38lqNkG0fC7TMkx2Z4HAX8DZw2KnDcW9XFVVXoKat/J0vtuly9Jw+P4L+gcVi6r1m5nWDtzO/mNjFUzRHa9HRVV/iknZzoPJNn2TXss09RiKbF69ze5Vfu8eqqvixTv39KOSmOlAK/8ADn//ACT+nf8A6uzOA796NW/D4fwbidNdbPtMa78w/ZXlnm/zFx/M/wD8RdtcTj8XjfaVU79/Ep6e/pP3obQWmtC2cXa0rlvmC3i6qar0c3u3ePNO+I+3qq3dOekDp2Dn/wB4sx+LXPBlnPxiLNGIsXLN6njW7lM0VRv3b4mN0g+ZOiPVpkH5Qw/jKX05Rjgdg2zfA43D4vC6c5niLFym7br83YmeLVTO+J3Tc3Tyx10nAi7b/swo2kaVppwc27We4CarmCuVckV7/trVU9aKt0cvWmI629TPSGqNU7JNY368NbuYLH2p5ji8DiqJ4l2mOXi10/4xVHyTunl+jrmNa6C0xrWxTb1Lk+HxtVEcWi9MTRdojsU10zFUR2t+4EHZdwssoqwdM5jpnH28Vu5abF+iuiZ92d0x+pFW2Hb5nWvsBXlGAwtOT5JXP+1tUXOPdv7ulFde6PQ9fixHuzKdcRwW9B3b0128Xn1inf8Ac7eKtzT/AJrcz/i6rR+wzQWlsTbxWFyfzbjLc76b2Prm/NM9mKZ9BE9vi7wQdwX9jmMxubYTWOp8LVYy7DTF3L8Pdp3VYi506bsxPSojpx2Z3T0o5bfgCN9vOzqnaNomvB4fiUZxg6pxGBuVckcfdumiZ60VRydqYiespFpPUmpNlus68Tg6bmCzTC1TYxOExFE8Wunfy27lPXjkif1TEvpK47XmzXSmuqaZ1HlVq9iaKeLRirczbvUx2OPTyzHanfHaBC+W8LLKasHTOZ6Zx1vFxHoqcPforome1NW6Y/VKOdpG2vU+1aq1pfTWV3MDgsZXFvzLYrm7fxU9amqrdERT15iI92ZhM1PBa0JTf5pOMz+qjfv5nOJt8Xxe/wDxSZobZ1pXQ1uqNN5RZw16uOLXiKpm5erjsTXVvnd2o3R2gfOWMNdwecRhcRTxb1m/zOunfv3VRVumP1w+o6M8XsK2cYzMb2PxGnOPir12q/XX5txMb65njTO6Lm6OWelEbkmAAATETExMb4nrPnftu2dY7Z7rHFYaqxX5z4m5VdwGIiPQ1W5nfFG/+9T0pjtb+lMPogwM9yXLc/y27l+d4HD47BXPtrN+iK6ZnrTy9KY60xywCp+zjhQYrJ8lw+W6uyq7mdWHoi3RjcPdim7VTEbo49NXJVP+9vjf1438rM1jwrMRiMFcsaRyLzJfrjdGLx1yK5o7cW45N/uzMdqUh5rwY9AY2/Vcw/nvl9M//Tw2KiaY9zmlNU/4tvpTg+7P9O4mjE+dt7M8RRO+mrMbvNaYn3kRFE/LTIKQ6lwuf36cPqHUVvF1efNdy7axeJ6eJmni8aqN/LMRxqY39LrR0lpOBDj6Lmk9SZfExzWxjaL8x2rlvix4uUy692d6a15hcDh9SYGq/bwU1TY5ndqtTRxoiJj0Mxyehjk7UMbQGy7S+gsdisXpnCX8NexNuLV3j4mu5TVTE745KpmN/b7cg3uuPUXn/wCT8R4up87Nl/VL0l+V8J46h9J8dhbOOwWIwmKo5ph8RbqtXKN8xxqao3TG+OWOSesjrK9heznKszwmYYDTvMsZhL1F+zc83YmriV0VRVTO6bkxO6YjkmNwJLABSzhrdVHKfyNa8ffS9wNupHe/Kd7wLaQdbbLtHa3zS1mOqMn83Yy1ZjD0XPNV61utxVVVEbqK4jp1Vcu7fytvo3SWSaLyirK9NYLzFgZu1Xptc1ruejmIiZ311TPWjrg2+OwtjHYLEYTGWqb2GxFuq1dt1RviuiqN0xPamJl89ts2zbMtmmq67M03q8pvXJuZfjY6VVO/fFMzHSrp6/645JfQ9gZ5k+XZ9lt3L85wWHx2Cuxurs36Iqpnt8vSnsT04BVHZ/wpMblmV2cDrDKq8zuWqYppx2GuRRdriP79Mxume3Ex7nXZ+r+FdXewFyzpPIa8Piq4mKcVjrkVcz7cW6eSZ92rd2pd7mvBi0BjcTVdw9WcZfRM7+ZYbFUzTH7yiqf8W70lsB0BpvFW8VRldzMsTbnfRXmN3m0RPZ4kRFE/LSCjuqMHnvNcPnOo7eJ5tnMVYu3fxH29+njbpr7O6Z6Xa6XJuXF4G/UiuflK94NtIet9muktcYjC39UZTGNu4WibdmqMRdtcWmZ3zG6iqnf8rZ6N0nkmjMonK9NYLzFgZu1Xptc1ruejmIiZ311TPWjrg3oACAOGt1LMq/LVrxF9P7T6o0zk2qsvt4HUWXWMwwlu7F6m1eiZiK4iYir3d1VUfKCofAp6qea/kW74+wuo5fS+gNK6VzC5jtO5HhMvxdy1Nmq7ZiYmaJmJmnp9LfTTPyOoAQ1wotAfZjoGvMMDa4+cZNFWJs8WPRXLW7/aW/1RFUdund10ygPn1wedfzoLaDhr2LuzRk+YbsLjomeSmmZ9Dc/Nnl9yauy+gsTExExMTE8sTDi6tleg6qpqq0hkkzM75/8AhKP6Owwti1hcNaw+Ht027FqiLduimN0U0xG6Ij5AVJ4UOxvF4fNcXrLS+Fqv4LETN3McNap31Wbn4V2Ijp0z06uxO+elPJweyHbrn+z3C05Zds0ZvkdMzNGFvXJors7+nzOvdO6OvumJjsbt8r7I01hsP0HqrE3MVjMmpwmMuTvqv4CubE1T15mmPQzPbmneCNrnCyyOMNNVvTWZ1Yjd9pVetxTv99yz/ghPajtf1RtSxFnLKbM4XLa7kRZyzB8aubte/wBDx56dyrf0o3RHa3rDWuC1oSi7FdWN1Bcp3/aVYm1u/wALcT/ikjQ+zLSOiauaaeyaxYxW7dOKuTN29PZ9HVMzET2I3QDneDlo/UGjtAW8LqjHXrmIv1c1tYGuqKqcDRu+0iezPTmN+6Ot15mQNU5FgtTadzDJc0o4+DxtmqzciOnG/pVR24ndMduIbQB83tb6U1Bsu1rGGxNV3D4vDXYv4LHWt9NN2mJ303KJ/VvjrTySnTSHCtmzl1uxqzIbmIxdFMRVisDcppi525t1ckT7k7u1CymqNNZJq3LK8v1Dl2GzDCb/ALS7G+aKuzTVHLTPbiYlEWN4LugsRiJuWcRnmFomd/MrOKommO16O3VP+II419wpcfmWXXcFo/KassuXaZpnG4m5Fy7RE/3KIjdE9uZn3OurvnmX5jluY12c5sX7GOrppv10X9/NJi5TFcVVb+XfMVRPLy8q/eidiWhtIYu3jMBlPmrHW530YnHVzeqonrTTE+hie3Eb1QeElmVnNNtep72Griu1bu28Pvj+9btUUVR+1TUC3XBn6h2l/g73j7j+cJrqG6o95Y/6i2zeD7gbmX7GdKWb1M01VYTm+6excrquR/hVDrtT5BluqMjxWT57hvNWW4qKYvWeaVUcbi1RVHoqZiY5aYnkkFG+Cp1cci+DxPiLi/DgdKbH9DaTzyxnGn8j8yZjYiqLd7zXfucWKqZpn0NdcxPJMx0nfAhThKbJq9f5NZzXI6Kfsiy+iaaKJmI81WunzPf1qonfNPW5Zjr74qrs22h6k2U6gxPmO3MUVVczxuW4umqmmuaezHTprjl5f1745H0VcdrjZppLW/o9RZNYv4mI3RirczavRHW9HTMTMR2J3wCGsPwsslqwkVYjTOY0Yrdy26L9FVG/307p/wAEL7Yttee7SaacBNmjLMkoriuMFZrmublUdKble6ONu60RER2pnlWFucFrQlV6a6cbn9FP4unE2uL/AI29/wDi7bRWxvQ+jsRbxWV5NRdx1E76cVi6pvXKZ7NPG5KZ7dMRIIj4LWxzF5Vi7estVYWrD4iKJjLsHdp3V0caN03a4npTundTE8vLM9hZ8AUl4Z/VYwX5Js+NvJs4H3Ueo+P3/wDyu41psr0brXNqMz1Nk3m3HUWYsU3PNV63uoiZmI3UVxHTqnl3b+Vu9H6VybRuTxlWm8H5jwEXKrvMua13PRVbt8765metHXBu3A7fOo3qz4jV34d8wM/yfA6gybF5Vm9jzRgMXRNu9a49VHHp7G+mYmPkkFBeDd1bdLfDXPE1voSj3TexnQWms7wub5JkPmbMcLVNVm75sxFfFmYmJ5KrkxPJM9OEh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8cbOIjB35wVNqrFRbq5lTdmYomvd6GKpjliN+7fuUNsbS9f7PtqOb5jnc3JzXEXd2Y4HFRPMr1MfaxTEdKIj7SqnpR2YmYm/Dl9c6C01rnB02NS5XZxc0Rut3430XbXva43TEdrpT14BF+n+FBonHYSmrNrOZZXid3o7dVnm1G/wD3aqeWY92IanW3ClyDCYC7b0hgMXmGYVUzFF3FUcysUT2Zjfxqt3Y3R7rGzjgm5PevVVZPqfH4O1M8lGJw1GImPliaH6ybgnZNYv01ZzqXH4y3E75ow2How+/5ZmsFb9OZJqLalrubFibmMzTML03sTia49DbpmfRXK561Mdj3IjrQ+iGk8iwmmNNZbkmXRMYXA2KbNEz06t0ctU9uZ3zPblh6K0ZkGics8w6ay21g7NW6blUb6rl2ezXXPLV8s8nW3OhAAAAAAAAAAAAAAAAAAAAAAAAAAAAAAAAAAAAAAAAAAAAAAAAAAAAAAAAAAAAAAAAAchtD2iae2f2sDc1NiL1ijGVV02Zt2arm+aYiZ37ul9tDr0a7a9lWH2o4DLbF/NbuW3MBXcrt10WYuxVx4pid8TMf3Y64IS22cIzBZ/pvF5Boqxi6KMZRNrE47EUxbnmc/bU26d8z6KOSZndyb+Tl3w4HGgL17NcRrXMbM04XD01YfL+NH29yeSu5HaiN9O/rzVPYdZpXgraey7HW7+oM6xecW6J3+Z7dmMNRX2qt1VVUx7kwsJgMHhsvwVjB4Gxaw+FsURbtWrVMU00UxyRERHSgHuAAAAAAAAAAAAAAAAAAAAAAAAAAAAAAAAAAAAAAAAAAAAAAAAAAAAAAAAAAAAAAAAAAAAAAAAAAAAAAAAAAAAAAAAAAAAAAAAAAAAAAAA0+sq85taWzSvS9uxdzunD1ThKL87qJubuT5exv5N+7fuhuAFBdnm2DVuzfU2Y05pTfx1rEYiq5mOAx1VVNfNt/oq4mY30V9nkmJ68ckbrFZVwm9A4vC03MZVmeAvbvRWruG4/L2pomYn/B3O0HZbpPXtPHz/LKZxsU8WnG4eeZ36Y63oo+2iOxVEx2kM5lwSsuuXpnLNWYvD2d/JTiMFTeqj5Yro7wPPaRwosFVll/BaDwWKnGXaZojH4yiKKbW/8ACoo3zNU9jjboietPSQXsi2f5ntM1lbwtMXpwNNyL2Y42rfPM6JnfPop6ddXLER2eXpRKxGnuCnp3CX6LmeZ5mGZU0zv5lZt04emrtTy1Tu9yY91PGmdPZTpfKbWW5BgLGAwVvli3ap3b57NU9Oqe3MzINhhMPZwmFs4bDW6bdizRTbt0U9KmmI3REe5EPU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A7eNQ5npXZRnuc5DifMuZYaLHMr3M6a+Lxr9uifQ1RMT6GqY5Yd8jHhMdQ7VHwdnx9sFVsPwgdqNfG4me823f+H4ed36rb15/wBtU9lvo6z5CT+A36S1j8JhO9dWjBQ3n/bVPZb6Os+Qc/7ap7LfR1nyF8gFDef9tU9lvo6z5Bz/ALap7LfR1nyF8gFDef8AbVPZb6Os+Qc/7ap7LfR1nyF8gFDef9tU9lvo6z5Bz/tqnst9HWfIXyAUN5/21T2W+jrPkHP+2qey30dZ8hfIBQ3n/bVPZb6Os+Qc/wC2qey30dZ8hfIBQ3n/AG1T2W+jrPkHP+2qey30dZ8hfIBQ3n/bVPZb6Os+Qc/7ap7LfR1nyF8gFDef9tU9lvo6z5Bz/tqnst9HWfIXyAUN5/21T2W+jrPkHP8Atqnst9HWfIXyAUN5/wBtU9lvo6z5Bz/tqnst9HWfIXyAUN5/21T2W+jrPkHP+2qey30dZ8hfIBQ3n/bVPZb6Os+Qc/7ap7LfR1nyF8gFDef9tU9lvo6z5Bz/ALap7LfR1nyF8gFDef8AbVPZb6Os+Qc/7ap7LfR1nyF8gFDef9tU9lvo6z5Bz/tqnst9HWfIXyAUN5/21T2W+jrPkHP+2qey30dZ8hfIBQ3n/bVPZb6Os+Qc/wC2qey30dZ8hfIBQ3n/AG1T2W+jrPkHP+2qey30dZ8hfIBQ3n/bVPZb6Os+Qc/7ap7LfR1nyF8gFDef9tU9lvo6z5Bz/tqnst9HWfIXyAUN5/21T2W+jrPkHP8Atqnst9HWfIXyAUN5/wBtU9lvo6z5Bz/tqnst9HWfIXyAUN5/21T2W+jrPkHP+2qey30dZ8hfIBQ3n/bVPZb6Os+Qc/7ap7LfR1nyF8gFDef9tU9lvo6z5Bz/ALap7LfR1nyF8gFDef8AbVPZb6Os+Qc/7ap7LfR1nyF8gFDef9tU9lvo6z5Bz/tqnst9HWfIXyAUN5/21T2W+jrPkHP+2qey30dZ8hfIBQ3n/bVPZb6Os+Qc/wC2qey30dZ8hfIBQ3n/AG1T2W+jrPkHP+2qey30dZ8hfIBQ3n/bVPZb6Os+Qc/7ap7LfR1nyF8gFDef9tU9lvo6z5Bz/tqnst9HWfIXyAUN5/21T2W+jrPkHP8Atqnst9HWfIXyAUN5/wBtU9lvo6z5Bz/tqnst9HWfIXyAUN5/21T2W+jrPkHP+2qey30dZ8hfIBQ3n/bVPZb6Os+Qc/7ap7LfR1nyF8gFDef9tU9lvo6z5Bz/ALap7LfR1nyF8gFDef8AbVPZb6Os+Qc/7ap7LfR1nyF8gFDef9tU9lvo6z5Bz/tqnst9HWfIXyAUN5/21T2W+jrPkHP+2qey30dZ8hfIBQ3n/bVPZb6Os+Qc/wC2qey30dZ8hfIBQ3n/AG1T2W+jrPkHP+2qey30dZ8hfIBQ3n/bVPZb6Os+Qc/7ap7LfR1nyF8gFDef9tU9lvo6z5Bz/tqnst9HWfIXyAUN5/21T2W+jrPkHP8Atqnst9HWfIXyAUN5/wBtU9lvo6z5Bz/tqnst9HWfIXyAUN5/21T2W+jrPkHP+2qey30dZ8hfIBQ3n/bVPZb6Os+Qc/7ap7LfR1nyF8gFDef9tU9lvo6z5Bz/ALap7LfR1nyF8gFDef8AbVPZb6Os+Qc/7ap7LfR1nyF8gFDef9tU9lvo6z5Bz/tqnst9HWfIXyAUN5/21T2W+jrPkHP+2qey30dZ8hfIBQ3n/bVPZb6Os+Qc/wC2qey30dZ8hfIBQ3n/AG1T2W+jrPkHP+2qey30dZ8hfIBQ3n/bVPZb6Os+Qc/7ap7LfR1nyF8gFDef9tU9lvo6z5Bz/tqnst9HWfIXyAUN5/21T2W+jrPkHP8Atqnst9HWfIXyAUN5/wBtU9lvo6z5Bz/tqnst9HWfIXyAUN5/21T2W+jrPkHP+2qey30dZ8hfIBQ3n/bVPZb6Os+Qc/7ap7LfR1nyF8gFDef9tU9lvo6z5Bz/ALap7LfR1nyF8gFDef8AbVPZb6Os+Qc/7ap7LfR1nyF8gFDef9tU9lvo6z5Bz/tqnst9HWfIXyAUN5/21T2W+jrPkHP+2qey30dZ8hfIBQ3n/bVPZb6Os+Qc/wC2qey30dZ8hfIBQ3n/AG1T2W+jrPkHP+2qey30dZ8hfIBQ3n/bVPZb6Os+Qc/7ap7LfR1nyF8gFDef9tU9lvo6z5Bz/tqnst9HWfIXyAUN5/21T2W+jrPkHP8Atqnst9HWfIXyAUN5/wBtU9lvo6z5Bz/tqnst9HWfIXyAUN5/21T2W+jrPkHP+2qey30dZ8hfIBQ3n/bVPZb6Os+Qc/7ap7LfR1nyF8gFDef9tU9lvo6z5Bz/ALap7LfR1nyF8gFDef8AbVPZb6Os+Qc/7ap7LfR1nyF8gFDef9tU9lvo6z5Bz/tqnst9HWfIXyAUN5/21T2W+jrPkHP+2qey30dZ8hfIBQ3n/bVPZb6Os+Qc/wC2qey30dZ8hfIBQ3n/AG1T2W+jrPkHP+2qey30dZ8hfIBQ3n/bVPZb6Os+Qc/7ap7LfR1nyF8gFDef9tU9lvo6z5Bz/tqnst9HWfIXyAUN5/21T2W+jrPkHP8Atqnst9HWfIXyAUN5/wBtU9lvo6z5Bz/tqnst9HWfIXyAUN5/21T2W+jrPkHP+2qey30dZ8hfIBQ3n/bVPZb6Os+Qc/7ap7LfR1nyF8gFDef9tU9lvo6z5Bz/ALap7LfR1nyF8gFDef8AbVPZb6Os+Qc/7ap7LfR1nyF8gFDef9tU9lvo6z5Bz/tqnst9HWfIXyAUN5/21T2W+jrPkHP+2qey30dZ8hfIBQ3n/bVPZb6Os+Qc/wC2qey30dZ8hfIBQ3n/AG1T2W+jrPkHP+2qey30dZ8hfIBQ3n/bVPZb6Os+Qc/7ap7LfR1nyF8gFDef9tU9lvo6z5Bz/tqnst9HWfIXyAUN5/21T2W+jrPkHP8Atqnst9HWfIXyAUN5/wBtU9lvo6z5Bz/tqnst9HWfIXyAUN5/21T2W+jrPkHP+2qey30dZ8hfIBQ3n/bVPZb6Os+Qc/7ap7LfR1nyF8gFDef9tU9lvo6z5Bz/ALap7LfR1nyF8gFDef8AbVPZb6Os+Qc/7ap7LfR1nyF8gFDef9tU9lvo6z5Bz/tqnst9HWfIXyAUN5/21T2W+jrPkHP+2qey30dZ8hfIBQ3n/bVPZb6Os+Qc/wC2qey30dZ8hfIBQ3n/AG1T2W+jrPkHP+2qey30dZ8hfIBQ3n/bVPZb6Os+Qc/7ap7LfR1nyF8gFDef9tU9lvo6z5Bz/tqnst9HWfIXyAUN5/21T2W+jrPkHP8Atqnst9HWfIXyAUN5/wBtU9lvo6z5Bz/tqnst9HWfIXyAUN5/21T2W+jrPkHP+2qey30dZ8hfIBQ3n/bVPZb6Os+Qc/7ap7LfR1nyF8gFDef9tU9lvo6z5Bz/ALap7LfR1nyF8gFDef8AbVPZb6Os+Qc/7ap7LfR1nyF8gFDef9tU9lvo6z5Bz/tqnst9HWfIXyAUN5/21T2W+jrPkHP+2qey30dZ8hfIBQ3n/bVPZb6Os+Qc/wC2qey30dZ8hfIBQ3n/AG1T2W+jrPkHP+2qey30dZ8hfIBQ3n/bVPZb6Os+Qc/7ap7LfR1nyF8gFDef9tU9lvo6z5Bz/tqnst9HWfIXyAUN5/21T2W+jrPkHP8Atqnst9HWfIXyAUN5/wBtU9lvo6z5Bz/tqnst9HWfIXyAUN5/21T2W+jrPkHP+2qey30dZ8hfIBQ3n/bVPZb6Os+Qc/7ap7LfR1nyF8gFDef9tU9lvo6z5Bz/ALap7LfR1nyF8gFDef8AbVPZb6Os+Qc/7ap7LfR1nyF8gFDef9tU9lvo6z5Bz/tqnst9HWfIXyAUN5/21T2W+jrPkHP+2qey30dZ8hfIBQ3n/bVPZb6Os+Qc/wC2qey30dZ8hfIBQ3n/AG1T2W+jrPkHP+2qey30dZ8hfIBQ3n/bVPZb6Os+Qc/7ap7LfR1nyF8gFDef9tU9lvo6z5Bz/tqnst9HWfIXyAUN5/21T2W+jrPkHP8Atqnst9HWfIXyAUN5/wBtU9lvo6z5Bz/tqnst9HWfIXyAUN5/21T2W+jrPkHP+2qey30dZ8hfIBQ3n/bVPZb6Os+Qc/7ap7LfR1nyF8gFDef9tU9lvo6z5Bz/ALap7LfR1nyF8gFDef8AbVPZb6Os+Qc/7ap7LfR1nyF8gFDef9tU9lvo6z5Bz/tqnst9HWfIXyAUN5/21T2W+jrPkHP+2qey30dZ8hfIBQ3n/bVPZb6Os+Qc/wC2qey30dZ8hfIBQ3n/AG1T2W+jrPkHP+2qey30dZ8hfIBQ3n/bVPZb6Os+Qc/7ap7LfR1nyF8gFDef9tU9lvo6z5Bz/tqnst9HWfIXyAUN5/21T2W+jrPkHP8Atqnst9HWfIXyAUN5/wBtU9lvo6z5Bz/tqnst9HWfIXyAUN5/21T2W+jrPkHP+2qey30dZ8hfIBQ3n/bVPZb6Os+Qc/7ap7LfR1nyF8gFDef9tU9lvo6z5Bz/ALap7LfR1nyF8gFDef8AbVPZb6Os+Qc/7ap7LfR1nyF8gFDef9tU9lvo6z5Bz/tqnst9HWfIXyAUN5/21T2W+jrPkHP+2qey30dZ8hfIBQ3n/bVPZb6Os+Qc/wC2qey30dZ8hfIBQ3n/AG1T2W+jrPkHP+2qey30dZ8hfIBQ3n/bVPZb6Os+Qc/7ap7LfR1nyF8gFDef9tU9lvo6z5Bz/tqnst9HWfIXyAUN5/21T2W+jrPkHP8Atqnst9HWfIXyAUN5/wBtU9lvo6z5Bz/tqnst9HWfIXyAUN5/21T2W+jrPkHP+2qey30dZ8hfIBQ3n/bVPZb6Os+Qc/7ap7LfR1nyF8gFDef9tU9lvo6z5Bz/ALap7LfR1nyF8gFDef8AbVPZb6Os+Qc/7ap7LfR1nyF8gFDef9tU9lvo6z5Bz/tqnst9HWfIXyAUN5/21T2W+jrPkHP+2qey30dZ8hfIBQ3n/bVPZb6Os+Qc/wC2qey30dZ8hfIBQ3n/AG1T2W+jrPkHP+2qey30dZ8hfIBQ3n/bVPZb6Os+Qc/7ap7LfR1nyF8gFDef9tU9lvo6z5Bz/tqnst9HWfIXyAUN5/21T2W+jrPkHP8Atqnst9HWfIXyAUN5/wBtU9lvo6z5Bz/tqnst9HWfIXyAUN5/21T2W+jrPkHP+2qey30dZ8hfIBQ3n/bVPZb6Os+Qc/7ap7LfR1nyF8gFDef9tU9lvo6z5Bz/ALap7LfR1nyF8gFDef8AbVPZb6Os+Qc/7ap7LfR1nyF8gFDef9tU9lvo6z5Bz/tqnst9HWfIXyAUN5/21T2W+jrPkHP+2qey30dZ8hfIBQ3n/bVPZb6Os+Qc/wC2qey30dZ8hfIBQ3n/AG1T2W+jrPkHP+2qey30dZ8hfIBQ3n/bVPZb6Os+Qc/7ap7LfR1nyF8gFDef9tU9lvo6z5Bz/tqnst9HWfIXyAUN5/21T2W+jrPkHP8Atqnst9HWfIXyAUN5/wBtU9lvo6z5Bz/tqnst9HWfIXyAUN5/21T2W+jrPkHP+2qey30dZ8hfIBQ3n/bVPZb6Os+Qc/7ap7LfR1nyF8gFDef9tU9lvo6z5Bz/ALap7LfR1nyF8gFDef8AbVPZb6Os+Qc/7ap7LfR1nyF8gFDef9tU9lvo6z5Bz/tqnst9HWfIXyAUN5/21T2W+jrPkHP+2qey30dZ8hfIBQ3n/bVPZb6Os+Qc/wC2qey30dZ8hfIBQ3n/AG1T2W+jrPkHP+2qey30dZ8hfIBQ3n/bVPZb6Os+Qc/7ap7LfR1nyF8gFDef9tU9lvo6z5Bz/tqnst9HWfIXyAUN5/21T2W+jrPkHP8Atqnst9HWfIXyAUN5/wBtU9lvo6z5Bz/tqnst9HWfIXyAUN5/21T2W+jrPkHP+2qey30dZ8hfIBQ3n/bVPZb6Os+Qc/7ap7LfR1nyF8gFDef9tU9lvo6z5Bz/ALap7LfR1nyF8gFDef8AbVPZb6Os+Qc/7ap7LfR1nyF8gFDef9tU9lvo6z5Bz/tqnst9HWfIXyAUN5/21T2W+jrPkHP+2qey30dZ8hfIBQ3n/bVPZb6Os+Qc/wC2qey30dZ8hfIBQ3n/AG1T2W+jrPkHP+2qey30dZ8hfIBQ3n/bVPZb6Os+Qc/7ap7LfR1nyF8gFDef9tU9lvo6z5Bz/tqnst9HWfIXyAUN5/21T2W+jrPkHP8Atqnst9HWfIXyAUN5/wBtU9lvo6z5Bz/tqnst9HWfIXyAUN5/21T2W+jrPkHP+2qey30dZ8hfIBQ3n/bVPZb6Os+Qc/7ap7LfR1nyF8gFDef9tU9lvo6z5Bz/ALap7LfR1nyF8gFDef8AbVPZb6Os+Qc/7ap7LfR1nyF8gFDef9tU9lvo6z5Bz/tqnst9HWfIXyAUN5/21T2W+jrPkHP+2qey30dZ8hfIBQ3n/bVPZb6Os+Qc/wC2qey30dZ8hfIBQ3n/AG1T2W+jrPkHP+2qey30dZ8hfIBQ3n/bVPZb6Os+Qc/7ap7LfR1nyF8gFDef9tU9lvo6z5Bz/tqnst9HWfIXyAUN5/21T2W+jrPkHP8Atqnst9HWfIXyAUN5/wBtU9lvo6z5Bz/tqnst9HWfIXyAUN5/21T2W+jrPkHP+2qey30dZ8hfIBQ3n/bVPZb6Os+Qc/7ap7LfR1nyF8gFDef9tU9lvo6z5Bz/ALap7LfR1nyF8gFDef8AbVPZb6Os+Qc/7ap7LfR1nyF8gFDef9tU9lvo6z5Bz/tqnst9HWfIXyAUN5/21T2W+jrPkHP+2qey30dZ8hfIBQ3n/bVPZb6Os+Qc/wC2qey30dZ8hfIBQ3n/AG1T2W+jrPkHP+2qey30dZ8hfIBQ3n/bVPZb6Os+Qc/7ap7LfR1nyF8gFDef9tU9lvo6z5Bz/tqnst9HWfIXyAUN5/21T2W+jrPkHP8Atqnst9HWfIXyAUN5/wBtU9lvo6z5Bz/tqnst9HWfIXyAUN5/21T2W+jrPkHP+2qey30dZ8hfIBQ3n/bVPZb6Os+Qc/7ap7LfR1nyF8gFDef9tU9lvo6z5Bz/ALap7LfR1nyF8gFDef8AbVPZb6Os+Qc/7ap7LfR1nyF8gFDef9tU9lvo6z5Bz/tqnst9HWfIXyAUN5/21T2W+jrPkHP+2qey30dZ8hfIBQ3n/bVPZb6Os+Qc/wC2qey30dZ8hfIBQ3n/AG1T2W+jrPkHP+2qey30dZ8hfIBQ3n/bVPZb6Os+Qc/7ap7LfR1nyF8gFDef9tU9lvo6z5Bz/tqnst9HWfIXyAUN5/21T2W+jrPkHP8Atqnst9HWfIXyAUN5/wBtU9lvo6z5Bz/tqnst9HWfIXyAUN5/21T2W+jrPkHP+2qey30dZ8hfIBQ3n/bVPZb6Os+Qc/7ap7LfR1nyF8gFDef9tU9lvo6z5Bz/ALap7LfR1nyF8gFDef8AbVPZb6Os+Qc/7ap7LfR1nyF8gFDef9tU9lvo6z5Bz/tqnst9HWfIXyAUN5/21T2W+jrPkHP+2qey30dZ8hfIBQ3n/bVPZb6Os+Qc/wC2qey30dZ8hfIBQ3n/AG1T2W+jrPkHP+2qey30dZ8hfIBQ3n/bVPZb6Os+Qc/7ap7LfR1nyF8gFDef9tU9lvo6z5Bz/tqnst9HWfIXyAUN5/21T2W+jrPkHP8Atqnst9HWfIXyAUN5/wBtU9lvo6z5Bz/tqnst9HWfIXyAUN5/21T2W+jrPkHP+2qey30dZ8hfIBQ3n/bVPZb6Os+Qc/7ap7LfR1nyF8gFDef9tU9lvo6z5Bz/ALap7LfR1nyF8gFDef8AbVPZb6Os+Qc/7ap7LfR1nyF8gFDef9tU9lvo6z5Bz/tqnst9HWfIXyAUN5/21T2W+jrPkHP+2qey30dZ8hfIBQ3n/bVPZb6Os+Qc/wC2qey30dZ8hfIBQ3n/AG1T2W+jrPkHP+2qey30dZ8hfIBQ3n/bVPZb6Os+Qc/7ap7LfR1nyF8gFDef9tU9lvo6z5Bz/tqnst9HWfIXyAUN5/21T2W+jrPkHP8Atqnst9HWfIXyAUN5/wBtU9lvo6z5Bz/tqnst9HWfIXyAUN5/21T2W+jrPkHP+2qey30dZ8hfIBQ3n/bVPZb6Os+Qc/7ap7LfR1nyF8gFDef9tU9lvo6z5Bz/ALap7LfR1nyF8gFDef8AbVPZb6Os+Qc/7ap7LfR1nyF8gFDef9tU9lvo6z5Bz/tqnst9HWfIXyAUN5/21T2W+jrPkHP+2qey30dZ8hfIBQ3n/bVPZb6Os+Qc/wC2qey30dZ8hfIBQ3n/AG1T2W+jrPkHP+2qey30dZ8hfIBQ3n/bVPZb6Os+Qc/7ap7LfR1nyF8gFDef9tU9lvo6z5Bz/tqnst9HWfIXyAUN5/21T2W+jrPkHP8Atqnst9HWfIXyAUN5/wBtU9lvo6z5Bz/tqnst9HWfIXyAUN5/21T2W+jrPkHP+2qey30dZ8hfIBQ3n/bVPZb6Os+Qc/7ap7LfR1nyF8gFDef9tU9lvo6z5Bz/ALap7LfR1nyF8gFDef8AbVPZb6Os+Qc/7ap7LfR1nyF8gFDef9tU9lvo6z5Bz/tqnst9HWfIXyAUN5/21T2W+jrPkHP+2qey30dZ8hfIBQ3n/bVPZb6Os+Qc/wC2qey30dZ8hfIBQ3n/AG1T2W+jrPkHP+2qey30dZ8hfIBQ3n/bVPZb6Os+Qc/7ap7LfR1nyF8gFDef9tU9lvo6z5Bz/tqnst9HWfIXyAVC2CbYtdaq2sZJk2fZ3GKy3E835rZ8yWLfG4ti5XHoqaImPRUxPTW9UN4MPV9yn9L8TcXyAAAAAAAAAAAAAAAAAAAAAAAAAAAAAAAAAAAAAAAAAAAAAAAAAAAAAAAAAAAAAAAAARjwmOodqj4Oz4+2k5GPCY6h2qPg7Pj7YIq4DfpLWPwmE711aNVzgN+ktY/CYTvXVo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UN4MPV9yn9L8TcXyUN4MPV9yn9L8TcXyAAAAAAAAAAAAAAAAAAAAAAAAAAAAAAAAAAAAAAAAAAAAAAAAAAAAAAAAAAAAAAAAARjwmOodqj4Oz4+2k5GPCY6h2qPg7Pj7YIq4DfpLWPwmE711aNVzgN+ktY/CYTvXVo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+YYmMLha7nTq6VMdsH6xOKs4aN965FMz0o6cz8jBqzvDRPJTdnt7o/q0lu3exuJmKd9dyrlmZbKjIq5j0d+mJ7VO8GR5+Yf8Xd/VH9Tz8w/wCLu/qj+rx84Z9cf5P/AFPOGfXH+T/1B7efmH/F3f1R/U8/MP8Ai7v6o/q8fOGfXH+T/wBTzhn1x/k/9Qe3n5h/xd39Uf1PPzD/AIu7+qP6vHzhn1x/k/8AU84Z9cf5P/UHt5+Yf8Xd/VH9Tz8w/wCLu/qj+rx84Z9cf5P/AFPOGfXH+T/1B7efmH/F3f1R/U8/MP8Ai7v6o/q8fOGfXH+T/wBTzhn1x/k/9Qe3n5h/xd39Uf1PPzD/AIu7+qP6vHzhn1x/k/8AU84Z9cf5P/UHt5+Yf8Xd/VH9Tz8w/wCLu/qj+rx84Z9cf5P/AFPOGfXH+T/1B7efmH/F3f1R/U8/MP8Ai7v6o/q8fOGfXH+T/wBTzhn1x/k/9Qe3n5h/xd39Uf1PPzD/AIu7+qP6vHzhn1x/k/8AU84Z9cf5P/UHt5+Yf8Xd/VH9Tz8w/wCLu/qj+rx84Z9cf5P/AFPOGfXH+T/1B7efmH/F3f1R/U8/MP8Ai7v6o/q8fOGfXH+T/wBTzhn1x/k/9Qe3n5h/xd39Uf1PPzD/AIu7+qP6vHzhn1x/k/8AU84Z9cf5P/UHt5+Yf8Xd/VH9Tz8w/wCLu/qj+rx84Z9cf5P/AFPOGfXH+T/1B7efmH/F3f1R/U8/MP8Ai7v6o/q8fOGfXH+T/wBTzhn1x/k/9Qe3n5h/xd39Uf1PPzD/AIu7+qP6vHzhn1x/k/8AU84Z9cf5P/UHt5+Yf8Xd/VH9Tz8w/wCLu/qj+rx84Z9cf5P/AFPOGfXH+T/1B7efmH/F3f1R/U8/MP8Ai7v6o/q8fOGfXH+T/wBTzhn1x/k/9Qe3n5h/xd39Uf1PPzD/AIu7+qP6vHzhn1x/k/8AU84Z9cf5P/UHt5+Yf8Xd/VH9Tz8w/wCLu/qj+rx84Z9cf5P/AFPOGfXH+T/1B7efmH/F3f1R/U8/MP8Ai7v6o/q8fOGfXH+T/wBTzhn1x/k/9Qe3n5h/xd39Uf1PPzD/AIu7+qP6vHzhn1x/k/8AU84Z9cf5P/UHt5+Yf8Xd/VH9Tz8w/wCLu/qj+rx84Z9cf5P/AFPOGfXH+T/1B7efmH/F3f1R/U8/MP8Ai7v6o/q8fOGfXH+T/wBTzhn1x/k/9Qe3n5h/xd39Uf1PPzD/AIu7+qP6vHzhn1x/k/8AU84Z9cf5P/UHt5+Yf8Xd/VH9Tz8w/wCLu/qj+rx84Z9cf5P/AFPOGfXH+T/1B7efmH/F3f1R/U8/MP8Ai7v6o/q8fOGfXH+T/wBTzhn1x/k/9Qe3n5h/xd39Uf1PPzD/AIu7+qP6vHzhn1x/k/8AU84Z9cf5P/UHt5+Yf8Xd/VH9Tz8w/wCLu/qj+rx84Z9cf5P/AFPOGfXH+T/1B7efmH/F3f1R/U8/MP8Ai7v6o/q8fOGfXH+T/wBTzhn1x/k/9Qe3n5h/xd39Uf1PPzD/AIu7+qP6vHzhn1x/k/8AU84Z9cf5P/UHt5+Yf8Xd/VH9Tz8w/wCLu/qj+rx84Z9cf5P/AFPOGfXH+T/1B7efmH/F3f1R/U8/MP8Ai7v6o/q8fOGfXH+T/wBTzhn1x/k/9Qe3n5h/xd39Uf1PPzD/AIu7+qP6vHzhn1x/k/8AU84Z9cf5P/UHt5+Yf8Xd/VH9Tz8w/wCLu/qj+rx84Z9cf5P/AFPOGfXH+T/1BkU51hpnlpu09uYj+rOw+Js4infZuRVu6cdePkaavIq4j0F+mqexNO5rqqb+CxPLvouU8sA68Y+AxMYrC0XY5JnkqjsSyAAAUN4MPV9yn9L8TcXyUN4MPV9yn9L8TcXyAAAAAAAAAAAAAAAAAAAAAAAAAAAAAAAAAAAAAAAAAAAAAAAAAAAAAAAAAAAAAAAAARjwmOodqj4Oz4+2k5GPCY6h2qPg7Pj7YIq4DfpLWPwmE711aNVzgN+ktY/CYTvXVo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m1JXMW7FHWmZn9W7+rctJqXp4f8AO/kD96btxFm9c681cX9X/wDVuGq056TufCT3obUAAAAAAAAAAAAAAAAAAAAAAAAAAAAAAAAAAAAAAAAAAAAAAAAAAAAAAAAAAAAAAAAAAAABp9SW4mzZubuWKuL+v/8Ao3DVaj9J2/hI70g89N1zNu/R1omJ/Xv/AKNy0mmuniPzf5t2AAChvBh6vuU/pfibi+ShvBh6vuU/pfibi+QAAAAAAAAAAAAAAAAAAAAAAAAAAAAAAAAAAAAAAAAAAAAAAAAAAAAAAAAAAAAAAAACMeEx1DtUfB2fH20nIx4THUO1R8HZ8fbBFXAb9Jax+EwneurRqucBv0lrH4TCd66t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0mpenh/wA7+TdtJqXp4f8AO/kD2056TufCT3obVqtOek7nwk96G1AAAAAAAAAAAAAAAAAAAAAB81toWHrxe1TUuHtbuaXs6xNunf0t836ojeD6UikXQua89c5F3Vc+reWI4PG03JLU4nLKsLeu2/RRTgcfNFfycaKeX5QXiFGNEbcNc7Ps8nLNU1YzMsJYr5nicDmO/wA0Wuzxa6vRRO7pRVvjvrq6bzvA6kyHA5xlN6L2BxlqLtqvpTunrTHWmJ3xMdaYkGyAAAAAAAAAB4VY3C04unCVYmxGKqjjRZm5HHmOzxem91JtUbGtpeM2s47GYbC3q6r+Y1Ymzm8X6YoopmvfTXv376eLG70O7fG7dETyLsx0o38sgAAAAAAAAAAAAAAAAAAAAAAAAAAAAAANVqP0nb+EjvS2rVaj9J2/hI70g8dNdPEfm/zbtpNNdPEfm/zbsAAFDeDD1fcp/S/E3F8lDeDD1fcp/S/E3F8gAAAAAAAAAAAAAAAAAAAAAAAAAAAAAAAAAAAAAAAAAAAAAAAAAAAAAAAAAAAAAAAAEY8JjqHao+Ds+PtpORjwmOodqj4Oz4+2CKuA36S1j8JhO9dWjVc4DfpLWPwmE711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pNS9PD/nfybtpNS9PD/nfyB7ac9J3PhJ70Nq1WnPSdz4Se9DagAAAAAAAAAAAAAAAAAAAAPnBqzq0Zz/9wXv+pl9H3zg1Z1aM5/8AuC9/1Mg+j4MHN84y3JsLXic3zDCYHD0RvquYi9Tbpj5ZkFY+G5kGEop07n9q3RRjbldzB3qojluUxEVUb/c9F+vtOr4F+ZXsVs0zHBXqpqowWY1xa3/g01UUVbo/O40/KhfhObUcFr/P8Dl+QVVXMmyzj8W/MTT5ou1bt9URPLxYiIiN/Lyz2YWP4MujcVo3ZhhreZ2qrOYZjeqx161VG6q3FUU00Uz2J4tMTMdaZmASwiDXPCE0RpXGXMFbxGIzjG25mmujL6aa6KKuxNyZin9nfucRwutpuKyexZ0dkeIqs4jF2ubZhetzuqptTvim1E9bjbpme1ujpVS02wfg9Zbm+n8JqLXNN69TjKIu4XLqK5t08znlpruVRuqmao5YiJjdG7fv37oDqMt4VelL+IijH5NnGEtzO7mlMW7sR25jjRP6t6bdI6qyTV+U05lpzMLOOwkzxZqtzuqoq/u1Uzy0z2piEbao4OmgM3y25Zy3LrmT4zizFvE4a9XVxZ63GorqmKo7PSntwrHoTPc32K7XruDzC5NNixiYwmZWqZniXrMz9vEdfdExXTPT63XkF/2o1VqXJ9J5PczTUOPs4HBUTu49yeWqetTTTHLVPaiJltqaoqpiqmYmmY3xMdKXz/2zayzLaptNnDZbNzEYKjEeYcqw1E8lUTVxYr3f3q55d/Y3R1gTzmXCs0rYxVVvAZNm+KtRO7mtXM7fG7cRxpnd7u52Oz7bzozWmOtZfZxGIyzMrs8W3h8fRFHNauxTXEzTM9iJmJnrQ0WguDbpDJ8ps/ZPh6s6zWqmJvV1Xq6LNFXXpoppmN8R2at8z0+TpNdtO4Nen8flF/FaGtXMrzezTNdvDzeqrs35jl4s8eZmmZ60xO7sx14DpsDt/wBK43XdGk7OBzrzwqx85fF2bNrmPNIrmjjb+ab+Lvjp7t+7rJffOXY9N6rbNpacVNdWInNrM3JuTM1TVzSN+/f1976NAhnHcInSWC1jiNNXcuz2cdYx9WXVXKbFnmc3KbnM5mJ5rv4u+Onu37usmZ87tS//ADB5r/8AdF3/AKuX0RB+MRetYaxcv4i7Ras26ZrruXKoppppjlmZmeSIQpqvhLaHyTFV4bL/ADdnV2id03MHbiLW/wB/XMb/AHYiY7aJuFrtMxWaaiu6MynEVW8rwExGN5nO7zRf6fFns00cnJ/e39iHX7HuDdlFOR4bNNf2r2Lx+Joi5GXxcqtW7FMxviK5pmKpr7Mb4iOly9MG0ynhU6SxOIpt5jlOb4Kiqd3NYpou009ud1UT+qJTbpfUuT6qyqjMtPZhYx+Drndx7U8tM/3aonlpntTESi3V/Bw0LnGW3beTYO7kuP4s8zxFi9Xcp39bjUV1TEx7m6e2rFpLP9Q7D9qF/DYuK48zXosZhhKav9nibPTiqN/+7PGpq7fbmAfQZEm0Lb3pfQmqcTkOb4DOr2MsU0V1V4WzaqtzFVMVRumq5TPSnsJTy/GWMxwGGxuDuRdwuJtU3rVynpVUVRExMe7EwonwsOrbnHwOG8TSC2et9r2kdGYDC385xtfmrFWab9rA2KIuYiaao3xM0791Pu1TET1t6M6eFfpmcRxasgzmLG/7eJtTVu97xt3+LRbF9gdjU2WWdVbR7uKxdzH0xesYLmtVE1W5j0NdyuPRcsbt1MTG6N3uRJepODvs+zXLLtjAZVXlWLmmYtYrDX7kzRPWmaaqppqjs8m/twDsNne0XTe0DA3MRpzHc0uWt3NsNdp4l61v6XGp7HbjfHbde+eGznMcw2bbaMFbu3Jou4LMZy7G00zPFrtzc5ncjtx147cRL6HgAAAAAAAAAAAAAAAAAAAANVqP0nb+EjvS2rVaj9J2/hI70g8dNdPEfm/zbtpNNdPEfm/zbsAAFDeDD1fcp/S/E3F8lDeDD1fcp/S/E3F8gAAAAAAAAAAAAAAAAAAAAAAAAAAAAAAAAAAAAAAAAAAAAAAAAAAAAAAAAAAAAAAAAEY8JjqHao+Ds+PtpORjwmOodqj4Oz4+2CKuA36S1j8JhO9dWjVc4DfpLWPwmE711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pNS9PD/nfybtpNS9PD/nfyB7ac9J3PhJ70Nq1WnPSdz4Se9DagAAAAAAAAAAAAAAAAAAAAPmttCw9eL2qalw9rdzS9nWJt07+lvm/VEb30pfODVnVozn/wC4L3/UyCQuhc1565yLuq59W4fadso1Js4s4G9n9OEuYfGVVUW7uFuTXTFVO6eLVvpjdMxO+OzunsPoq5Dazoyxr3QmZZHe4tN+5RzTC3Kv/p36eWir3N/JPamQQPwTNAaNznJo1NiabmYZ9gsRNuvD4jdzLC1Ry0V00fhTMbpiqrfumJ3RExvWnUE2A60v7Ntp8YbN+PhsBirk5fmVu5ycyqirdFc9iaKun2pqX76fSB87NvOY15ltl1VfxG+uLeOqw+7fu9Da3W4jtclKXbHCxxGHsW7NnRuGotW6Yooppx8xFMRG6Ij/AGaJ9uODryTbdqSMTZiunzwnF8SuN8V03N1yI7cTFW5drK9D7P8ANMswmPwWkdM3cLirVF+1XGV2N1VFURMT9r2JBAPRbYv2oWP4hP1aC9qesp19rTF6hrwFGAuYmi3TVZpuc0jfRRFO/jbo60R1l/Odxof2m6b/AIXY8k53Gh/abpv+F2PJBp7ObXrfB9t5xFU+aKdLxi+N1+N5k42/9apXBUy63mG2nKKr1MVU4S1fxERMcnGi3MRPyTVE/Iu1qjJbeL0Lm2R5fYt2bV7Lb2CsWbVMUUUUzamimmmI5IiN8REQpDwXc1t5RtpyWMTVFujFxdwm+rk3VVUTxY+WqKY+UF+wAfO7Zj1d8g/LlHjX0RfO7Zj1d8g/LdHjX0RB87tS/wDzB5r/APdF3/q5fRF87tS//MHmv/3Rd/6uX0RB86tnlEau23ZPXj/9rGYZxGJvxVy8eJuTcqifd3THyvoq+dWlLkaD234GMx/2VrKs55jfqq/Boi5NFVX7O+X0Vid8b46QCnPDZyyzh9aZDmVumKbmLwVVq5uj7abdfJM9vdXu+SFxlL+GjnVnG7QssyuzXFVWXYKJu7vwa7lU1cWfzYon84FguDTj7mY7EtM3L1U1V2rd3D75/u27tdFP+WIVZ4WHVtzj4HDeJpWt4OmV3co2L6Xw9+mablyxViZiexduVXKf8tcKpcLDq25x8DhvE0guxoP1D6d/J2H8VS3jR6D9Q+nfydh/FUt4D53bWfQ7dNQzTyf/AL4qnk9++iL53bW+rnqL8sVeHD6IgAAAAAAAAAAAAAAAAAAAANVqP0nb+EjvS2rVaj9J2/hI70g8dNdPEfm/zbtpNNdPEfm/zbsAAFDeDD1fcp/S/E3F8lDeDD1fcp/S/E3F8gAAAAAAAAAAAAAAAAAAAAAAAAAAAAAAAAAAAAAAAAAAAAAAAAAAAAAAAAAAAAAAAAEY8JjqHao+Ds+PtpORjwmOodqj4Oz4+2CKuA36S1j8JhO9dWjVc4DfpLWPwmE711aMAAAAAAAAAAAAAAAAAAAAAAAAAAAAAAAAAAAAAAAAAAAAAAAAAAAAAAAAAAAAAAAAAAAAAAAAAAAAAAAAAAAAAAAAAAAAAAAAAAAAAAAEJ/ZvqH2Q/wCDb8lss7Oa9CDfL/Z3P8P5kTPz+ej/AI4psEJ/ZvqH2Q/4NvyT7N9Q+yH/AAbfktnRqkLr+7+Gryj3TYIT+zfUPsh/wbfkn2b6h9kP+Db8k6NUdf3fw1eUe6bBCf2b6h9kP+Db8k+zfUPsh/wbfknRqjr+7+Gryj3TYIT+zfUPsh/wbfkn2b6h9kP+Db8k6NUdf3fw1eUe6bBCf2b6h9kP+Db8k+zfUPsh/wAG35J0ao6/u/hq8o902CE/s31D7If8G35J9m+ofZD/AINvyTo1R1/d/DV5R7psEJ/ZvqH2Q/4NvyT7N9Q+yH/Bt+SdGqOv7v4avKPdNghP7N9Q+yH/AAbfkn2b6h9kP+Db8k6NUdf3fw1eUe6bBCf2b6h9kP8Ag2/JPs31D7If8G35J0ao6/u/hq8o902DCyO/cxWS5fiL9XGu3cPbrrq3RG+qaYmZ5GajzHyXNNUVUxVHaAD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TUvTw/wCd/Ju2k1L08P8AnfyB7ac9J3PhJ70Nq1WnPSdz4Se9DagAAAAAAAAAAAAAAAAAAAAPnBqzq0Zz/wDcF7/qZfR9HGL2I7PcXnV7NsRp/j5hexFWKru+bcRG+7NXGmrdFzd0537t24EjgAprwwtBec+psPq3L7W7A5rPMsVxY5KMREck/n0xv92mqeumbgu6++zHQFvAY67x84yaKcNe40+iuWt3+zr/AFRNM9unf10naq05lOq8kv5RqDB04zL700zXaqqqp5aZiYmKqZiYnfHTiYaDRey3R2is0uZjpjKasDi7lqbNdcYy/ciqiZid0011zE8sR1gRfwqNk2L1ZhbOp9N4eq/m+CtcyxOGtxvqxFmJmYmmOvXTvnk6cxPJyxETEmxXb3j9AYGnItQYK9mWS2qp5lFFUU38Ly8tMb+Sqnfv9DMxu7PWXgcPrLZTorWGIrxOeZDhrmMq5asTZmqzdqns1VUTHG/O3gjjH8KfRdrB1V4PLs8xGI3ehtVWbduN/bq487vkiUU5FtC2mbU9q+BxWlr1eAjDTupsW99WFw1iZ9FN7fyV790b5nlmYjixHJunTCcHHZxh78XLmV4vERE7+Jdxlzi/5Zif8UnaeyDKdN5fTgchy7C5fhInfzPD24oiZ7M7unPbnlBsqIqiimK5ia93LMRuiZ9xRjhHbOcw0Hri7qDKLd2jJcfiPNOHxFrfHmW/M8aaJmPtfRb5p7XJHSleho80zPT+NzT7Fs0xGAxGNxeHqvTl1/i1zdtRO6ZmieSY7XametIK/aD4U+W+dNnD61y3G05hbpimrFYGimui9u/CmmZpmmZ7Eb49zpMHaLwla89wFWR7OsrzCjHY3/YRi79MRdjjcm61bomr0U7+SZnk7G/liTsy4O2znHYqq/TlN/CzVO+aMPi7lNH6pmd3uRubrK9E6D2VZPjs9wGU4bBU4OxVdu4y7VN27xYjliK65mY39LdG7fMxG4FJtjVuu1ti0nbuxNNyjNbNNUT04mK43vo4+fGwDA38/wBt+n66KJ30YurHXZjpU00RNc7/AJYiPlh9BwfO7Uv/AMwea/8A3Rd/6uX0RR3idi2gMVqG7nl/IONml3FTja7/AJsxEb7018eauLFzi/bcu7du7SRAVU4V+yXGYnH3dbacw1eIproiMzw9qnfVTNMbovREdON0RFXY3b+vMxqdkHCTq09kmGyXWeCxWOw+Foi3YxuFmmbsURyRTXTVMRVujk42+J3RyxM8q4KOtVbFdA6nxVeKzDILNrF1zvqvYSuqxNU9eZiiYpme3MbwRlq3hVZHZy25TpTKcficwqp3UV42mm1aonszFNU1Vbuxye6hrZNs/wA92wa5u5vnU368qqxHN8yx9cbouzv3zbon+9PS5OSmPkibO5RwetnOW4im9OS3MZXTO+mMVibldMe7TExE/LEpTwODw2X4S1hMBh7OGwtqni27NmiKKKI7EUxyRAPSxat2LNuzZopt2rdMUUUUxuimIjdEQodwsOrbnHwOG8TSvo4LVmyHQ+rc7vZvqDI/NeY3qaaa7vmu/b3xTEUxyUVxHSiOsDodB+ofTv5Ow/iqW8eGAwljAYHD4PCUczw2Ht02bVG+Z4tNMbojfPLPJEdN7g+d21vq56i/LFXhw+iKO832LaAzfPcRnOY5BzbMsRenEXb3mzEU8auZ37+LFyIjl60RuSIAAAAAAAAAAAAAAAAAAAAA1Wo/Sdv4SO9LatVqP0nb+EjvSDx0108R+b/Nu2k0108R+b/NuwAAUN4MPV9yn9L8TcXyUN4MPV9yn9L8TcXyAAAAAAAAAAAAAAAAAAAAAAAAAAAAAAAAAAAAAAAAAAAAAAAAAAAAAAAAAAAAAAAAARjwmOodqj4Oz4+2k5GPCY6h2qPg7Pj7YIq4DfpLWPwmE711aNVzgN+ktY/CYTvXVowAAAAAAAAAAAAAAAAAAAAAAAAAAAAAAAAAAAAAAAAAAAAAAAAAAAAAAAAAAAAAAAAAAAAAAAAAAAAAAAAAAAAAAAAAAAAAAAAAAAAAAFb1kFb0q7drmviH+Pj6ACW5sAAAAAAAAAAAAAAABP2mvU5lXxS14ENk1umvU5lXxS14ENkq6tMvoljq6d0ADx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k1L08P+d/Ju2k1L08P+d/IHtpz0nc+EnvQ2rVac9J3PhJ70NqAAAAAAAAAAAAAAAAAAAAAAAAAAAAAAAqzt52IalxGrcTrLRGKxONxF65F+5h+bzTiLFcde1VM8tMbuSmJiY5IjfHStMAo/a27bVtKW4wGd2oqvW/QxOa5fVRdj3ZjizPuzvlps5z7antlu2sDOHzDH4PjxNOHwuH5jhqZ6011clPy11ci/ICIOD7sgt7N8tvY3M7lrE6ixtEUXq7fLRYt79/M6J6/LumZ68xHY3zL4AAAAAAAAAAAAAAAAAAAAAAAAAAAAAAAAANVqP0nb+EjvS2rVaj9J2/hI70g8dNdPEfm/wA27aTTXTxH5v8ANuwAAUN4MPV9yn9L8TcXyUN4MPV9yn9L8TcXyAAAAAAAAAAAAAAAAAAAAAAAAAAAAAAAAAAAAAAAAAAAAAAABzuptb6Y0vPF1Bn2XYC7u38yu345pMdmKI9FP6gdEOI0ntV0Xq3O4yjTud043MJoquRapw96mOLT0541VEU9fsu3AByGtNpWkdF18y1HneGwuJ3b4w9PGu3d3WmaKImYiezMRAOvEOWOEhs4u34t15ljLVO/dzSvBXOL/hEz/gkvTGp8k1VgPNunczwuYYaJ3VVWK980T2Ko6dM9qYiQbgAAcdrTaZo/RdzmOos8w2GxW7f5moiq7d3T0t9FETMb+zO6HG4fhIbOLt+LdeZYyzTM7uaXMFc4v+ETP+AJjGo0zqXJdUZf5u09meFzDDb9012K4q4s9iqOnTPamIltwAAAAEY8JjqHao+Ds+PtpORjwmOodqj4Oz4+2CKuA36S1j8JhO9dWjVc4DfpLWPwmE711aMAAAAAAAAAAAAAAAAAAAAAAAAAAAAAAAAAAAAAAAAAAAAAAAAAAAAAAAAAAAAAAAAAAAAAAAAAAAAAAAAAAAAAAAAAAAAAAAAAAAAAABW9ZBW9Ku3a5r4h/j4+gAlubAAAAAAAAAAAAAAAAT9pr1OZV8UteBDZNbpr1OZV8UteBDZKurTL6JY6undAA8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pNS9PD/nfybtpNS9PD/nfyB7ac9J3PhJ70Nq1WnPSdz4Se9DagAAAAAAAAAAAAAAAAAAAAAAAAAAAAAAAAAAAAAAAAAAAAAAAAAAAAAAAAAAAAAAAAAAAANVqP0nb+EjvS2rVaj9J2/hI70g8dNdPEfm/zbtpNNdPEfm/zbsAAFDeDD1fcp/S/E3F8lDeDD1fcp/S/E3F8gAAAAAAAAAAAAAAAAAAAAAAAAAAAAAAAAAAAAAAAAAAAAAcjtb1POjtnOe55bmIxGHw804ff+NrmKKOTr7qqon3IkEEcJDbrjMvzLE6T0ViZsXrEzbx2YW59HTX17VuetMdKaunv5I3bt7jNnnBy1Pq/D0ZtqbHec2GxP+0iL9E3sVd38vGmmZji7/8Aenf2mPwUtE2tYa/xOc5xR5pweURTiKqbscaLuIrmeJxt/T3bqqvdiFwsx1npfLMROHzLUmS4S/TO6bd/H2rdUT7k1RII+2W7CMl2e6kozvA5rmOLxdNmuzxb0URbmKt2+d0Rv63ZS+xctzHBZphoxGW4zDYzDzyRdw92m5TPyxMwygRrwgdf17Ptn9/G4GqmM2xlcYXBb438WuYmZr3f7tMTPY38WJ6aqexbZRme1vNsfmea5hfsZZZu/wDxWNq/2l2/dq5ZppmevunfNU9LfHJO93XDezKu5qPTOV8aeZ2MJcxPF7dyvi7/APhpq4MmWW8s2K6f4lMRcxVNzFXJj8KarlW6f2Ypj5AcfmPBW0fdwFVvL80zrDYuI9BeuXLd2nf2aqeJG/5JhXWK9T7C9qNVuLnFxeEqia6aap5jjcPPLy9mmqPliY7MPoYqdw4crt0Y3Sma0UxzW7bv4W5V2YpmiqiP89YLQ6ezbC59kWX5tl9U1YTG2KMRamenxaoiYie3y7pcBwhtoFzZ/oC7icvqpjOMdX5lwczG/iVTEzVc3dfixH65pa3gn5jXj9i+WW7lU1VYO/fw2+exx5riPkiuI+RD/DdzKu7q7TmV8aeZ4fA14mKe3cuTTv8A+EDjdieyTMdrGY4/Nc2zC/h8qtXd2Ixc/wC0vYi9PopppmevumJmqd/TjknfyThmnBW0hewFVvLc0zrDYuKfQXrty3dp3/71PEp3/JMO24NmWW8r2L6cpt0xFeItV4q5P96a66piZ+Tix8iTQfPTC4nU2wzajXamvi4nCVxF63RVPMcbYnl+WmqOl16Z7cL/AGR5phs7yXA5pgK+PhMbYoxFqrrzTVTExv7fKqtw4Mrt2830rmtFMc1v2L+Grq7VuqiqnxlSW+CtmNeYbFcmpu1TVXhLl7Db57EXKpiPkiqI+QEtgAAAIx4THUO1R8HZ8fbScjHhMdQ7VHwdnx9sEVcBv0lrH4TCd66tGq5wG/SWsfhMJ3rq0YAAAAAAAAAAAAAAAAAAAAAAAAAAAAAAAAAAAAAAAAAAAAAAAAAAAAAAAAAAAAAAAAAAAAAAAAAAAAAAAAAAAAAAAAAAAAAAAAAAAAAACt6yCt6Vdu1zXxD/AB8fQAS3NgAAAAAAAAAAAAAAAJ+016nMq+KWvAhsmt016nMq+KWvAhslXVpl9EsdXTugAeN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0mpenh/wA7+TdtJqXp4f8AO/kD2056TufCT3obVqtOek7nwk96G1ABi47McFgOJ5uxmGw3H38Tm12mjjbunu3zy9OP1vaaZqn5RAyhq/shyX2Yy7umj+p9kOS+zGXd00f1bPyLTwz5HzbQav7Icl9mMu7po/qfZDkvsxl3dNH9T8i08M+R820Gr+yHJfZjLu6aP6n2Q5L7MZd3TR/U/ItPDPkfNtBq/shyX2Yy7umj+p9kOS+zGXd00f1PyLTwz5HzbQav7Icl9mMu7po/qfZDkvsxl3dNH9T8i08M+R820Gr+yHJfZjLu6aP6n2Q5L7MZd3TR/U/ItPDPkfNtBq/shyX2Yy7umj+p9kOS+zGXd00f1PyLTwz5HzbQav7Icl9mMu7po/qfZDkvsxl3dNH9T8i08M+R820Gr+yHJfZjLu6aP6s/C4ixi7FN7C3rd6zVv4ty3VFVM7p3TumO2xqs66Y+dUTA9QGAAAAAA5/M9baUyrHXcFmmpsjwWMtbouWMTj7Vu5RviJjfTVVExyTE/KDoBg5NnGWZ5g5xeS5jg8xwsVTRzbCX6b1HGjpxxqZmN/LHJ22cAAANPneqdP5Dft2M9z3KstvXKePRbxmMt2aqqd+7fEVTG+N/XfrI9TZDn9d6nIc7yzM6rMRNyMFi7d6aInpcbizO7funp9gG2Hli8TYweFu4nF3rdjD2aJruXblUU00UxG+ZmZ5IiI67S6Y1npvVNy/b07nWBzG5YjfcosXYqqpjpb93T3dvpA34AANPrHOvsc0nnGdeZ/NPnfhLuK5jx+JzTiUzVxeNundv3dPdINwIP2ObeueRq+rI/sb87d2GrxHN/N3NvtZpjdxeZ0/3unv6ycAAAAAAAAAAAAAAAAAAAAAAAAAAAGq1H6Tt/CR3pbVqtR+k7fwkd6QeOmuniPzf5t20mmuniPzf5t2AAChvBh6vuU/pfibi+ShvBh6vuU/pfibi+QAAAAAAAAAAAAAAAAAAAAAAAAAAAAAAAAAAAAAAAAAAAACAuGhjqsPsuwGFond5qzO3TVHZppt3Ku/FKfVceG3E/YRp+fwYzGYn3eZVf+oK5aAx2sM0wV3RmivNG/M73NsRThZ4ld2IpindXXv9Dbjl38sR6Ll38iWsDwT8+uYCLmN1HltjGTG/mNuzXcoiexNfJ3nY8CXLMFRozPc0ptU+eF3MPM1d2enzKm3RVTTHYjfXVPb5OwsgD555tlut9hus7W6/XgcVMce1fsVzVh8XbieWOXdFUdmmqN8b45I5JXa2Sa5wu0LRWDzvDURavzM2cVYid/Mr1MRxqY7XLEx2phxXC1yLD5rsgxuPuUUzicqv2sRZr3csRVXFuqN/YmK9+7/djsI04D+Z3acw1Tlc1b7NdqziaaexVE1UzMe7FVP6oBzvDWn/APFLKo63nNa8ffWY2DdR3SXxCj+atPDWpmNqGU17vQzk9uI+S/e/qspsEqivY5pKaZ3x5hpj9UzAO+Vl4cP3g0r8Zv8AgUrNKycOGqPOLStPXnE35/y0f1B0vA0nfskxHazS94FtDnDQmZ2r4HtZRZ8beTLwN7c0bI7tUxyV5neqj9m3H8kN8NGmadq2XzMclWUWpj97egFodiHUh0j+TbPgu3cPsNqivZBpGaZ3x53Wo/VG53AKwcOP716R+GxPg23XcDqd+yCe1mN/vUOQ4cdUedukKevN7Ez/AJbf9XY8D23NGx6mqY5K8wv1R/lj+QJvAAUx6K3V/sLkH7u99Yuc5v7A9Ie1XIP4dZ8kFVeit1f7C5B+7vfWNBrzhC6k1ppPMNP5jleT2MLjaaaa7lii5FdPFrprjdvrmOnTHWXJ+wPSHtVyD+HWfJRzwiNI6by3Y1qTF5dp7J8JirdFmaL1jBW7ddO+9bid1UU745JmAcNwG/SWsfhMJ3rq0arnAb9Jax+EwneurRgAAAAAAAAAAAAAAAAAAAAAAAAAAAAAAAAAAAAAAAAAAAAAAAAAAAAAAAAAAAAAAAAAAAAAAAAAAAAAAAAAAAAAAAAAAAAAAAAAAAAAAK3rIK3pV27XNfEP8fH0AEtzYAAAAAAAAAAAAAAACftNepzKvilrwIbJrdNepzKvilrwIbJV1aZfRLHV07oAHj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NJqXp4f87+TdtJqXp4f87+QPbTnpO58JPehtWq056TufCT3obUBF+23+xvnv9NKCL9tv9jfPf6azwbbKOPKWNWhF4DumoAAAAAAAAAAAAAATxsy9RGW/O+NrQOnjZl6iMt+d8bWoviDZqfujlLOjS6gBx7YAAAAPn3wmurjqj39j/p7b6CPn3wmurjqj39j/p7YJD4F+r/MOo8z0rirm6zmNHmrDRM9K9RHoojt1Ucvza4L5968y3FbJ9sWGxuWUTRatXLOaYKOlFVqvlmj3u/j0e5C++SZnhs6yfA5ngK+aYTGWaMRaq7NNVMTH+EgzQRtwhtX/YbstzXFWbnEx+Mp8w4XdO6YruRMTVHbppiqr3YgFNNu+r/s12nZvmNq5x8DZr8yYTdO+OZW98RMdqqeNV+cmDgOffXV3wOG8K4hvTGkfNWyvWWq8Tb32sFVhsHhZmOSbtd63Ncx24p3R84mTgOffXV3wOG8K4CxO1TS9/Wez7OtP4TFU4XEY21FNu7Vv4sVU101RFW7l3Txd09qZ6aGODxsR1JobWt7PdQ4nB27dGHrsW7OGuzcm7NUxy1ckRFMbt/Z37uwnLX+o/sR0bm2feZfNfmCzN7mHNOZ805Yjdxt07un2JRvsU25c87U+Myj7HvOvzPg6sXzXzbzfjbq6KeLu5nTu+3379/WBNAI62r7XdObN7VFrMq7mMzW7Tx7WAw+6a5p/vVzPJRT255Z60TukEiuQ2xdSfWP5JxXiqld7vC0zGcTM2tKYSnD7+SirGVTVu99xYj/AAdPi9venNe7NdWZXfs3Mnzm5lOK5nh79cV2708yq5KLm6N89qYiZ628EXcDjqvV/k2/4VC8Kj3A46r1f5Nv+FQsttv2nX9l+WZZj6ci89sNi71ViurzXzDmVcU8amPtKt++Iq7G7i9cEljhNjW0SztL0nczm1gfO+5axNeGu4bm3NeLMRTVE8bi0798VR1uy7sAV92i8JPDaP1xmOn7GnJzG1gblNq5iqcdzPfVxYmqIo5nP2szMdPpwn3B4mzjMJYxWGri5Yv26bluuOlVTVG+J/VIPUa/UWa2ciyDMs2xUb7GBw1zE1xv3b4opmqY/wAEM7Itvt/aNrOzkVjSnmK3Nm5fvYnzw5rzKimOnxeZRv31TTT046YJ2BD+1Hb7pjQ2Mu5bh6bmc5xani3MPhq4pt2qv7tdyd8RPaiJmOvuBMAqPTwtMy80b6tKYObG/wC0jGVRVu99xd3+CYNlO3TTW0DFUZdFN3Ks6qjfThMTVExd7PM645Kp7UxE9rkBLANLrDVOT6PyS7m2ocbbwmDt+h41XLVXVPSpppjlqqnsR3gboVZ1BwsrVGJro0/piu7YifQ3sbieJVVHvKYnd+1L+ZDws6KsTRRn+l6qLEz6K7gsVxqqY7VFURv/AGoBacaHRWrsl1rklvNdO42jFYWqeLVG7dXaq69NdM8tM/8A9Y3wija9t/53esrmQ/Y1548Szbvc3838x38aN+7i8zq6XugjjX+3nW2SbT83yPA38BGAw2YVYa3FeFiqriRVu5Z39Nbx8zdXak+yHXWY6j8yeZ/NmMnF+Z+acfib6t/F426N/u7lo9FcJz7J9XZPkf2I+ZfPDFW8Nzbzy4/M+NO7jcXmUb93Y3wCx4AAAAAAADVaj9J2/hI70tq1Wo/Sdv4SO9IPHTXTxH5v827aTTXTxH5v827AABQ3gw9X3Kf0vxNxfJQ3gw9X3Kf0vxNxfIAAAAAAAAAAAAAAAAAAAAAAAAAAAAAAAAAAAAAAAAAAAABDvCu07dz7ZDjLuGomu9ld+jH8WI5Zopiaa/kimuqr81MT8X7VvEWLlm/RTctXKZoroqjfFVMxumJjrwCpnAq1Xh8LmOdaXxV2KLmM4uMwkTO7j1UxMXKY7fF4s+5TK2ykm1/YrqHQGoqs/wBE2sZicnou+aLFzCb6r+Bqid8RVEei3R1q463T3df95dwo9b4PLqcNisFk2MxNEcXzTesV01zPZqimuI3+5EAmzhdahw+VbJsRlldynzXm9+3YtUb/AEXForpuV1buxHFiPzoR/wAB/J7vNNUZ1XTMWN1nB26utVVy11x8kcT9pFuDybaFt21VRjsTRexFE/7OcZdom3hMLb39KnrcnYjfVPX39NdrZ3o/L9C6SwWQ5XvqtWI33LtUbqr1yeWque3M9brRujrArtw38kuc20zntFEzamm7grtXYnfFdEfL/tP1JC4I+o7OcbJ8PlsXInF5ReuYe5Rv9FxKqpuUVe5uqmI97KQ9pWjcFrzR2OyHMJ5nTfiKrN6I3zZu08tNce5PTjrxMx11I7mA2gbC9V14u3av4OqN9vzTTRNzCYujf0t+7dMT0907qo7Ug+ginnDX1BZxuq8iyKxciuvLcPXevRE/a13Zp3Uz2+LRE+5VDV4/hS62xOAqsYbAZLhMRVG7zRbs3KqqZ7NMVVzG/wB2JYeyXY/qXaPqmnPdX2sZZya5e80YrFYuJpu4yd++aaInlmJ6U1dKI6XLyAsvwb8kuZFsa07Zv0TTfxNurGVxPYu1zXT/AJJpQzw3skuU5hprPaKJm1XauYK5Vu+1mmePRHy8av8AVK2Fq3RatUW7VFNFuiIppppjdFMR0oiHLbT9F4LX+jcbkWPq5nN3dcsX4jfNm7T9rXEfriY68TMdcHCcE7UdnOtkmDwMXInF5Rdrwt6jfyxTNU10Tu7HFq3fmymZ8+/Mu0HYXqq5iaLN/BVfc5vxRzTCYujfyRv6VUdfdyVR2pdbmPCk1ti8BVh8LgclweIrji+aLVmuqqmezTFVcxv92JBncNTUFnH6zybJLFyK6srw1dy9un7S5emmeLPb4tFE/nQsHwd8kuZDsc03hr9E0371icXXExun/a1Tcjf+bVTHyKzbH9jmotoWqKM/1jZxdjJar3mnE38ZE03cdO/fNNMTyzEz06ulu37uVd6iim3RTRRTFNFMbopiN0RHYB/QAAAEY8JjqHao+Ds+PtpORjwmOodqj4Oz4+2CKuA36S1j8JhO9dWjVc4DfpLWPwmE711aMAAAAAAAAAAAAAAAAAAAAAAAAAAAAAAAAAAAAAAAAAAAAAAAAAAAAAAAAAAAAAAAAAAAAAAAAAAAAAAAAAAAAAAAAAAAAAAAAAAAAAABW9ZBW9Ku3a5r4h/j4+gAlubAAAAAAAAAAAAAAAAT9pr1OZV8UteBDZNbpr1OZV8UteBDZKurTL6JY6undAA8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pNS9PD/nfybtpNS9PD/nfyB7ac9J3PhJ70Nq1WnPSdz4Se9DagIv22/2N89/ppQRftt/sb57/TWeDbZRx5Sxq0IvAd01AAAAAAAAAAAAAACeNmXqIy353xtaB08bMvURlvzvja1F8QbNT90cpZ0aXUAOPbAAAAB8++E11cdUe/sf9PbfQR8++E11cdUe/sf9PbBOfC00h56bN8l1Lhre/E5TTRbvzEcs2LkUxvn3K+L+1U2PA51f58aFxWnsTc34rJru+1EzyzYuTM0+7uq48dqJpTLi8owuf6NuZTj6eNhcbgfM9yOvxaqN2+O3G/fCkWx3N8Vst25W8DmtXMrUYmvKcd1qeLVVxYr9yKooq39iO2C/ClvDE1bOda8wmnMHXNeGyi3/ALSmnl42IuREzHb3U8SO1M1Le6szzDaa0zmedY6f/h8Dh679Ub901bo5KY7czuiO3KkewPI8TtG220Znm0c2t2L9eb42qY5Kqoq300/LXNPJ2IkEwbSNJRongkV5NVRFOLojDXsV271d+iqv3d0zxY7VMOc4Dn311d8DhvCuJY4VnUPzz4TDePoRPwHPvrq74HDeFcBOu37qNas+JT34Vt4FHVNzf8j3PHWVktv3Ua1Z8SnvwrbwKOqbm/5HueOsgtzrHPrGmNK5rneLjjWcBhq780793HmI5KY7czuj5VB9EZFm22XarNrMMXXN/HXKsXjsVu38ytRu38WOt06aaY6Ub6estnwrcTXY2JZzTbmY5tdw9urd2ObUz/5US8B3B26851ZjZiOa2cPh7NM9iK6q5nxcAsHp7ZZojIMvt4TBaZyu5TTTum7icPRfu19uquuJme92kTcIbYhp65pLMdSaXwdjKcwy61Vib1mxTxLN+1TG+qOJHJTVEb5iYiN+7dPT3xY1yG2LqT6x/JOK8VUCpvA46r1f5Nv+FQstwjdO/ZJsgz6zRRxsRg7cY+zyb5ibXoqt3bmjjx8qtPA46r1f5Nv+FQu9ftW79m5avURXauUzRVTPSqiY3TEgqPwJM/5hn+ocguV+hxWHoxlqJn8K3Vxat3bmK6f2Vq9Q5rYyLIcxzbGTuw+Bw9zE3OXp00UzVMe7yKLbP6rmzThGYTBX6pps4TNK8vrqq6VVq5M24qntbqqalieF7qXzm2Wzllqvi4nOMRTh90Ty8yp9HXP+FNM++BTbGYfNdQ0Z7qW5bm9RbxNN3G3o/Brv1VTEz7tUSvDwX9SfZFsgyqm5XxsTlk1Zfd5etRumj/h1UR8kuC2G7N6cz4OGd4W/ajzZqSm7etTVG7dxOSxv7UV0cb85yfAu1DVl+rs701ipmiMbYi/boq5N121O6qnd2ZpqmZ94CYOFdnvnNsdzCxRXxb2Z3rWCo3dPdM8er/LRVHyo/wCBJp3meX6h1Jdo5btyjAWKpjrUxx7nyTNVv9lqeG5nvNc505kFuvkw9i5jbtMdea6uJRv9yKK/2k97CtO/Yvso07l9dHExFWHjE34mOXml30cxPbjjRT8gOe4TO0C/oXQPM8ruzazjNa5w2HuUz6K1TEb7lyO3ETER2Jqiesg3gy7HsFraMRqXVdFd/KbN6bVjDcaY803I3TVVXMcvFjfHJHTnfv5ImJyuG5jLlettPYKZnmVnL5vUx2JruVRPi4cVofb1qzRemMFkOTYbJ/MOE4/Em9h66q5mquapmZiuN/LVPWBdC9s60XewM4OvSmReZ93F4sYG3Ex7kxG+J7fTU44Q+zqjZfrPAYvTt29ZyzHb8Rg5488fDXbdUcamKunyb6Zieny9fdvnadFHrz1tkXctz6xxG0/avqDaRhsBY1Bay+inBV112pwtqqid9URE799U9iAXh2O6sq1ts4yXO700+a7tqbeJiOT/AGtEzTXO7rb5jjRHYmFU+GFn+MzHalOUXblUYHK8NbptWt/oePcpiuqv3Z30x+bCZeBfequ7KMdRVO+LWb3qKe1HMrNXfql48JTYtjNb4i1qLS/M6s5s2os38JXVFEYmiN/FmmqeSK437uXkmN3LG7lDotjmyLSGS6KyjFX8owOaZli8LbxN7F4uzTemaq6Yq3URVExTTG/dG7px03ttS2JaV1Zp/Fxl2U4PK85ot1VYbE4OzTa31xHJTXTTERVE9Kd8b460q1aZ2sbSNlFNrJMzwlycHY9DbwWbYaqOJT2KK+Srd2OWaexCWdK8K3JsVcotamyLF5fM8k38Jci/RHbmmYpqiPc40g4fgxZTrfSW03DUY3TmfYPJsxt12MZXfwN23ap3UzVRVMzTuiYqiI39iqeytTnmhtLZ/j5x2d6eyvH4yaYom9iMNTXXMR0o3zDM0tqXJtV5VRmWnsxsY/B1Tu49qeWmexVTPLTPamIltwfOTabl+DwG2LPcvwWGs2MDazSq1bsW6Ipopo4+7ixHS3L4Zfs50Zl2OsYzAaXyfDYuxXFy1etYSimqiqOlMTEckqM7W+rnqL8sVeHD6IgAAAAAAAANVqP0nb+EjvS2rVaj9J2/hI70g8dNdPEfm/zbtpNNdPEfm/zbsAAFDeDD1fcp/S/E3F8lDeDD1fcp/S/E3F8gAAAAAAAAAAAAAAAAAAAAAAAAAAAAAAAAAAAAAAAAAAAAAAGDfyjLcRf5tiMvwd290+aV2Kaqv1zDOAfymmKaYppiIpiN0RHWf0AH8rpprommumKqZjdMTG+Jf0Bg2MnyzD3ovYfLsHavRO/j0WKaav1xDOAAAH8ropuUTRXTFVMxumJjfEsLD5PlmGvc2w+XYO1d6fHt2Kaav1xDOAAAAAAAEY8JjqHao+Ds+PtpORjwmOodqj4Oz4+2CKuA36S1j8JhO9dWjVc4DfpLWPwmE711aMAAAAAAAAAAAAAAAAAAAAAAAAAAAAAAAAAAAAAAAAAAAAAAAAAAAAAAAAAAAAAAAAAAAAAAAAAAAAAAAAAAAAAAAAAAAAAAAAAAAAAABW9ZBW9Ku3a5r4h/j4+gAlubAAAAAAAAAAAAAAAAT9pr1OZV8UteBDZNbpr1OZV8UteBDZKurTL6JY6undAA8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pNS9PD/AJ38m7aTUvTw/wCd/IHtpz0nc+EnvQ2rVac9J3PhJ70NqAi/bb/Y3z3+mlBF+23+xvnv9NZ4NtlHHlLGrQi8B3TUAAAAAAAAAAAAAAJ42ZeojLfnfG1oHTxsy9RGW/O+NrUXxBs1P3RylnRpdQA49sAAAAHz74TXVx1R7+x/09t9BHz74TXVx1R7+x/09sF+sp+9WC+Bo8GFP+GZpDzt1hgNTYW3uw+a2uZX5iOlftxERM+7Rxf2JXAyn71YL4GjwYcRt50h9mmzDN8vs2+PjrFHmzCREb55rb3zER26o41P5wK37Wtr32T7DdK5PbxHGzTGcmaxE+i/2ExEcb39XFr/ADUt8ELSHnFs6uZ1ibfFxmd3eaxMxyxYo300R8s8er3KoU90Rp7Ear1dlORYTfF3HYim1xojfxKd++qr3KaYmfkfS/LMDh8sy3C4DBW4tYXC2qLFqiOlTRTEREfqiARZwrOofnnwmG8fQifgOffXV3wOG8K4ljhWdQ/PPhMN4+hE/Ac++urvgcN4VwE67fuo1qz4lPfhW3gUdU3N/wAj3PHWVktv3Ua1Z8SnvwrbwKOqbm/5HueOsgsNwkMouZzsY1JZsUzVdsWqMXER2LVdNdX+WmpX/gWZ7ZwOuM3ye/XFFWZ4Smuzv/DrtTM8WO3xaq5/Nlci/at37NyzeopuWrlM0V0VRviqJjdMTHYUM2v7OM92SazozfI5xNGTxfi/l+YWt88wq374t1z1qo6XLyVR8sQF9nHbZa6beybWE3KqaYnKsTTvmd3LNuqIj5ZmIV909wscVZy+3az/AEzbxeMpp3TfwuK5lTXPZmiaat3yT8jlNc7RtbbbcNjMuybKvMOn8DarxmKtWapqp4tumat927MRE/a+hpiI3z1pmImA/HA46r1f5Nv+FQvCo9wOOq9X+Tb/AIVC8IKVcMbT9WUbSsFnmHiaKM1wtNc1xyf7a1upn/LzJptuGsb21LVukMBllUXa/MOGsxbjpRi8RxZrj5Jmime3TKfOGBp3z32WxmdqjffyjE0X98Ry8zr9BVH66qJ/NQLwTdNefu1nDY27RxsNlFmvGVb45OP9pRHu76uNHvQXd0/lVjI8hy7KsHG7DYHD28Pb5PwaKYpif8FLdfUTsr4TlGaW4m1gasbRmNO6N2+xe3xdiO1y3aY9xeFWbhsaZ80ZJkepbFG+vCXasFfmI5eJXHGome1FVNUfngjLWlMbTuFDXl9uebYOvMaMF6Gd8cwsREXJjtbqLlXyrzREREREbojrKccCzTs47WecZ/eo41vLsNFm3VP427PTj3KaKo/OXHBUjhvZRdozvTWcxTM2LuHuYOqqOlTVRVx4ifdiur9UpW4KeocPnWyHLsHbuUzi8qruYW/Rv5Y9FNVE7uxNNUcvZiew7TalojA7QdHYvI8fVzKqvddw9+I3zYvU7+LXEdfpzEx14mYUmwt3XWwbWtdU2asLeq9BVFyma8LjrcTybp5ONHX3xMVRv63LAPoM/F67bs0ce9cot0b4p41dURG+Z3RHyzMR8qrWG4W1MYSPNWkKqsVEcvM8w3UVT8tuZj/FG+rNda726Z5h8myzA104SmuK7eX4PfzOifxl2uex2Z3RHWjf0wvginG7e9E4LU9/IMTfx9vMLOMnBV78NPEi5FfEn0W/pb+v2HabPclzHT2jcryvO81u5tmOHtRTexVyd81T090T05iOlEzyzEcqtXCi2PZn5/YnWOmMJcxeExW6vH4exTxrlm5EbpuRTHLNM7t87ulO+elPIFsMbg8NjsPVYx2Hs4mxV9tbvURXTPuxPIinaDsC0XqjAYicuy2zkuazTM2cRgqeZ0RV1uNbj0Mxv6e6IntoT0Hwoc5yXKrGA1LlNGczZpiinFU3+Y3piOlx99NUVT2+Tt75e+teFPmuZ5Xfwemcloym7dpmicXdxHNrlET16IimmIntzv8AcBw3Bu1FmOmNr+V4GzcrjDZhf8wYuxE76a9++KZ92mrdMT7vZlftTzgr7Kc1xWp8JrLPcLdwmWYOJuYOm9TNNWJuTExFURPLxI37+N153bt/KuGD53bW+rnqL8r1eHD6IqG8KHS+O05tYzDMptV04HNa4xmGvxHJNW6OPTv/AL0VRPJ2JieulzQXCcrz3N9P5HjdNbswx+KsYO7ibeL3W4muuKZuRRxN/X38Xf2t4LLAAAAAAAANVqP0nb+EjvS2rVaj9J2/hI70g8dNdPEfm/zbtpNNdPEfm/zbsAAFDeDD1fcp/S/E3F8lDeDD1fcp/S/E3F8gAAAAAAAAAAAAAAAAAAAAAAAAAAAAAAAAAAAAAAAAAAAAAAAAAAAAAAAAAAAAAAAAEY8JjqHao+Ds+PtpORjwmOodqj4Oz4+2CKuA36S1j8JhO9dWjVc4DfpLWPwmE711aMAAAAAAAAAAAAAAAAAAAAAAAAAAAAAAAAAAAAAAAAAAAAAAAAAAAAAAAAAAAAAAAAAAAAAAAAAAAAAAAAAAAAAAAAAAAAAAAAAAAAAABW9ZBW9Ku3a5r4h/j4+gAlubAAAAAAAAAAAAAAAAT9pr1OZV8UteBDZNbpr1OZV8UteBDZKurTL6JY6undAA8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pNS9PD/AJ38m7aTUvTw/wCd/IHtpz0nc+EnvQ2rVac9J3PhJ70NqAAAAAAAAAAAAAAAAAAAAAAAAAAA5/M9E6UzXHXcbmmmcjxuMu7puX8TgLVy5XuiIjfVVTMzyREfI6AB/KKaaKKaaKYpppjdERG6Ih/QBoss0dpnKsxjH5Xp3JsFjo37sTh8Dat3I3xun0VNMTy753t6AMTNsswGcYG5gs2wOFx2DuTE12MVapu26t074301RMTumIliZHpnIcgrvVZDkmWZZVeiIuTgsJbszXEdLjcWI37t89PstsAx8wwWFzHBXsHmGGsYvCXqeLcsX7cXKK47FVM8kx7rW5JpPTuQ4qvE5HkGU5biK6OZ1XcHg7dmuqnfE8WZpiJmN8RO7tQ3QA88Th7OKw9yxibVu9YuRxa7dymKqao7ExPJMPQBw93ZLoC7iZv16Ryfmkzv3U4eKaf2Y5P8HVYLJ8swOWTl2Cy7B4fL6qZonC2rFNFqaZjdMTREbt0x2mcA0eTaQ01keM815Lp7J8uxXFmjm2EwVqzXxZ6ccammJ3ckcjeADwx+DwuYYO9hMfhrOKwt6maLlm9RFdFdM9aqmeSY91gZFprItPzenIclyzLJvbouzgsLbs803b93G4sRv3b56fZltgBiZrlmAzjA3MFm2CwuOwdzdNdjFWqbturdO+N9NUTE7piJ+RlgNbkmQ5RkFi5ZyLKsBltm5Vx66MHh6LNNVW7dvmKYjfO5sgAYuZZdgs0wleFzPB4bGYWv7aziLVNyir3aaomGUA4WrZFs/qv81nSOUcbfv3RYiKf2el/g6zJ8ny3JcJGFyfL8JgMNHLzLC2abVO/3KYiGcAAA5fPdn2kM+xFWIzjTeU4rEVTvqvV4amLlXu1RG+f1vPJtm+jMlxFN/LNL5RYv0zvpu+Zaaq6Z7VUxMx8jrAAAGDnOUZbnmBqwWc4DC4/CVTvmzibVNyjf2d0x0+253KNmWicnx9rG5dpfKbOLtVxct3Yw8VVW6onfFVMzv3TE9KY6TsAAAAAAAAABqtR+k7fwkd6W1arUfpO38JHekHjprp4j83+bdtJprp4j83+bdgAAobwYer7lP6X4m4vkobwYer7lP6X4m4vkAAAAAAAAAAAAAAAAAAAAAAAAAAAAAAAAAAAAAAAAAAAAAAAAAAAAAAAAAAAAAAAAAjHhMdQ7VHwdnx9tJyMeEx1DtUfB2fH2wRVwG/SWsfhMJ3rq0arnAb9Jax+EwneurRgAAAAAAAAAAAAAAAAAAAAAAAAAAAAAAAAAAAAAAAAAAAAAAAAAAAAAAAAAAAAAAAAAAAAAAAAAAAAAAAAAAAAAAAAAAAAAAAAAAAAAAK3rIK3pV27XNfEP8fH0AEtzYAAAAAAAAAAAAAAACftNepzKvilrwIbJrdNepzKvilrwIbJV1aZfRLHV07oAHj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NJqXp4f87+TdtJqXp4f87+QPbTnpO58JPehtWq056TufCT3obUAAAAAAAAAAAAAAAAAAAAAAAAAAAAAAAAAAAAAAAAAAAAAAAAAAAAAAAAAAAAAAAAAAAABqtR+k7fwkd6W1arUfpO38JHekHjprp4j83+bdtJprp4j83+bdgAAobwYer7lP6X4m4vkobwYer7lP6X4m4vkAAAAAAAAAAAAAAAAAAAAAAAAAAAAAAAAAAAAAAAAAAAAAAAAAAAAAAAAAAAAAAAAAjHhMdQ7VHwdnx9tJyMeEx1DtUfB2fH2wRVwG/SWsfhMJ3rq0arnAb9Jax+EwneurRgAAAAAAAAAAAAAAAAAAAAAAAAAAAAAAAAAAAAAAAAAAAAAAAAAAAAAAAAAAAAAAAAAAAAAAAAAAAAAAAAAAAAAAAAAAAAAAAAAAAAAAK3rIK3pV27XNfEP8fH0AEtzYAAAAAAAAAAAAAAACftNepzKvilrwIbJrdNepzKvilrwIbJV1aZfRLHV07oAHj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NJqXp4f87+TdtJqXp4f87+QPbTnpO58JPehtWq056TufCT3obUAAAAAAAAAAAAAAAAAAAAAAAAAAAAAAAAAAAAAAAAAAAAAAAAAAAAAAAAAAAAAAAAAAAABqtR+k7fwkd6W1arUfpO38JHekHjprp4j83+bdtJprp4j83+bdgAAobwYer7lP6X4m4vkobwYer7lP6X4m4vkAAAAAAAAAAAAAAAAAAAAAAAAAAAAAAAAAAAAAAAAAAAAAAAAAAAAAAAAAAAAAAAAAjHhMdQ7VHwdnx9tJyMeEx1DtUfB2fH2wRVwG/SWsfhMJ3rq0arnAb9Jax+EwneurRgAAAAAAAAAAAAAAAAAAAAAAAAAAAAAAAAAAAAAAAAAAAAAAAAAAAAAAAAAAAAAAAAAAAAAAAAAAAAAAAAAAAAAAAAAAAAAAAAAAAAAAK3rIK3pV27XNfEP8fH0AEtzYAAAAAAAAAAAAAAACftNepzKvilrwIbJrdNepzKvilrwIbJV1aZfRLHV07oAHj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NJqXp4f87+TdtJqXp4f87+QPbTnpO58JPehtWq056TufCT3obUBz2rdW4HS/mTzwtYq55p4/E5hTTO7i8Xfv31R/eh0KJ9vP9h/P/6adhthReLzTZWmifnylGvdrVZWM106Y92257ORetMz/d2/LOezkXrTM/3dvy0IDqeobp3T5qXrO3/48k389nIvWmZ/u7flnPZyL1pmf7u35aEA6hundPmdZ2//AB5Jv57ORetMz/d2/LOezkXrTM/3dvy0IB1DdO6fM6zt/wDjyTfz2ci9aZn+7t+Wc9nIvWmZ/u7floQDqG6d0+Z1nb/8eSb+ezkXrTM/3dvyzns5F60zP93b8tCAdQ3TunzOs7f/AI8k389nIvWmZ/u7flnPZyL1pmf7u35aEA6hundPmdZ2/wDx5Jv57ORetMz/AHdvyzns5F60zP8Ad2/LQgHUN07p8zrO3/48k389nIvWmZ/u7flnPZyL1pmf7u35aEA6hundPmdZ2/8Ax5Jv57ORetMz/d2/Ldlp/NrGe5RYzHCUXaLF7jcWm7ERVG6qaZ37pmOnE9dV5YXZV6gsr+d8bWqsXw2wuljFdl8/n8/lp/4lNuN8tLe0mmvR8vZ1gDnVsAAAAI+1Ptk0HpjPMVk+eZ75lzHCzTF6z5jv18XjUxVHoqaJieSqJ5JSC+ffCa6uOqPf2P8Ap7YL75JmuBzzKMJmmU4mjFYDFW4u2b1G/dVTPanlie1PLE8ks1T3gjbTfOnNfsLzm/uwGOrmvL6655LV+enb9yvrf73vlwgHA6q2waF0pnmIyfP888yZlYimblnzJfucXjUxVHoqaJieSYnkl3ygvCq6uWf+8w3/AE9sF8suxljMcvw2NwdzmmFxNqm9ar3THGoqiJpndPLHJMdNkOf2eeoDTP5Mw3iqXQAAAAAAAAifhN6gzXTOy+7mGQ469gcbGLs0RetTuq4szO+ASwK88EXWOoNW4fVNWpM1xOYzhq8NFmb0xPE40XeNu93ix+pYYFatuW3jU+gtoWKyLJ8Bkt7CWrNq5TXirN2q5M1U753zTcpj/BYDSeY3s40rk2Z4mm3TfxuCs4m5TbiYpiquiKpiN8zO7fPZlSXhbdWnMPiuH8XC5uzjqeaX/JeF8TSDogAAAAAAAAAAAAAAAAQtwrtTZ1pXZ9luN07mN/L8VczSizXdszETNE2rszT7m+mJ+QE0iC+CZqrPNV6VzvE6jzPEZhfs42m3brvTEzTTxIndHyp0AAAarUfpO38JHeltWq1H6Tt/CR3pB46a6eI/N/m3bSaa6eI/N/m3YAAKG8GHq+5T+l+JuL5KG8GHq+5T+l+JuL5AAAAAAAAAAAAAAAAAAAAAAAAAAAAAAAAAAAAAAAAAAAAAAAAAAAAAAAAAAAAAAAAAIx4THUO1R8HZ8fbScjHhMdQ7VHwdnx9sEVcBv0lrH4TCd66tGq5wG/SWsfhMJ3rq0YAAAAAAAAAAAAAAAAAAAAAAAAAAAAAAAAAAAAAAAAAAAAAAAAAAAAAAAAAAAAAAAAAAAAAAAAAAAAAAAAAAAAAAAAAAAAAAAAAAAAAACt6yCt6Vdu1zXxD/AB8fQAS3NgAAAAAAAAAAAAAAAJ+016nMq+KWvAhsmt016nMq+KWvAhslXVpl9EsdXTugAeN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0mpenh/wA7+TdtJqXp4f8AO/kD2056TufCT3obVqtOek7nwk96G1ARPt5/sP5//TSwifbz/Yfz/wDprTBdto48pQsQ2erhzhEwDvHNAAAAAAAAAAAAAACwuyr1BZX8742tXpYXZV6gsr+d8bWofiLZqfujlKzwrXTu9YdYA41fgAAAD598Jrq46o9/Y/6e2+gj598Jrq46o9/Y/wCntg/G2DZ7iNDXshzjLeaxlOa4WzibF2mZ32L/ABKaq6N/WnfPGp7U/wC7K23B82kUbQ9F26sXcp8/cvimxjqOlNc7vQ3YjsVRE/LFUdhscfo/Aa62OZdkWZREUX8tw9Vq7u3zZuxap4lce5P64mY66mOjc9zrYxtUrnG2a6b2CuzhcwwsTyX7MzG/d2d8bqqZ9yekD6HKC8Krq5Z/7zDf9PbXuybM8HnWU4TMssv04jBYu1Tes3aelVTMb4//AKKI8Krq5Z/7zDf9PbBdrZ56gNM/kzDeKpZ2o88y3TeTYnNc7xdvCYDDU8a5duTyR2IiOnMz0oiOWZYOzz1AaZ/JmG8VSqXwv9cX841vTpfDXZjLcoimbtFM8lzEVU75mezxaZimOxPG7IN9rXhV5hcxdyzozJsNZwsTupxGYb67lcdmKKZiKflmpzeG4TO0HA4iivH4XKr9qrl5newlVvfHamKo/mnfg/bI8r0ZpnA5nmeCtX9S4u3Teu3r1EVThuNG+LdG/wC1mI3b5jlmd/Lu3QlXOsoy7PMvu4HOMFh8bg7kbqrV+3FdM/JPX7YIw2O7c8j2h3qctv2pyrPuLvjC3K+NRe3dObdfJvnr8WYiexv3TKXVAtuug7uyraFYuZHevWsvv7sZl16Kp49mqmrlo43ZpndunsTTv5d652yTVn2b7Pcmz2uKYxF+1xMRTTyRF6iZpr5OtEzEzHamARbwh9tGotm+rsBleR4LKcRh8RgacTVVjLVyuqKpuV07omm5TG7dTHW7LnNTcKG7gtM5RRlGAwWL1FiMLRextyYqjDYauqN/Epp43Gqns+i3R0t8zviOU4bHVJyb8k0eOuu/4M+x7T06NwOqNRYHD5rmGYRN2xbxFEXLWHtxMxHoJ5Jqndv3zHJyRG7lmQ5LQPCE1pmlzUFePpyq9Tgcqv461R5mmmOaUTTuid1UTMcs9f5Uf7SNumptoGmqsjznA5NYwlV2i9NeEs3aa99O/dy1XKo3cvYXrwmQ5Rg7nNMJlWAsXOLNHGtYeimeLPTjfEdLtIf4XWFw9rY/eqtWLVFXm6xG+miInpyCr+ynaxnuzK3mdGQ4TLMRGYTbm75tt3K+LxONu4vFrp/vzv37+suNwfde5ptF0RiM4zuxgrGKt465hopwdFVNHFpooqid1VVU799c9fsIi4EFizewusebWrdzdXhN3Hpid3JeWmtWrdmni2bdFunfv3UxEQCifC26tOYfFcP4uEoZ1wi8v0ho/T+S6YwlvNs2sZZhqL965VMYexXFqnfTyctdUdeImIjs798RF/C26tOYfFcP4uFhuDrspyXS2kcrzzFYaxjM/wAwsUYqcTcpirmFNdMVU0W9/wBruiY3zHLM7+XdugEF3uEttFw+Ipu37GVW6KuWm1XgqopmO16Lf/im/Ydt4we0HHRkucYS3lufTRNdqLdczZxMRG+Yp38tNURy8Wd/JEzv6yYM6yjL88y29l+cYOxjMFepmmuzeoiqmY/lPbjlh888fh6tnu2e5ZwF2vi5NnEcxqmeWbdNzfG/3aeSfdkH0aaHWurcn0XkN7N9Q4unD4S36GmIjfXdrnpUUU9eqf8A1ndETLfKI8IbVOP2hbXasjy6qq7hMDiYyzA2In0Nd6aoorq92qvk39iKQdXqnhT6hxuNqtaTyfBYPC791FWKpqv3qu3uiYpj3N0+6wco4UGtcuxlNOeZZlmNsxPo7c2q7Fzd2qomYj5aZWZ2WbNsj2e5FYwuW4azczGaI81Y+qiOa3q93Ly9OKd/Spjkj3d8ztNeaKyTXGR38tz7BWr1NdMxav8AFjmtirrVUVdOJj9U9Kd8A1+y3aPkm0fJKsdktdVvEWZinFYO7u5pYqnpb93TpndO6qOSd3WmJiO0UA2R5tjdmu3LD4K/d3UUY+rKMdEclNdE3OZzPuRVEVx71fPOqMdcybH0ZRXaozKrD3Iwtd6Ziim7xZ4k1bonk427fySCItr23/I9CY29lOW4ec4zu3yXbVFziWrE9iuvdO+r/diPdmEHYjhL7Q8ddru4HCZXZs0zy0WcHXXER25mqf5Os0DwZs4sa0w2Y67xeVZjlVFVV6/ZsYi7XXfucsxxuNRTvjjcs8vL8q0+BweGwGFt4bA4ezhsNbji0WrNEUUUx2IiOSAVM0Zwq80tYy3a1hk+ExGDqmIqv4CKrdyiOzxapmKvc30rV5BnOA1Bk2EzXJ8TRisBiqIuWrtHSqj+UxO+JieWJiYlXrhiaIyj7E7GqsHhLOGzWziqLN+5apinm9uuJ+23dOqJiN09Pdvjsbv7wJM3v4nS+o8pu1zVYwWKtXrUTO/i81pqiYjtb7e/d2ZnsgslXVTRTNVcxTTEb5mZ3REK07TOFBhcqzC9l+h8BYzKq1VNNWPxVU8wmY6fEppmJqj/AHt8drfHKknhK5ji8s2K6jvYCqqi7cotWKq6enTRcu0UV/rpqmPlV24Hum8iz7WmaYjO7FjF4nAYei7hMPfiKqd81bqrnFnpzT6GI7HG39PcDw6JXaNRuxNdjK5w8zyRVgqoon5eNv8A8Up7K+Exl+f5jYyvWOCs5Rir1UUW8ZZrmcPVVPSiqKuWj3d8x2ZhYi7ZtXrFVm7bors1U8WqiqmJpmOxMdhUvbpwfs2xOr6cds4ySivLsVa49+xRiLVmize3zv4sV1U7qZjdO6OSJ39qAWF2waoxui9nGc6gyu1hruMwdNubdGJpqqtzxrtFE74pmJ6VU9eFLNqG2rUW0jIcPlOeYLKLGGsYmnFU1YO1cprmqKaqd0zVcqjdurnrdhdfZZg86w+zjI8Dq/D8TN8Ph+YYi3XXTd38SqaaJmqmZiZmmKZ3756fZRNw0cNYs7Mspqs2bVuqc4txvpoiJ3cxvAr5ss2x6g2a5ZjMBkWDyrEWcVei/XOMtXK6oqimKeTi108m6Fy9hus8x17s9wue5xZwlnF3b123VRhaaqaN1NW6N0VVVT/iirgUYexe0ZqCb1m3cmMwpiJrpid3+zhZK1botUcW1RTRT2KY3QD9AANVqP0nb+EjvS2rVaj9J2/hI70g8dNdPEfm/wA27aTTXTxH5v8ANuwAAUN4MPV9yn9L8TcXyUN4MPV9yn9L8TcXyAAAAAAAAAAAAAAAAAAAAAAAAAAAAAAAAAAAAAAAAAAAAAAAAAAAAAAAAAAAAAAAAARjwmOodqj4Oz4+2k5GPCY6h2qPg7Pj7YIq4DfpLWPwmE711aNVzgN+ktY/CYTvXVowAAAAAAAAAAAAAAAAAAAAAAAAAAAAAAAAAAAAAAAAAAAAAAAAAAAAAAAAAAAAAAAAAAAAAAAAAAAAAAAAAAAAAAAAAAAAAAAAAAAAAAFb1kFb0q7drmviH+Pj6ACW5sAAAAAAAAAAAAAAABP2mvU5lXxS14ENk1umvU5lXxS14ENkq6tMvoljq6d0ADx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k1L08P+d/Ju2k1L08P+d/IHtpz0nc+EnvQ2rVac9J3PhJ70NqAifbz/Yfz/8AppYRPt5/sP5//TWmC7bRx5ShYhs9XDnCJgHeOaAAAAAAAAAAAAAAFhdlXqCyv53xtavSwuyr1BZX8742tQ/EWzU/dHKVnhWund6w6wBxq/AAAAHz74TXVx1R7+x/09t9BHz74TXVx1R7+x/09sF6tD+ovIPyfh/F0oU4WezL7IMh+y3J7G/Ncst7sXRRHLfw8cvG7c0cs+939iE16H9ReQfk/D+LpbmqmKqZpqiJpmN0xPSmAVG4Im03zBjvsIzm/uwuKqm5ltdc8lu7PLVa9yrpx/vb+vUj/hVdXLP/AHmG/wCntvbhD7Or2zjXNGPyamuzk2OuTicDctzMeZ7kTvm3E9aaZ3TT2pjrxLgtf6qxWtNS3M8zCimnGX7Fi3emnpV127VNE1drjcXfu628H0R2eeoDTP5Mw3iqVDNW0xme3vNrWM9FRf1HctVxV/d80zTu/VyL57PPUBpn8mYbxVKj3CFyfFaT22ZxftxNEYnEU5phrm7kq488eZj3K+PHyA+gI0mitR4LVulstzzLa6asPjLMXN0Tv4lXSqont01b4n3G7BWjhv2LVWm9MX5iObUYu7RTPX4tVETP+NNLecC+9Xd2U4+iuZmm1m96ijtRzKzV35lGvDQ1Xh8y1PlGnMHdi5OV2672J4s74i7c4u6me3FNMT+emzgu6fu6f2PZX5pom3fzGuvH1UzHSivdFE/LRTRPyggnhsdUnJvyTR466sdwfeozpP4n/wCapXHhsdUnJvyTR466sdwfeozpP4n/AOaoEgoT4X/UcvfHrHflNiE+F/1HL3x6x35Bw/Aa9K6y9/hO9eWkVa4DXpXWXv8ACd68tKCiHC26tOYfFcP4uFzdnHU80v8AkvC+JpUy4W3VpzD4rh/Fwubs46nml/yXhfE0g6J87tuHVt1P+UZ/k+iL53bcOrbqf8oz/IH0RfMbI8ZnNercNjshoxF3PJxPN8PFizzW5N3fxommjdO+d/L0pfTl8678XtmO22asRaq3ZNm0XJoiOW5ZivfG731uYmPdB2/2YcIH1tqz+Bz9SfZhwgfW2rP4HP1K6mWY/C5pl2Gx+X36MRg8Tbpu2btE76a6ZjfEwyQfOnE6P2h5lqKrN8x0pqW7jr+J80Xr05Vep41c1b5q5KIiOV9Fa6qaKKq66opppjfMzO6IhrrWe5Vez2/ktrMcLVm1i1TeuYSLkc1ponpVTT0//wCsdmHKbesZiMBsd1Xfwc1U3fMVVvfT04prmKKv8tUggratwmcfVmd/K9nlq1bw9uubfnldtxcrvT0t9uieSI7E1RMz2IcphMBwgNT0RirF7VNFFyN8TOL8wxMdmKZqo7z+cDrKcuzLahib2YW7d2/gcDXiMLRXETuuceinjxHZiKp3djfv6y7wKB7R9LbXMp0zXitd4jObmSxdopqpxecU4mjjzPofQRdq5e3uStwGfuOtPfYPvX3Z8MTH4XD7J4wl6/RRicVjbXMbUz6Kvi75qmI7ER057cdmHF8Bn7jrT32D718Fl9Q5PgtQZJjcpzWzF7A4y1VZu0b92+mexPWmOnE9aYU41hsD11obOpzTQ97EZjhrVU12MRgbnM8XajsVUxMTM9b0O/f2I6SzW2DaRh9meS4LM8blmJx9jE4jzP8A7GuKeJVxZqjfv7MUz+o2P7S8v2m5JjcfgMLdwVeExHMLli7XFVW7ixVFXJ1p3zH5sgrBl3CA2naSv0YTUmGoxU08k2s0wVVm7u92nizv7cxKZNnPCU01qXFWcBqDD15DjrsxTRcuXIuYeqrscfdE0/nRu7ab8wwGDzLC14bMcJh8Xhq/trV+3Fyir3YmNylHCu0BkmitS5TidO2acJh80tXK7mDon0Nuuiad9VMdaKuP0ulExO7sAvBE743xywr9w1uphlP5Yt+IvOx4NGbYzOdjOQ3swrquXrMXMNTcqnfNVFu5VTT+qmIj5HHcNbqX5T+WLfiLwMHgR+ovUP5Qp8XSserhwI/UXqH8oU+LhY8AABqtR+k7fwkd6W1arUfpO38JHekHjprp4j83+bdtJprp4j83+bdgAAobwYer7lP6X4m4vkobwYer7lP6X4m4vkAAAAAAAAAAAAAAAAAAAAAAAAAAAAAAAAAAAAAAAAAAAAAAAAAAAAAAAAAAAAAAAAAjHhMdQ7VHwdnx9tJyMeEx1DtUfB2fH2wRVwG/SWsfhMJ3rq0arnAb9Jax+EwneurRgAAAAAAAAAAAAAAAAAAAAAAAAAAAAAAAAAAAAAAAAAAAAAAAAAAAAAAAAAAAAAAAAAAAAAAAAAAAAAAAAAAAAAAAAAAAAAAAAAAAAAAK3rIK3pV27XNfEP8AHx9ABLc2AAAAAAAAAAAAAAAAn7TXqcyr4pa8CGya3TXqcyr4pa8CGyVdWmX0Sx1dO6AB42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Sal6eH/ADv5N20mpenh/wA7+QPbTnpO58JPehtWq056TufCT3obUBGW2nLcdmPnN534LFYrmfNuPzC1VXxd/M92/dHJ0p/Uk0SbpeZuttFtEfP5e3yabeyi2s5s5nSrJ9jWe+wuZ9y3P6H2NZ77C5n3Lc/os2Lr9R2vghX9U0eKVZPsaz32FzPuW5/Q+xrPfYXM+5bn9Fmw/Udr4IOqaPFKsn2NZ77C5n3Lc/ofY1nvsLmfctz+izYfqO18EHVNHilWT7Gs99hcz7luf0Psaz32FzPuW5/RZsP1Ha+CDqmjxSrJ9jWe+wuZ9y3P6H2NZ77C5n3Lc/os2H6jtfBB1TR4pVk+xrPfYXM+5bn9D7Gs99hcz7luf0WbD9R2vgg6po8UqyfY1nvsLmfctz+h9jWe+wuZ9y3P6LNh+o7XwQdU0eKVZPsaz32FzPuW5/Q+xrPfYXM+5bn9Fmw/Udr4IOqaPFKsn2NZ77C5n3Lc/onXZphr+D0Tl1jF2Lti/RzTjW7tE01RvuVTG+J5elMOmEK/4tXfbOLOqmI+U/Pn7pF2uNN3r/HE/MAVKcAAAAPn3wmurjqj39j/AKe2+ggDS6H9ReQfk/D+LpboActtN0Zgde6Ox2RZhupm7HHw97dvmxej7WuPc6U9mJmOu+cuosmx2nc8x2UZtZmxjsHdm1donsx147MTG6YnrxMS+oYDn9nnqA0z+TMN4qlyG3fZVhtpen7dNi5bwue4LjVYPEVR6Gd/Tt17uXizujl608vZiZPAUDyPUW0fYZml/B14W9g7FyvfXhcZam5hb1X96iqJ3TyR06Kuty9J0OdcJvXWb4OcFluFyvL712OJzbC2a67u+eT0PGqmIn5Jldi9at3rdVu9RRct1ck01xvifkY2DyvL8FcmvB4HC4euenVas00T+uIBTnY3sIz3VueW8+13YxOEyibnN7lvFb4xGOqmd+6Yn0VNMz06p5Z63T3xdC3RRat027dNNFFMRTTTTG6IiOlEQ/QCmHDY6pOTfkmjx11Y7g+9RnSfxP8A81SQQBw+2vSN7XGzXOMlwfF83V0U3sNxp3RNyiqKop39bfumnf23cAPnfs915qfY/qLMbeHwVFu/diLWMwOPtVRvmmZ4szETExMb53T256a4PB+2g5ntI0jj83zjC4PC3bOPrwtujC01RTxIt26t88aqd87657HWSLjMuwWOmmcbg8NiJp+1m7apr3e5vhkWrdFm3TbtUU0W6Y3RTTG6I+QFEuFt1acw+K4fxcLm7OOp5pf8l4XxNLogB87tuHVt1P8AlGf5PoiAIP4RWxedf2aM60/Nq1qPD2+JVRXPFoxduOlTM9auOtM8nWnk3TE4AKCaW2h7RNjl+vKL2Hu2MNFU1ed+aWKptxPXmid8TET/ALs7p37+V0ebcJrXecYfzFlOCyzA4i96GLmFsV3L2+f7sVVTH+Erp4nD2cVam1ibNu9bnp0XKYqifkl44PLcDgapnBYLC4eZ6c2bVNG/9UAqpsC2Namx+rsNrTW1zH4CLN3zTbovXKqcVirnZr5eNTT2d/LV0t26d61Ge5Vhc8yXH5VmFE14PG2K8Pdpid0zTVExO6etPL02cAoBqzROtdi2sKMzwHmmmxh7k1YTNsPb41quieTdX04pmY5Joq7fTjldbHCn1rVg4sU5Xkc4qY4sXos3ZmZ7PF4+7f8A4dpdKYiYmJiJieSYlhYfKcuw1/m+HwGEtXvxlFmmmr9cRvBRPV2k9o+r9N5pr/WMYrzPhaaOZUYqiaK66Kq4p/2VqIji0Rxt+/dET0+Xll3/AAJMxjC6j1LlV6mqi5jMNaxFHGjdv5lVVEx7v+1j9S3QDmdpGjsDrzSGOyHMpmii/EVWr1Mb6rNyOWmuPcnpx14mY66ll/J9o+wnUl7G4S1fsWJ9BOLtW5vYTE0b+SKuTd8lW6qOtuX5JiJjdPLAKX1cKvWM4XiRlGQxf3buaczu7vd4vNP5uVy7TW0PblqqjMsdbxFy1XuoqzDEW+ZYbD24n7WjkiJ3b59DTvmZnfPTmV64yXK4vc1jLcFF3fv4/MKON+vczwaXRWnMHpHSuW5Dlu+cLgbUW6aqunXPTqqntzVMzPuuP4QuisVrrZnjcvyyiLmZYa5RjMLbmd3NK6N8TTv7M01VRHb3JKAfPPZntN1Nslx+ZYTCYOzMX6ojE4LH2q4miunfundExNNXLMT3uSFythet8w2gaEpzzNsPhcPiKsTdsxbw1NUURTTu3fbTM7+Xsu3xeW4HGXKbmMwWGxFdPSqu2qa5j3JmGVRRTboiiimKaaY3RERuiIB/QAGq1H6Tt/CR3pbVqtR+k7fwkd6QeOmuniPzf5t20mmuniPzf5t2AAChvBh6vuU/pfibi+ShvBh6vuU/pfibi+QAAAAAAAAAAAAAAAAAAAAAAAAAAAAAAAAAAAAAAAAAAAAAAAAAAAAAAAAAAAAAAAACMeEx1DtUfB2fH20nIx4THUO1R8HZ8fbBFXAb9Jax+EwneurRqucBv0lrH4TCd66tGAAAAAAAAAAAAAAAAAAAAAAAAAAAAAAAAAAAAAAAAAAAAAAAAAAAAAAAAAAAAAAAAAAAAAAAAAAAAAAAAAAAAAAAAAAAAAAAAAAAAAAAresgrelXbtc18Q/x8fQAS3NgAAAAAAAAAAAAAAAJ+016nMq+KWvAhsmt016nMq+KWvAhslXVpl9EsdXTugAeN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0mpenh/zv5N20mpenh/zv5A9tOek7nwk96G1arTnpO58JPehtQAAAAAAAAAAAAAAAAAAAAAAAAAAAAAAAAAAAAAAAAAAAAAAAAAAAAAAAAAAAAAAAAAAAAGq1H6Tt/CR3pbVqtR+k7fwkd6QeOmuniPzf5t20mmuniPzf5t2AAChvBh6vuU/pfibi+ShvBh6vuU/pfibi+QAAAAAAAAAAAAAAAAAAAAAAAAAAAAAAAAAAAAAAAAAAAAAAAAAAAAAAAAAAAAAAAACMeEx1DtUfB2fH20nIx4THUO1R8HZ8fbBFXAb9Jax+EwneurRqucBv0lrH4TCd66tGAAAAAAAAAAAAAAAAAAAAAAAAAAAAAAAAAAAAAAAAAAAAAAAAAAAAAAAAAAAAAAAAAAAAAAAAAAAAAAAAAAAAAAAAAAAAAAAAAAAAAAAresgrelXbtc18Q/x8fQAS3NgAAAAAAAAAAAAAAAJ+016nMq+KWvAhsmt016nMq+KWvAhslXVpl9EsdXTugAeN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0mpenh/zv5N20mpenh/zv5A9tOek7nwk96G1arTnpO58JPehtQAAAAAAAAAAAAAAAAAAAAAAAAAAAAAAAAAAAAAAAAAAAAAAAAAAAAAAAAAAAAAAAAAAAAGq1H6Tt/CR3pbVqtR+k7fwkd6QeOmuniPzf5t20mmuniPzf5t2AAChvBh6vuU/pfibi+ShvBh6vuU/pfibi+QAAAAAAAAAAAAAAAAAAAAAAAAAAAAAAAAAAAAAAAAAAAAAAAAAAAAAAAAAAAAAAAACMeEx1DtUfB2fH20nIx4THUO1R8HZ8fbBFXAb9Jax+EwneurRqucBv0lrH4TCd66tGAAAAAAAAAAAAAAAAAAAAAAAAAAAAAAAAAAAAAAAAAAAAAAAAAAAAAAAAAAAAAAAAAAAAAAAAAAAAAAAAAAAAAAAAAAAAAAAAAAAAAAAresgrelXbtc18Q/x8fQAS3NgAAAAAAAAAAAAAAAJ+016nMq+KWvAhsmt016nMq+KWvAhslXVpl9EsdXTugAeN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0mpenh/zv5N20mpenh/zv5A9tOek7nwk96G1arTnpO58JPehtQAcvrfVn2L+Yv8A4LzV5p4//wBXicXi8X/dnf8Abf4NllZV21cUUR85lpt7ezu9nNraz8oh1Ai/nsf+C/8ANf8AsOex/wCC/wDNf+xN6qvfg/uPdX9eXH6n9T7JQEX89j/wX/mv/Yc9j/wX/mv/AGHVV78H9x7nXlx+p/U+yUBF/PY/8F/5r/2HPY/8F/5r/wBh1Ve/B/ce515cfqf1PslARfz2P/Bf+a/9hz2P/Bf+a/8AYdVXvwf3HudeXH6n9T7JQEX89j/wX/mv/Yc9j/wX/mv/AGHVV78H9x7nXlx+p/U+yUBF/PY/8F/5r/2HPY/8F/5r/wBh1Ve/B/ce515cfqf1PslARfz2P/Bf+a/9hz2P/Bf+a/8AYdVXvwf3HudeXH6n9T7JQEX89j/wX/mv/Yc9j/wX/mv/AGHVV78H9x7nXlx+p/U+yUBF/PY/8F/5r/2O80xm3n5keGzHmPMObcb/AGfH427dVNPT3R2Ow0W9yt7vT+K0p+Ub4SLtiV2vVf4LGr5zp0T6w2gCKnAAAAAOY17rvT2g8rjG6kx9GHivfFqzTHGu3pjrUURyz1uXpRv5ZgHTirGd8LO3TfqpyPS1VdmJ9DdxmK4tUx26KaZ3ftSx8q4Wl+L1MZtpS3VZmeWvDYyYqp/Nqpnf+uAWvHD7NtqOmNoeHqnIcZNOMt08a7gsRTxL9Edni75iqO3TMw7gAAAAAAAAAAAYWNzbLcBdi1jswweGuzTxoovXqaJmOzumelySyrF61iLNF7D3KLtquN9NdFUVU1R2YmOmD9jzxUzThr0xMxMUTMTHuKM7BNcaszTa9prB5lqfPcZg7t+uLljEZhduW645nXO6aZqmJ5YgF6gAAAAAAAAAAAAAAAAAAAAAGq1H6Tt/CR3pbVqtR+k7fwkd6QeOmuniPzf5t20mmuniPzf5t2AAChvBh6vuU/pfibi+ShvBh6vuU/pfibi+QAAAAAAAAAAAAAAAAAAAAAAAAAAAAAAAAAAAAAAAAAAAAAAAAAAAAAAAAAAAAAAAACMeEx1DtUfB2fH20nIx4THUO1R8HZ8fbBFXAb9Jax+EwneurRqucBv0lrH4TCd66tGAAAAAAAAAAAAAAAAAAAAAAAAAAAAAAAAAAAAAAAAAAAAAAAAAAAAAAAAAAAAAAAAAAAAAAAAAAAAAAAAAAAAAAAAAAAAAAAAAAAAAAAresgrelXbtc18Q/wAfH0AEtzYAAAAAAAAAAAAAAACftNepzKvilrwIbJrdNepzKvilrwIbJV1aZfRLHV07oAHj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NJqXp4f8AO/k3bSal6eH/ADv5A9tOek7nwk96G1arTnpO58JPehtQEX7bv7F+e/00oIv23f2L89/prHCtro48pVOObDacOcIuAdi+egAAAAAAAAAAAAACedmPqHy353xtaBk87MfUPlvzvja1Njmzxv8ASXQ/DW1VfbPOHUAOWduAAAA8sXiLeEwt7E36uLZs0VXK6uxTEb5n9UPnjj8bnG2ba1Zpv3ppxGa4qLNimvlpwtjfMxER2Kad8zu6c756cvoRnGCjMcpxuBqq4tOJsV2Zq7HGpmN/+L50aNzXF7NNqOBxuY4SvzTk+Mqt4nD9Krdy0XIjt7pq3dbpAu9o7Y1obS+X2rFjIcFjsRTTEV4rH2qb9yuevPoomKfcpiIZ2otlOhtQYOvD47TOWUcaN0XsLYpsXae3FdERP8m70hqvJNX5TbzHTuYWMbhqojjcSr0duZ/Brp6dM9qW7B899pOmM02MbT7VGUY69TNni4zLsXHJVVbmZjdVu5JmJiqmY6Ux1t07l5NnGp7Ws9D5Pn9miKPNtiKrlEdKi5EzTXTHaiqmqGp2ibLNMbQcZg8VqTD4i5ewtubVubN+bfoZnfy7unyt7onSuWaL09YyXI6LtGAs1V10U3bk1zE1VTVPLPbmQb0Q9t62z4XZxhreX5batY3UeIo49Fquf9nh6OtXc3cs7+tTyb90zvjr1wyy5tk2s3LuMy/F5zisJxpia7eJjCYWmexTG+miZjtb57IL4Ch+b5dtl2X0U5li8VnmEwlExvvUYzzVh47HHpiqqmPzoT1wf9ulvXd6nIdSUWcLqGKJqtXLfobeLiI3zuj8GuI5ZjpTG+Y3dKAnYFENq2udW4HbHn+CwWqM9w+DtZlVbosWswvUW6KeNHoYpirdEdoF7wABRDT2udW3dueWYC7qjPa8DXqO1Yqw1WYXpt1W5xUUzRNPG3cXdybuluWE4SuUa/zWxp6NnN3Nbdduq/5r8wY7zNviYt8Tjejp43Sq3dPdy9kEKcNPqq5b+R7XjryzmwrqP6R/J9vvKI7Sst1hlefWbG0CvMK82qw1NducdivNFfMeNVEbquNVujjRXyb+z2Xb6W0vtrxencvxGm8RqSnJ7lmKsLGHzfmVuLfW4tPNY3R2t0AvZi/St73lXefPng5dWzSvxivxVa/mEpvUZBZpxXGnEU4aIucad88bicu+evO985Nl2pbGj9eZVn+KsXMRawNVdzmVuYia5m3VERvnpcsxy9btg+lQpfex22za/wAfMcoox+CyWuZ5lRhsRGCscXsRM1RVd930XL2Ok4/UOG2sbLsTYxeaY3PMuorr3W79ONm9Yrq6fFndVVRM8n2tXY6QPoAIh4Oe1W5tHyDFWM3pt0Z9l3Fi/NuOLTfoq38W5Edad8TExHJE7ulv3RLwAAAAAAAAAAAAAAAAAADVaj9J2/hI70tq1Wo/Sdv4SO9IPHTXTxH5v827aTTXTxH5v827AABQ3gw9X3Kf0vxNxfJQ3gw9X3Kf0vxNxfIAAAAAAAAAAAAAAAAAAAAAAAAAAAAAAAAAAAAAAAAAAAAAAAAAAAAAAAAAAAAAAAABGPCY6h2qPg7Pj7aTkY8JjqHao+Ds+PtgirgN+ktY/CYTvXVo1XOA36S1j8JhO9dWjAAAAAAAAAAAAAAAAAAAAAAAAAAAAAAAAAAAAAAAAAAAAAAAAAAAAAAAAAAAAAAAAAAAAAAAAAAAAAAAAAAAAAAAAAAAAAAAAAAAAAAAVvWQVvSrt2ua+If4+PoAJbmwAAAAAAAAAAAAAAAE/aa9TmVfFLXgQ2TW6a9TmVfFLXgQ2Srq0y+iWOrp3QAPG0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TUvTw/538m7aTUvTw/538ge2nPSdz4Se9DatVpz0nc+EnvQ2oCL9t39i/Pf6aUEX7bv7F+e/wBNY4VtdHHlKpxzYbThzhFwDsXz0AAAAAAAAAAAAAATzsx9Q+W/O+NrQMnnZj6h8t+d8bWpsc2eN/pLofhraqvtnnDqAHLO3AAAAEP7a9h2U7Ra5zPB3oyzUNNEU+aIp3278R0ouUx146UVRyxHZ3RES1i8Vh8HYqvYu/asWad0Tcu1xTTG/ty8cDmmX4+uqjAY7C4mqmN9UWb1NcxHb3SCgefbNto+zbMJxtvBZlh+Zb+LmOVXKq6N3Z41HLTHvoh0GkOElrnI6qLeaXcNneFp5JpxduKLm7tXKN07+3VFS9Ditb7LtH60tXPPvJcNOKrj05Yp5lfiezx6eWfcq3x2gaPZTts0ztCrowVmqvLc6mN/mHE1Rvr7PM6+lX7nJPa3JNxN63hsPdv3quLatUTXXVPWiI3zL567YdAY3ZTri1hcNjbtzD1xGLy/GUzxLkRFXXmOlXTMdOO1PJv3RbvR+q8Rrjg/X84vbpzG7leKs3+LG7feooromrd1uNMRVu/3gU/yyjF7XNtNmnG3K4rzrMJquTE8tqxG+Zpp97bp3R7kPoRlOXYPKMtw2X5Zh7eGwWGtxatWbcbqaKY6UQonwUptxtvyTmm7jTaxMUe7zGv+W9fcHlisPZxeGu4fFWrd7D3aJt3LdymKqa6ZjdMTE9OJh8+Nq+QXtl21/FWckuV2aMJft47L69++aKZ3V0x2+LO+nt8V9DFJOGdct17WMHTb3cajKbNNfu80uz3pgFydM5rbz3TmV5vYji2sfhbWKpjsRXRFW7/FQDbH1cdSflWrwoXZ2H0107IdIxd38bzuszG/sTTvj/DcpNtj6uOpPyrV4UA+iIAPndpr/wCYPKv/ALotf9XD6Ivndpr/AOYPKv8A7otf9XD6IgpTw0+qrlv5HteOvLObCuo/pH8n2+8rHw0+qrlv5HteOvLObCuo/pH8n2+8DtcX6Vve8q7z5ybGciwWpdqGncpzWibmBxGJ/wBrbid3Hpppmriz2p4u6e1L6N4v0re95V3nz54OXVs0r8Yr8VWD6EWLVvD2bdmxbotWbdMUUUUUxTTTTEboiIjpQ4nbnluHzTZDqyziqKa6bWX3cTTvjpV2qZuUzHy0w7lye1zqVax/I+L8TWCp/A0xVdnaxibNNU8TEZZdpqjrTurt1R3l3FG+B51YKfyff79K8gAAAAAAAAAAAAAAAAAADVaj9J2/hI70tq1Wo/Sdv4SO9IPHTXTxH5v827aTTXTxH5v827AABQ3gw9X3Kf0vxNxfJQ3gw9X3Kf0vxNxfIAAAAAAAAAAAAAAAAAAAAAAAAAAAAAAAAAAAAAAAAAAAAAAAAAAAAAAAAAAAAAAAABGPCY6h2qPg7Pj7aTkY8JjqHao+Ds+PtgirgN+ktY/CYTvXVo1XOA36S1j8JhO9dWjAAAAAAAAAAAAAAAAAAAAAAAAAAAAAAAAAAAAAAAAAAAAAAAAAAAAAAAAAAAAAAAAAAAAAAAAAAAAAAAAAAAAAAAAAAAAAAAAAAAAAAAVvWQVvSrt2ua+If4+PoAJbmwAAAAAAAAAAAAAAAE/aa9TmVfFLXgQ2TW6a9TmVfFLXgQ2Srq0y+iWOrp3QAPG0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TUvTw/wCd/Ju2k1L08P8AnfyB7ac9J3PhJ70Nq1WnPSdz4Se9DagIv23f2L89/ppQcHtSyDM8887POvDc35jzXmn+0pp3b+Ju+2mOxKfhldNF5pqqn5R/55SrMZs67S5100R85/8AH/iN8IaHUfYDqX2N/wCPa8o+wHUvsb/x7XlOr6Zd/qR5w4XoF6+lV/8AM+zlx1H2A6l9jf8Aj2vKPsB1L7G/8e15R0y7/Ujzg6BevpVf/M+zlx1H2A6l9jf+Pa8o+wHUvsb/AMe15R0y7/Ujzg6BevpVf/M+zlx1H2A6l9jf+Pa8o+wHUvsb/wAe15R0y7/Ujzg6BevpVf8AzPs5cdR9gOpfY3/j2vKPsB1L7G/8e15R0y7/AFI84OgXr6VX/wAz7OXHUfYDqX2N/wCPa8o+wHUvsb/x7XlHTLv9SPODoF6+lV/8z7OXHUfYDqX2N/49ryj7AdS+xv8Ax7XlHTLv9SPODoF6+lV/8z7OXHUfYDqX2N/49ryj7AdS+xv/AB7XlHTLv9SPODoF6+lV/wDM+zl087MfUPlvzvja0XfYDqX2N/49rykt6Fy/E5XpXA4PHWuZYm3x+PRxoq3b66pjliZjpTCpxi3srSwiKKomfn2T/wASvfh+621jeaqrSiYj8M6YmO2G+Ac27AAAABxW2jTF7WOzHPslwccbGXrMXMPT/euW6orpp+Wad3yqccHTXWH2ebRqq88iuxl2MtVYLFVVUzvsTxomK5jp8lVO6Y60TPYX8Qltj2AZPrrF3s3ye/TlGe3PRXa4o41nEVdmumOWKv8Aej5YmQTPgsXhsfhLWKwN+1iMNepiu3dtVxXRXTPSmJjkmHtM7o3z0lHo2S7ZdE3blGnpx8WJnluZRmXForns8TjU1T8tL+YnQ+3XU9ucHmUagvYavkroxmYxRamO3TVXET+qQenC41llmp9cYDA5Nft4qzlNiq1dv25iaartVW+qmJjpxERTy9nfHWWK4NWQ3sn2L5Nh8xtTTcxkXMVVarjpUXKpmnf7tHFn5Ub7KeDHby3HWMz17irGNrtTFdGW4bfVamY6XNKpiONH+7Ebu3McizlMRTERTEREckRHWB878zw2YbHds0TFqqqrKcbF6zxuTzRh5nk5f96iZiexMz2F+NJakyvVmQ4XOMixVGJwWIp3xMTy0T16ao61UdeHJbZNlGUbTMrt04qucHm+GiYwuOop400xP4FcfhUb+tv3xPSnp76w3djm1zQuYXa9Nea6qKuScTk+O4kXI62+njU1frgF1c8zfAZDlWJzPOMXawmBw9E13b12d0Ux/OexEcsz0nz81ZmGP2wbYr1zLLNfNc1xVOHwluqPudmmIppmrsbqY41Xyutr2U7ZNc4m1RqGnMKrNM8l3N8fvt2u3FPGmr9VKx2xPYzlWzWxXjLl2Mxz+/RxLmLmni026evRbjrR2Znlnd1o5ASVkuXWcoyfAZbhI3YfB2LeHtR/u0UxTH+EKB8IjBXso226j49O6a8TRirczHJVFdFNcTHyzMe7EvoQh3hAbGre0nD4fMMrv2sHqHCW+ZUV3d/M79vfviiuY3zG6ZmYmInpzExy8gSdpfPMFqXT2X5xll2m7hMZZpu0TTO/dvjlpntxO+JjrTEv5qjUGWaXyPE5tnmLt4XA4emaqq655ZnrU0x16p6URHLKlOW7O9tWjrl3C5Hhc7wlqurfVGX42mbVc/3t1Ne75Zje6DJNhe0vXOZ2L+0DM8ThMFRO+bmOxnmq9xevFuiKpiJ92Y9yekCLtB42nMtt2ncdRRNFOJ1Fhr0UTO+aYqxNM7v8X0cUu01sK1vkm1rKsfYyKuMgwOeWr9GIrxuHmrzNRfiqK5jj8aZ4kb927f2l0QUr4atFUbUsrrmPQ1ZPaiJ9y9eWW2CXrd/Y5pOuzXFdMYGmiZievTM0zHyTEw5jhH7Jr+0fKcFjMkrtW89y7jRbouzxacRbq3TNE1daYmN8TPJyzE9PfFech0HtvyC3XleR4XP8vsVVTM28PjqbdrjT05iYr4sT24kF5sX6Vve8q7z588HLq2aV+MV+KrX4yixiremsFYxvGqxtOEoovcavjTNziRFW+rrzv38qpWxXYxr7Te1HIM3zrIfM2XYW9VVeu+bMPXxYm3VHSpuTM8sx0oBchye1zqVax/I+L8TW6xz20XLsVnGz/UuW5da5tjcZluJw9i3xop49yu1VTTG+ZiI3zMcszuBTzgedWCn8n3+/SvIqpwbdk+tdG7SIzXUmS+YsB5ju2ua+arFz0VXF3RuormetPWWrAAAAAAAAAAAAAAAAAAAarUfpO38JHeltWq1H6Tt/CR3pB46a6eI/N/m3bSaa6eI/N/m3YAAKG8GHq+5T+l+JuL5KG8GHq+5T+l+JuL5AAAAAAAAAAAAAAAAAAAAAAAAAAAAAAAAAAAAAAAAAAAAAAAAAAAAAAAAAAAAAAAAAIx4THUO1R8HZ8fbScjHhMdQ7VHwdnx9sEVcBv0lrH4TCd66tGq5wG/SWsfhMJ3rq0YAAAAAAAAAAAAAAAAAAAAAAAAAAAAAAAAAAAAAAAAAAAAAAAAAAAAAAAAAAAAAAAAAAAAAAAAAAAAAAAAAAAAAAAAAAAAAAAAAAAAAACt6yCt6Vdu1zXxD/AB8fQAS3NgAAAAAAAAAAAAAAAJ+016nMq+KWvAhsmt016nMq+KWvAhslXVpl9EsdXTugAeN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0mpenh/wA7+TdtJqXp4f8AO/kD2056TufCT3obVqtOek7nwk96G1AAAAAAAAAAAAAAAAAAAAAAAAAAAAAAAAAAAAAAAAAAAAAAAAAAAAAAAAAAAAAAAAAAAAAarUfpO38JHeltWq1H6Tt/CR3pB46a6eI/N/m3bSaa6eI/N/m3YAAKG8GHq+5T+l+JuL5KG8GHq+5T+l+JuL5AAAAAAAAAAAAAAAAAAAAAAAAAAAAAAAAAAAAAAAAAAAAAAAAAAAAAAAAAAAAAAAAAIx4THUO1R8HZ8fbScjHhMdQ7VHwdnx9sEVcBv0lrH4TCd66tGq5wG/SWsfhMJ3rq0YAAAAAAAAAAAAAAAAAAAAAAAAAAAAAAAAAAAAAAAAAAAAAAAAAAAAAAAAAAAAAAAAAAAAAAAAAAAAAAAAAAAAAAAAAAAAAAAAAAAAAACt6yCt6Vdu1zXxD/AB8fQAS3NgAAAAAAAAAAAAAAAJ+016nMq+KWvAhsmt016nMq+KWvAhslXVpl9EsdXTugAeN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0mpenh/wA7+TdtJqXp4f8AO/kD2056TufCT3obVqtOek7nwk96G1AAAAAAAAAAAAAAAAAAAAAAAAAAAAAAAAAAAAAAAAAAAAAAAAAAAAAAAAAAAAAAAAAAAAAarUfpO38JHeltWq1H6Tt/CR3pB46a6eI/N/m3bSaa6eI/N/m3YAAKG8GHq+5T+l+JuL5KG8GHq+5T+l+JuL5AAAAAAAAAAAAAAAAAAAAAAAAAAAAAAAAAAAAAAAAAAAAAAAAAAAAAAAAAAAAAAAAAIx4THUO1R8HZ8fbScjHhMdQ7VHwdnx9sEVcBv0lrH4TCd66tGq5wG/SWsfhMJ3rq0YAAAAAAAAAAAAAAAAAAAAAAAAAAAAAAAAAAAAAAAAAAAAAAAAAAAAAAAAAAAAAAAAAAAAAAAAAAAAAAAAAAAAAAAAAAAAAAAAAAAAAACt6yCt6Vdu1zXxD/AB8fQAS3NgAAAAAAAAAAAAAAAJ+016nMq+KWvAhsmt016nMq+KWvAhslXVpl9EsdXTugAeN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0mpenh/wA7+TdtJqXp4f8AO/kD2056TufCT3obVqtOek7nwk96G1AAAAAAAAAAAAAAAAAAAAAAAAAAAAAAAAAAAAAAAAAAAAAAAAAAAAAAAAAAAAAAAAAAAAAarUfpO38JHeltWq1H6Tt/CR3pB46a6eI/N/m3bSaa6eI/N/m3YAAKG8GHq+5T+l+JuL5KG8GHq+5T+l+JuL5AAAAAAAAAAAAAAAAAAAAAAAAAAAAAAAAAAAAAAAAAAAAAAAAAAAAAAAAAAAAAAAAAIx4THUO1R8HZ8fbScjHhMdQ7VHwdnx9sEVcBv0lrH4TCd66tGq5wG/SWsfhMJ3rq0YAAAAAAAAAAAAAAAAAAAAAAAAAAAAAAAAAAAAAAAAAAAAAAAAAAAAAAAAAAAAAAAAAAAAAAAAAAAAAAAAAAAAAAAAAAAAAAAAAAAAAACt6yCt6Vdu1zXxD/AB8fQAS3NgAAAAAAAAAAAAAAAJ+016nMq+KWvAhsmt016nMq+KWvAhslXVpl9EsdXTugAeN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0mpenh/wA7+TdtJqXp4f8AO/kD2056TufCT3obVqtOek7nwk96G1AcTtJzzMcm87vO3Ecx5tzTj+gpq37uLu6cT2ZdsjfbF/ZHz3/kbbGImuIlX4rXVZ3WuqiflP8A40b4c39m+ofZD/g2/JPs31D7If8ABt+S5sTfy6e5x/Tbx9Srzl0n2b6h9kP+Db8k+zfUPsh/wbfkubD8unuOm3j6lXnLpPs31D7If8G35J9m+ofZD/g2/Jc2H5dPcdNvH1KvOXSfZvqH2Q/4NvyT7N9Q+yH/AAbfkubD8unuOm3j6lXnLpPs31D7If8ABt+SfZvqH2Q/4NvyXNh+XT3HTbx9Srzl0n2b6h9kP+Db8k+zfUPsh/wbfkubD8unuOm3j6lXnLpPs31D7If8G35J9m+ofZD/AINvyXNh+XT3HTbx9Srzl0n2b6h9kP8Ag2/JPs31D7If8G35Lmw/Lp7jpt4+pV5y6T7N9Q+yH/Bt+SlHReOxGZaaweLxtzmmIucfjV8WI37q6ojkjk6UQgpNmzr1G5f854ypovFMRT/4hcYJeLW1t5i0qmY+XbMz2w6QBEdQAAAAI92r7WtO7N8NRTmdyvFZpdp49nL8PMc0qjpcaqelRTv689Pl3RO6XdZli7eX5disZe38yw9qu9Xu7FMTM95878hsY/a1tewtrNcTXGJzrGzVfuRO+bduImqqKd/92imYiO1AJJzfhSayx+KmjJMpyrBWpmeJRNuu/c+WrfET8lMPHAcJ3XmXYmmM1wGVYmj8K3cw9dqvd2pirk+WJW60npTI9JZZbwOnstw+CsUUxTM26I49fbrq6dU9uZZeeZLlmfYCvBZ1gMLj8LXG6bWItxXHyb+lPbgEb7I9uOntod6nL5oryrPJjfGDv1xVF3dyzzOvk427sTET2piN6WHz/wBvGh+ddtHt05FevWcFeppx2AuRXPHsTFU+h43T301U8k9PdNPXXQ2Raqq1ps5yTPb0UxicRZ4uIimN0c1oqmiud3WiaqZmI7EwDsAeOLxeHwdvmmLxFqxb6XGu1xTH65B7DHweOwmOpmrBYqxiKY6c2rkVxH6mQAAAAAADl9UbQNK6VzCjA6hzzCZfi67UXqbV6ZiZomZiKul0t9M/qb3Kcxweb5bhswy3EUYnBYiiLlq9R9rXTPSmFNOGn1Vct/I9rx15ZzYV1H9I/k+33gdri/St73lXefPng5dWzSvxivxVb6DYv0re95V3nz54OXVs0r8Yr8VWD6Fj8X71qxaquX7lFu3T0666oiI+WXhg8xwWOmYwWMw2ImOnzK7TXu/VIMoAAGJjMzwGCrijGY3C4euelTdu00TP65Blj82rlF63TctV010VcsVUzviflfoACZiImZmIiOnMgDAt5zlly9zG3mOCqvb93Epv0zVv9zezwAAB54i/Zw1qbmIu27VuOnXcqimI+WXjg8xwWNmYwWMw2ImOnFq7TXu/VIMoAHJ6j2jaQ01mdWXZ7n+CwONppiubN2qYqiJ6U9J0uAxdjH4HD4zB3ab2FxFum9auU9KuiqN9Mx2piYUa4XXVmxnxPD+CuPsx6m2k/wAk4TxNAOlAAarUfpO38JHeltWq1H6Tt/CR3pB46a6eI/N/m3bSaa6eI/N/m3YAAKG8GHq+5T+l+JuL5KG8GHq+5T+l+JuL5AAAAAAAAAAAAAAAAAAAAAAAAAAAAAAAAAAAAAAAAAAAAAAAAAAAAAAAAAAAAAAAAAIx4THUO1R8HZ8fbScjHhMdQ7VHwdnx9sEVcBv0lrH4TCd66tGq5wG/SWsfhMJ3rq0YAAAAAAAAAAAAAAAAAAAAAAAAAAAAAAAAAAAAAAAAAAAAAAAAAAAAAAAAAAAAAAAAAAAAAAAAAAAAAAAAAAAAAAAAAAAAAAAAAAAAAACt6yCt6Vdu1zXxD/Hx9ABLc2AAAAAAAAAAAAAAAAn7TXqcyr4pa8CGya3TXqcyr4pa8CGyVdWmX0Sx1dO6AB42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Sal6eH/O/k3bSal6eH/O/kD2056TufCT3obVqtOek7nwk96G1ARvti/sj57/yJIRvti/sj57/AMjbYZ4VuL7HXw5wjcBYOIAAAAAAAAAAAAAAE2bOvUbl/wA54ypCabNnXqNy/wCc8ZUj3nKu8A2ir7Z5w6QBCdcAAAAx8xwlvH5fisHe38yxFqq1Xu6e6qJie++c2ErzjZPtRtXMRh4jMslxe+q3Xvim9T0p3T/dronknsVb30hR/tW2Uae2kYSjz1t14bM7NPFsY/D7ouUR0+LVHSqp39ae3umN8g9tne1TSuvMJaqyjMrVvH1R6PL8RVFF+ievHFn7aO3Tvh3Si2tODjrjT12u7lNm1nmDpnfTcwdXFuxHbt1Tv39qmamhyTajtJ2f42MHdzLMrXMvtsBm1uq5ER2OLc9FTHvZgF5dUaJ01qu/YvaiybB5jdsUzRaqv0b5oiZ3zENjp/I8s07llGXZHgrOCwNEzVTZsxupiZnfM/rQzsg4RGU6wxmHyjUeHoyfObsxRarirfh79U9KmJnloqnrRO/f2d87k4Y/FW8DgMTi787rOHt1Xa5/3aYmZ7wIG4R+267ou7Om9K1W5z6uiKsRiaoiqMJTVG+mIieSa5jl5eSI3ck7+SDtJbItoW1W35/Y3E8XD3+WjHZviK5m9H+5G6qqY7E7ojsOe0HgLu0/bTgbebzNzz1x9eKxcb+nbjjXK6YnrRxaZpjscj6H2bVuxZt2bFFNu1bpiiiiiN0UxEboiI60Aotq3YZr/Z7hqs9y+/bxVrCxNyvE5Tfrpu2KY6dUxMU1bo680793XSlwctu2LzzMsPpXWl+m7jr3oMDmExFM3avxdzrcaetV1+lPLO+bNTG+N08sPn3t+03ToPa/jreTb8Lh66reY4PmfJzLjcvoexEVxVu7UQD6CPndtj6uOpPyrV4UL8aMzj7IdI5LnG6InH4OziaqY/BmuiJmPkmZhQfbH1cdSflWrwoB9EQAfO7TX/zB5V/90Wv+rhabhK7MM92k2NPUafuYGicBVfm75qu1Ub+PFvdu3Uzv+0lVnTX/AMweVf8A3Ra/6uH0RB819pWg822eZ9ZyjPq8JXiruGpxVM4a5NdPEmqqmOWYjl30T/g7fS3B41lqXTuX51l1/J6cJjrMXrUXcRXTXFM9LfEUTun5W74afVVy38j2vHXlnNhXUf0j+T7feB1eEw9eEyCzh7u6blnDRbq3dLfFG6dz5t6A1Nc0dq/L8/sYejE3sFNddu1XMxTVVNFVMb93W3zE/I+l2L9K3veVd587dhGW4TN9rumMHmNijEYWvFcaq1XG+mri01VRvjrxvpjk64JHw+yvapteppz/AFLmFvCYe/8A7TD0ZjdroiKZ6XM7NNM8Sn3d2/p8u/e47aHsf1lsvs2c5v3bV3B0XIiMfl16r/Y1z9rxt8U1U756U9LfujfvmH0BcZtowtrGbJNYW79MVUU5XiLsRMfhUUTXTPyTTEgjrgsbUcdrbJ8bkuob84jOMspproxFX21+zPJvq7NVM7omevxo6++ZnhR/gb3q7W1y7RTMxTdy29RVHZjjW6u/ELQ7e9RXdMbJdRZhha5oxU2Iw1mqJ3TTVdqi3vjtxFUz8gID27bd82zXPb2l9nt+9ZwtFzzPcxmF3zfxVzfu4tqY5Yp38kTTy1T0p3dPQZPwZ9d53hPN+a4zLcBiL3o5tYy/XXe3z/f4tNURPyzPZa/grV6Zy/XOKzvVmZ5fgYy/D/8AwcYy9Tbiq7XO7jU755Zppir3ONErb89PQftwyLu23/UFNc2yjaLsIzzD34xN3CWrtX+zvYa7NzCYnd06aqZ3RM9qqInrx2Vw9jW0LC7R9HWs1tW6bGOtVcwxmGid/M7sRE8n+7MTEx+rpxLh9vOr9Cap2VZ9l9nUuS4vGU2ov4W3bxVFVc3aJiqOLG/pzyx7kyifgU5vcw+vM5ymap8z4zAc24vZrt10xH+FysFm9quucFs90dis8x1E3q6Zi1hsPE7pvXqt/Fp39aOSZmexE9PpKcWsTtL2859iLNnEXr+FtzFVy1FybOCwtM9KJjpTPJyfbVTunp7pXS1xofT+ucFhsJqjAzjcPh7nNbdEX7lri1bt2/0FUb+Seu0uW2dn+yDKbuCsYvL8hwuIuziKrWIxdVVy5VuinfEV1TVMbqY5I5P1grVjOCtrOzg5u2MzyPEX6Y38xpu3KZq7UTNG79e5zuz/AGm6w2SasnKM9qxlzL8Ndi1jcqxVfG5nHZtzO/izunfG6eLVydON0rSXtv2zK1VxatT0TP8Au4PEVR+uLaq/Ca1Vp3WO0LDZrpPGRjMLVl9u3fuxZuWt92mu5viYrppmfQ8Tl3bgXywGLsY/A4fGYS5F3DYi3TetVx0qqKo3xPyxMIt4Q21Odm2nMPRltFu7nuYzVRhYuRvptU07uNcqjr7t8REdeZ7ETDoNhl2q7sg0jVXO+Yy61T8kRuj/AAiEDcNzJMbOZadzym3XXl8Wa8HXXEclu5xuNG/scaJnd72QR1pTZ9tC203r2c4jHVXsNFc0Tjszv1Rbmrr026YiZ3R2KYimOlyNnqng6670pgas2y69hMy8zRzSqMuu1xfoiOnVTTNMTO7/AHZme0lTg2bXtJYPQWWaZzvH2cozHA8eiKsTPEs3oqrqriqK/tYn0W6YqmOVYnBYzC4/D04jA4mzibFX2tyzXFdM+5McgKp8G3bhmt/P8HpPWOLrx1nF1RawWNvTvu27n4NFdXTqiqeSJnliZjpxPJ3XCS2Tah2kZpkmI0/dy+i3g7Ny3c81XaqJmaqomN26mew2VfBz0fOrKtQWcbndjF+bfN9Nq1etRaor5px4ppjmW+KYnkiN/S66ZwfNDaDo3MtCakuZJnVeGrxlFui7M4eua6N1Ub45ZiO8kjTvBx1rmuWZZm2GxGTRhcXZtYq3FeJririV0xVG+OJ090vLhddWbGfE8P4K4+zHqbaT/JOE8TQDpQAGq1H6Tt/CR3pbVqtR+k7fwkd6QeOmuniPzf5t20mmuniPzf5t2AAChvBh6vuU/pfibi+ShvBh6vuU/pfibi+QAAAAAAAAAAAAAAAAAAAAAAAAAAAAAAAAAAAAAAAAAAAAAAAAAAAAAAAAAAAAAAAACMeEx1DtUfB2fH20nIx4THUO1R8HZ8fbBFXAb9Jax+EwneurRqucBv0lrH4TCd66tGAAAAAAAAAAAAAAAAAAAAAAAAAAAAAAAAAAAAAAAAAAAAAAAAAAAAAAAAAAAAAAAAAAAAAAAAAAAAAAAAAAAAAAAAAAAAAAAAAAAAAAAresgrelXbtc18Q/x8fQAS3NgAAAAAAAAAAAAAAAJ+016nMq+KWvAhsmt016nMq+KWvAhslXVpl9EsdXTugAeN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0mpenh/zv5N20mpenh/zv5A9tOek7nwk96G1arTnpO58JPehtQEb7Yv7I+e/wDIkhG+2L+yPnv/ACNthnhW4vsdfDnCNwFg4gAAAAAAAAAAAAAATZs69RuX/OeMqQmmzZ16jcv+c8ZUj3nKu8A2ir7Z5w6QBCdcAAAA12oc8y3TuVXcyzvGWsFgLU0xXeuzuppmqYiN/uzMQ1mlddaZ1Zib+H05nOEzC9Zoi5coszMzTTv3b53x2XjtT0t9mmz/ADvIKaqab2Lsf7GqrpRdpmK6N/a41NO/tb1ItjussVsl2l13c5wd+izEV4HMcNMbrlFPGjfMR/epqpie3G+OvvB9B2q1JpzJ9TZfVgs/y3C5hhqt/oL9uKuL26Z6dM9uN0vPS+qcj1TgKMZp7NMJj7FUb/8AY3ImqntVU9Ome1MRLPzLMMFleErxWZYvD4PDURvqu37kW6KfdmeQFCuEPs3sbONZ2bOVXLlWU4+1OIwsXKt9VqYndVbmevundMT2JjrxvWh2aahxuteDrcxWKrqu5lOW4rB3K55aq66Ka6IqmevMxxZntzKtnCc2hYDXutcLRkVc3sryyzNi3f3THNq6qt9dVMf3eSmI7O7f11q+D5pjE6V2TZLl+ZW5t427TXib9uqN00TcqmqKZjrTFM0xMdmJBU3gq3rdnbfkcXZiJuW8RRRM/wB7mNc/ylfh899oGR5nsf2wc1wVE26MLiox2W3KoniXLPG3009vdy0Ve5PZXZ2b7Q8h1/ktnG5Li7fmiaIm/gq645tYq68VU9Pdv6VXSkHXqRcMvEW7+1rDW7cxNVjK7Nuvd1qpru1d6qFu9ca0yLROT3cx1Dj7WHt00zNFrjRN29PWpop6dUz+rs7oUSot5vtp2w3Krduqm/muJ41e70UYXD07o3zPYpoiI7c7uvILs7ErNdjZFpGi7ExVOW2a+XsVUxVH+EwpJtj6uOpPyrV4UPoVgMJZwGBw2DwtEUYfD26bVumPwaaYiIj9UKC8JXKr+S7as9qrpmmnFV28bYr3fbU10xvmPcqiqPkB9ARzWzzWOWa30vgs3yrEWrnNbdM37NNUTVYubvRUVR04mJ3+7HLHJLH2h7QNP6Dye9jc8x1qm9TRM2cHTXE3r9XWppp6fy9KOuCjemv/AJg8q/8Aui1/1cPoi+cGzzG1Zlto0zjrlFNFeJ1Bhr1VNPSiasTTO6P1vo+ClPDT6quW/ke1468s5sK6j+kfyfb7ys/DWs107TcpvTTPM7mUW6aauzMXr2+P8Y/WsbweswwuY7HdMTg71F3mGFjD3YpnfNFdEzE0zHWn+UxPXBIGL9K3veVd58+eDl1bNK/GK/FVvoNi/Sl73lXefPng5dWzSvxivxVYPoW5Pa51KtY/kfF+JrdY5Pa51KtY/kfF+JrBUfgedWCn8n3+/Sn7hcW669i+OqoieLRisPVX7nH3d+YQDwPOrBT+T7/fpXA2k6Zo1joXOsgrqppqxuHmi3VV0qbkTFVEz2oqppkFIthuyajandzm3OexlVzL4s1RT5k5vzWK+Pvn7endu4kdn7ZK/Qjf/pt9E/8A7ZEeyDWWM2R7S7lWcYW9RYiasDmeG3ejpp40b5iOvVTMRPbjfHX3r5ac1DlGpctt4/Icxw2PwlcRMV2a4q3dqqOnTPandIK09CN/+m30T/8AtncbHdgfO41h5+/ZL55f/D12OYeYOY/bbuXjc0q6W7pbkibRNoendA5Vcxee463Tf4szZwduqKr96etFNPT3dueSOvLmthu13D7T8JjaJy29gMxwW6q9RG+5ZmmqZ4s017unyfazunk5N/LuDH4SW0jEbPdG2YymqmnOszrqs4auqInmVNMRNdzdPTmN9MR26onrblZ9k+yPUO13E4zO8xzSvDYDm00XswxPGv3b9zdEzFMTMb90TG+ZmIjf1+VJ/Dhy3E14TSmZ0U1VYSzXiMPcq61NdcUVU/riir9l0HBA1jlGJ0FRpmvE2bGcYK/dqixXVFNV6iurjRXT/e3b5iYjljdHZgH5wvBS0hTbiMXnWf3bnXqtXLNEfqm3V30A8IXZ/lWzfWmCyjI8Rjr+Gv5fRi6qsZXRVXFdVy5TMRNNNMbt1Edbsr559nmV6fy+5js7x+GwGEojfN2/ciiPcjf057Ucqg/CC17hNoe0GvM8rtVUZfhcPTgsPXXG6q7RTVXVx5jrb5rq3R2N2/l3gubsH6jukviFH83YZxleBzrLcRl+bYSzjMFfp4l2zepiqmqPc/n1nG7BKor2OaSmmd8eYaY/VMwgfhPas15ozaHxsqz7MMHkuYWKLuFotVRFFNVNMU3KY5OnviKp9/AOn1hwVsix165f0tnGJyqap3xh8RR5otR2qZ3xVEe7NSLM52H7TtAVXMz09frxNNqONN7JsVXTdiI7NHoap9yOMtBsb2j5RrzSmX3LOPtTnVuxRRjcJXXEXabkRuqq4vTmmZ5YmOTl7O+Ha5zm2X5Jl93HZvjcPgsHbjfXev3Iopj5Z6/aBV7YTwhc0xOe4LTmu66MTRirkWMPmPFii5Rcmd1NNyI3RMTO6ONuiYnp7+nFrnzkzqu1rHbNiq9MWqqbWaZxM4SKaeLO6u7yVbut/e7T6NgonwuurNjPieH8FcfZj1NtJ/knCeJoU94X9mu1tju110zFN7A2K6J7Meip79Mrb7H8xwuZ7LdK38Feou26ctw9mqaZ38Wui3TTVTPbiYmJB2AADVaj9J2/hI70tq1Wo/Sdv4SO9IPHTXTxH5v827aTTXTxH5v827AABQ3gw9X3Kf0vxNxfJQ3gw9X3Kf0vxNxfIAAAAAAAAAAAAAAAAAAAAAAAAAAAAAAAAAAAAAAAAAAAAAAAUv2ubcNeZNtK1DlmRZ95my3B4qqxateY8PXxeLERPoqqJmeWJ6cuQ6IPaf7Zv+Qwv1YL/igHRB7T/bN/yGF+rWK4K2vNSa6yzUN7VWZeb7mEvWaLM8wtWuLFVNUz9pTTv6UdME6jBzzNsFkWUYvNM1xFGHwOEtzdvXaulTTHfnsR15U/1vwktXagzerBaFw/nbhK6+JY4tiL+Kve7ExMRM9imN8dmQXOFGsVq3bvk2HnMsbVqexh6I49Vy/l++3THZqiqjdEe6kjYtwkL2b5vhcj13bw9q7iaotWMys08Sma55Ipu09KN88nGjdEcm+OvAWdBgZ/nGB0/kuMzXNsRTh8BhLc3btyrrRHfmelEdeZiAZ4pfrThIaw1Hm84LQ2H87MLXXxLFNuxGIxV73d8TETPYpjk7MtTi9X7dsjsTmWOq1Nh8NRHGquYjL99umP96KqN0R7oLzCs2xPhHXc7zfC5Drm1h7OIxNUWsPmNmOJRVXPJFNynpRvnk40bo37t8R01mQAAAAEY8JjqHao+Ds+PtpORjwmOodqj4Oz4+2CKuA36S1j8JhO9dWjVc4DfpLWPwmE711aMAAAAAAAAAAAAAAAAAAAAAAAAAAAAAAAAAAAAAAAAAAAAAAAAAAAAAAAAAAAAAAAAAAAAAAAAAAAAAAAAAAAAAAAAAAAAAAAAAAAAAABW9ZBW9Ku3a5r4h/j4+gAlubAAAAAAAAAAAAAAAAT9pr1OZV8UteBDZNbpr1OZV8UteBDZKurTL6JY6undAA8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pNS9PD/nfybtpNS9PD/nfyB7ac9J3PhJ70Nq1WnPSdz4Se9DagOb1jpj7I/Mn/xfmbzPx/8A6XH43G4vbjd9q6Qe01TTPzhqtrGi3omztI+cSjfnY/8Ai/8Ay3/vOdj/AOL/APLf+9JA2fn196F1Rc/B/c+6N+dj/wCL/wDLf+852P8A4v8A8t/70kB+fX3nVFz8H9z7o352P/i//Lf+852P/i//AC3/AL0kB+fX3nVFz8H9z7o352P/AIv/AMt/7znY/wDi/wDy3/vSQH59fedUXPwf3PujfnY/+L/8t/7znY/+L/8ALf8AvSQH59fedUXPwf3PujfnY/8Ai/8Ay3/vOdj/AOL/APLf+9JAfn1951Rc/B/c+6N+dj/4v/y3/vOdj/4v/wAt/wC9JAfn1951Rc/B/c+6N+dj/wCL/wDLf+852P8A4v8A8t/70kB+fX3nVFz8H9z7o352P/i//Lf+922nMr85smw+A5tzbmPG/wBpxeLv31TV0t89lshjVaVVR8plvu9wsLtV+Oyp+U6NM+sgDBLAAAAEbbVdjmmdoseacfbrwWcU08WjH4bdFcxHSiuJ5K493l7EwkkBTHOeC1rDAYma8jzbK8daifQ1VV14e7+rdMR+0xMNwZtoOYX6fPHGZVZp69d/F13JiO1EUyuyAg7ZVwdsg0djbGaZ1iJzvNrMxXa49viWLNUdKYo3zxpjrTVPbiIlOIA5PaRoDItoWR+d2f2JmaJmrD4m1MU3bFU9eme314nfE/JCr+f8FrVmAxlVens2y7H4eJ9BVcrqw92PdjdMf5lzAFL8n4L2tMxxkV57mmWYGzM+juc1rxF35KYiIn5aoWX2V7MMg2b5ZXYya3Vext+I8046/um7d3dbsU0/7sfLvnldyAI42zbJ8q2m5ZZpxN2rA5thYmMNjaKONNMT06K6eTjU9rfExPS68TI4CkuJ4M20DL8XV53YrK71HSi7ZxdVuZjtxNMT33T6K4LGYXcwt4nW+cYenDRVxq8NgKqq7l3tTcqiIp+SJ+RbMBVTJeDfqTKdqGAz7C4zIreS4TOLeOt4em/em5TYovxXFERNvdxuLG77bdv6/XWrAEZ7c9lWF2nZHhrdOJpwWb4KaqsLiaqeNTuq3caiuI5eLO6OWOWJj3Ymt9ngz7RLWIrsWsRlNu1V6Gq7TjK4oqjtxFG/d8i7gDW5PgLmC05gsvuVUVXrGEosVVUzPFmqmiKZmO1vhWrZPwedWaQ2h5Ln2ZZhkV3B4K7VXcow9+7VcmJoqp5Im1EdOY68LTgDSa5ym/n+is/yfB12qMTmGAv4W1VdmYopqrt1UxNUxEzu3zy7oluwFcdguwzUuz7XkZ3nOOye/hfMtyxxMJeu1V8ardu5KrdMbuTsrHACKtsGxTIdo1Xm6a6ssz2mmKYxtmiKouRHSi5Rycbd1p3xPb3RuV8xvBk19l2KqnLMZlWJo6VN21iq7VW7txNMbvkmV2AFO9M8FfUWMxlN3VOc4HBYaZ31xhpqv3quzHLEUx7u+fcWj0Lo/JtD5BayjT2FixhqJ41ddU8a5er69ddXXmf1daN0cjoQGo1ZpzLNV5Bi8mzzDU4jA4mni10zyTTPWqpnrVRPLEqo6s4K+oMJjq7mlc2wOOwfG30U4uqbN6mOtE7ommd3Z3x7kLigKZ5HwYNY5njbdWpM3wGCw0clVUXasRd3f7tO6I/XU6zaDwX4xNvJ7WhsXg8NRh7FVvF15jcr49+vjb4r300zG/lmN26IjdC0ADhti2l830Xs+wOn8+xGDxGIwddyLdzC1VVUzbqqmuInjUxO+JqqjpdKIbbX2i8l13kFzKdQ4bmtiZ49u5RPFuWa+tXRV1p/wnpTEw6MBTrUvBW1Hg8XVc0znOAxuGid9EYmarF2nsRyRVTPu749xrMLwZtoOY4iiMyxmV2KI5JuXsXXcmI7URTP8l2AESbG9h+SbOr0Zldv1Zrn00zTGLuURRRZiY3TFujfO6ZjkmqZmd3YiZhLYAiXb3sfs7TcDhcRgsVbwOe4KmaLN65Ezbu0Ty8SvdyxG/liY37t88k71fcNwZ9okXa8PGJymxYrndVX5sr4lXbmIp3z+pdwB/KI4tFMT1o3P6ADVaj9J2/hI70tq1Wo/Sdv4SO9IPHTXTxH5v8ANu2k0108R+b/ADbsAAFDeDD1fcp/S/E3F8lDeDD1fcp/S/E3F8gAAAAAAAAAAAAAAAAAAAAAAAAAAAAAAAAAAAAAAAAAAAAAY+YYmnBYDE4qv7Sxaquz7lMTP8gUH0nH2Q8JbCXvt4xGpKsVPbim/NzvQ+gD5ubK9W4fRu0DAalzDC3cdGE5tXFmiqKZuV1W66Y3zPSjfVv37p6XSS1mHCv1TcvzOXZDklizv5KL/NbtUR76K6Y/wBckVh0JwqcNi8bawus8npwVquYicbgqqq6KO3VbnfVu7cTM9pZjBYrD47B2cXgr1u/hr9EXLV23VFVNdMxviYmOnEwCuPDW1Ldwem8k07h7k0xmF6vE4iInp0Wt3FpntTVVv92iGbwO9E4PL9GV6rxNiivMsyuV27F2qN827FFXFmKexvqirf2YiEccNi/VVtHybDzPoKMporiO3VeuxPgwsdwf7VNnY1pOmiIiJwcV8nZqqmZ/xkEgKM8LDRGD0nr+xjspsU4fAZxanEcyojdTRepq3XIpjrRO+mrd2apXmVh4cVmmrKdJXpj0dF/E0RPamm3M+DAJk2Haku6r2V6ezTE1zcxVVjmF+qZ3zVct1Tbmqe3PF43yog4bGpbuGyTItOYe5NNONuV4vERE9Om3uiiJ7U1VTPu0w6jgdXqruyGqiqd8Wsxv0U9qOLRV36pQ7w1L9Ve0/K7O/wBBbym3MR25vXd/egEo8D/ROEyzQ/2U4ixRXmmaXK6bV2qPRW7FFU08WOxvqpqmezHF7CwUxExunlhwmwm1TZ2PaSpoiIicBbr5OzVyz/jLuwUU4VWicJpDaJbxWUWacPl+bWfNNNqiN1Nu7FW65FMdaPtat3W43Y3LbbF9R3NWbL9PZvia5rxV3Dczv1zPLVctzNuqqfdmmZ+VCHDks0zg9H3t3o6bmKo39qYtT/J3HBAvVXdjlmiqd8Wsdfop7Ub4q79UgmwAAHN/Z5pD21ZB/EbPlA6RGPCY6h2qPg7Pj7bqvs80h7asg/iNnykc8IjV2m8y2NakwmXahyfF4q5RZiizYxtu5XVuvW5ndTFW+eSJkHDcBv0lrH4TCd66tGq5wG/SWsfhMJ3rq0YAAAAAAAAAAAAAAAAAAAAAAAAAAAAAAAAAAAAAAAAAAAAAAAAAAAAAAAAAAAAAAAAAAAAAAAAAAAAAAAAAAAAAAAAAAAAAAAAAAAAAACt6yCt6Vdu1zXxD/Hx9ABLc2AAAAAAAAAAAAAAAAn7TXqcyr4pa8CGya3TXqcyr4pa8CGyVdWmX0Sx1dO6AB42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Sal6eH/O/k3bSal6eH/O/kD2056TufCT3obVqtOek7nwk96G1AAAAAAAAAAAAAAAAAAAAAAAAAAAAAAAAAAAAAAAAAAAAAAAAAAAAAAAAAAAAAAAAAAAAAarUfpO38JHeltWq1H6Tt/CR3pB46a6eI/N/m3bSaa6eI/N/m3YAAKG8GHq+5T+l+JuL5KG8GHq+5T+l+JuL5AAAAAAAAAAAAAAAAAAAAAAAAAAAAAAAAAAAAAAAAAAAAAMfMsHZzHLsVgsTFU2MTaqs3IpndM01RMTunrckshqtS6hyrTGV1Zln2Nt4LA01RRN65E7omelHJEgijJODVobK9RUZlXGPx+GojfTgMZcprs8brTO6mJqiOxMzHZ3patZBk9rCeZbWU5fRhd3F5jThqIo3dji7tzD0lrDT+r7OIu6azSxmFvD1RTdm1v9BMxvjfviOxLfAqjwpNjuVZTkler9KYO3gaLNymnH4SzTxbXFqndFyimOSmYqmImI5OXfybp37XgXawxGNyrNtK427VcpwO7F4PjTvmm3VO6umO1FXFmPfyl3bzVap2O6tnEbuJ5griN/8Aendxf8dysnAti5z1MxmjfxIyi7x/c5tZ3f4g/fDW6qeVfkW14++sxsH6jukviFH81c+G1g6qNeZDjZieJey3mMT26Ltcz4yE/wDBxxtGO2K6XuUTE8zsV2ao7E0XKqf5AklWXhw/eDSvxq/4FKzSrfDjxdEYTSODiYm5VXib0x2IiLcR35/UDreBp1JcT+VL3i7SHeGf1WMF+SbPjbyceCLgqsLsZwl2qN0YvGX71PbiKuJ36JQzw18HVb2i5Ni908zvZXTbiezVRduTP+FdILL7EOpDpD8m2fBdujzg9Y2jH7GNK3bcxMUYXmM9qbddVE+CkMFYOHH96tI/DYnwbbruB11IJ/KN/vUOH4cmLo3aPwcTE3I81Xao7Ef7KI/836kjcEvBVYXYtlt2uN3mrE4i9Huc0mj/AMgJjAAUx6FLV/s1kH7y99WucApj0KWr/ZrIP3l76toNecHrUmi9J5hqDMc0ye/hcFTTVXbsV3Jrq41dNEbt9ER06o669qMeEx1DtUfB2fH2wRVwG/SWsfhMJ3rq0arnAb9Jax+EwneurRgAAAAAAAAAAAAAAAAAAAAAAAAAAAAAAAAAAAAAAAAAAAAAAAAAAAAAAAAAAAAAAAAAAAAAAAAAAAAAAAAAAAAAAAAAAAAAAAAAAAAAAK3rIK3pV27XNfEP8fH0AEtzYAAAAAAAAAAAAAAACftNepzKvilrwIbJrdNepzKvilrwIbJV1aZfRLHV07oAHj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NJqXp4f87+TdtJqXp4f87+QPbTnpO58JPehtWq056TufCT3obUAAAAAAAAAAAAAAAAAAAAAAAAAAAAAAAAAAAAAAAAAAAAAAAAAAAAAAAAAAAAAAAAAAAABqtR+k7fwkd6W1arUfpO38JHekHjprp4j83+bdtJprp4j83+bdgAAobwYer7lP6X4m4vkobwYer7lP6X4m4vkAAAAAAAAAAAAAAAAAAAAAAAAAAAAAAAAAAAAAAAAAAAAA5Da3pSdbbO86yK3NMYjEWeNh5qndEXaJiujfPWiaqYie1MuvAUL2B7Q69lOt8fhNQ4fEWstxe7DY+3xJ5ph7lEzxa+L054szVEx090z05jdNycDtG0XjsFTi8NqvJJsTG/fXjbdE0++pqmJp9yYhze1TYppjaFenG4qi7l2ccXd5uwsRE3N3JHNKZ5K93Z5J62/chfE8EvMqb8xhdV4Ouzv5KrmDqpq3e5FU98H84T+2fKtQZN9ieksVGMw1y5TXjsZb38zqimd9NuifwvRREzPS5I3b+Xd1PA10TiMpyDMdUZhZqtV5pxbOEpqjdM2aZmZr9yqrdu95v6Uwy9CcF/TuS4y1jNS5hez25bmKqcPzLmNjf8A70b5mr9cRPXiVgrVuizaotWqKbduimKaaKY3RTEdKIjrQCDeFzou/qXQFjNsvtTdxmSXKr1VFMb5mxVERc3e5xaKvcplFXBc2v5bpGzidM6pv+Zssv3Zv4XF1RM02bkxEVUV7ulTO6JielE79/T3xcmYiqJiqImJ5JiUA7QeDLp3UGPvY/TuOuZDiLszVXYptRdw8z/u0b4mj5J3R1ogEo5htK0TgMBVjcRqvJPM8U8bfbxlu5VV72mmZmqe1ESpVth1jitr206z5x4W9XYni4DLcPMejrjjT6KY601VTM9qN2/pJKw/BLzOq/EYjVWDos7+WqjCVVVbvcmqO+mrZRsX01s6uebMHF3MM4mmaZx2JiN9ET04t0xyURPyz1t+4HYaC07b0nozJsiszFUYHDUWqq46Vde7fXV8tUzPyok4Xui7+otCYbOsvtTdxeSXKrlymmN8zh64jjz+bNNNXuRUnl/KqYrpmmqIqpmN0xMb4mAU74Lm2DLdKYS/pfVWI8y5fcuzfwmLr3zRaqq3caivd0qZmN8T0omZ39NZfMtpWicuy+rG4nVWS8wpp40cyxlF2qr3tNMzNU9qIlFu0Dgx6dz7HXcdpvH3MhvXZmqvDxai9h9/+7TviaPciZiOtEOHw3BLzKq/EYnVeDos7+Wq3hKqqt3uTVHfBGe1nVmM2wbUrU5Jhb1dq5NGAy3DzHopp40+iq60TM1TVPYjpzyb16dEZBa0tpHKMjw8xVRgMNRYmuI3ceqI9FV8s75+Vx+yjY1prZzVOLwNN3HZxVTxKsdid3GpienFFMclET8s9tJYAAAACMeEx1DtUfB2fH20nIx4THUO1R8HZ8fbBFXAb9Jax+EwneurRqucBv0lrH4TCd66tGAAAAAAAAAAAAAAAAAAAAAAAAAAAAAAAAAAAAAAAAAAAAAAAAAAAAAAAAAAAAAAAAAAAAAAAAAAAAAAAAAAAAAAAAAAAAAAAAAAAAAAAresgrelXbtc18Q/x8fQAS3NgAAAAAAAAAAAAAAAJ+016nMq+KWvAhsmt016nMq+KWvAhslXVpl9EsdXTugAeN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0mpenh/zv5N20mpenh/zv5A9tOek7nwk96G1arTnpO58JPehtQAcdtDxmJwnnf5lxF6zxuacbmdc0793F3b9zGur8EfNrtrSLKia57HYiHfPfMvZDGfv6v6nnvmXshjP39X9WjpMdyD1jT4UxCHfPfMvZDGfv6v6nnvmXshjP39X9TpMdx1jT4UxCHfPfMvZDGfv6v6nnvmXshjP39X9TpMdx1jT4UxCHfPfMvZDGfv6v6nnvmXshjP39X9TpMdx1jT4UxCHfPfMvZDGfv6v6nnvmXshjP39X9TpMdx1jT4UxCHfPfMvZDGfv6v6nnvmXshjP39X9TpMdx1jT4UxCHfPfMvZDGfv6v6nnvmXshjP39X9TpMdx1jT4UxCHfPfMvZDGfv6v6nnvmXshjP39X9TpMdx1jT4UxCHfPfMvZDGfv6v6pK0heu39O4S5fuV3blXH3111TVM+jq68s7O2iufl8m+wvcW1X4YhuAG5LAAAABGnCMpzWjZLnGNyHMMdl+PwM28VTdwd+uzXNFNURXE1UzE7uLNU7u1CH+CBrzOc41TnmT6hznMczm7hKcTYnG4qu9NE26+LVFPGmd2+LkTO7+72gWrBoNf59TpfROd53VMROCwly7RE9euI9BHy1bo+UG/FBNku1PU+C2k6eu51qbOsZlteLps4izisddu2pouegmZpqqmJ4vG43yL9gAoZrPX2r9R7X8ywGn9UZ5hcLjM1nBYOzhsfdt26aeaRbomKaaoiN+6J5OyC+Y/Fi3FmxbtRVXXFFMU8auqaqp3Ru3zM9Oe2/YAAAAAAAAAhrapt5yzZ5qurI8bk2Mxl2LNF7mtq7TTTuq38m6fcSnpjNqM/03lOcWbVVm1mGEtYum3VO+aIuURXETPZjeDZAAAAAAAAAAAAAAAAAAAAAANVqP0nb+EjvS2rVaj9J2/hI70g8dNdPEfm/zbtpNNdPEfm/zbsAAFDeDD1fcp/S/E3F8lDeDD1fcp/S/E3F8gAAAAAAAAAAAAAAAAAAAAAAAAAAAAAAAAAAAAAAAAAAAAAAAAAAAAAAAAAAAAAAAAEY8JjqHao+Ds+PtpORjwmOodqj4Oz4+2CKuA36S1j8JhO9dWjVc4DfpLWPwmE711aMAAAAAAAAAAAAAAAAAAAAAAAAAAAAAAAAAAAAAAAAAAAAAAAAAAAAAAAAAAAAAAAAAAAAAAAAAAAAAAAAAAAAAAAAAAAAAAAAAAAAAABW9ZBW9Ku3a5r4h/j4+gAlubAAAAAAAAAAAAAAAAT9pr1OZV8UteBDZNbpr1OZV8UteBDZKurTL6JY6undAA8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pNS9PD/nfybtpNS9PD/nfyB7ac9J3PhJ70Nq1WnPSdz4Se9DagOH2mf2b85/5HcOH2mf2b85/5Gq3ySi33U1cObhwFeoQAAAAAAAAAAAAABKmifUxgvz/DqRWlTRPqYwX5/h1JF2zJ+Ha2d3s3gCauQAAAGDn+W2s5yLMcrxP3DG4a5hq/e10zTPfUG2DZjd0ntwyKjF/7OrzZVl1+melvub7W6fcqmJ+R9B3z84QWV3dK7b87uYT/AGfNMTRmViqOzXuuTMe5Xxo+QH0DQDwy9Q+duznBZNbr3Xs2xccanf07Vr0dX+ebab8gzO1nWRZdmmH+443DW8TR72umKo76mPC7zyvPdrFnJsLvuU5Xh7eGpop5d9656Ord291VEfmgijN9N4rKtK6ez25xosZvOI5lO7du5lXFM7vll9D9meoI1ToDIM643GuYvCUVXZj8bEcW5HyVRVCGOEHoCjL+Dvk+Fw1ETf01FiqqqmOWqJjmd2flqqiqfcZHAv1D54aAzLJLle+7leL49Eb+lauxxo/z03P1gmjXWcxp3RmeZxMxE4LBXb9O/r1U0TNMfLO6PlUi4LmSTnu2bKrlyma7WX03Mfc38v2sbqZ/bqoWQ4XOd+dWx/E4SmrdczTFWsLG7p8WJm5V8m63u+VwXAhyLdY1Nn9yj7aq3gbVXuRx7kf42wWma3UGe5Vp3Lq8fnuYYbAYOnkm7iLkURM9iN/TntRyvLV2oMFpXTOY55mlU04TBWZu17unVPSimO3MzER25hRvD06u4Qe0mqi5f4lERNz0UzNjL8PvjpR156Udmqen2YCzWJ4R2ziziJtUZpi71MTu5rbwVzi/4xE/4O40XtB0rrWmr7Gs6w2Mu0xxqrHLbu0x2ZoqiKt3b3bkT4Lgr6Nt4CLeMzPO7+K4vor1F23bjf2Yp4k7o7UzPuoJ2u7NM52Naiy7M8ozK9cwVy5NWCx9v/Z3LVynl4le7r7uv0qo38nTgF9xwOw/XcbQtn+Dza9FFOYWqpw2Noo5Ii9TEb5iOtFUTTVu62/d1kc8LvaDmGmcjy/T2SX68Nic1prrxN+3O6umzTuji0z1uNMzvmOtTMdcEhas2y6D0ti7mEzPP7FeMtzxa7GFoqv1Uz14qmiJime1MxLS5ZwiNnGOv02qs5vYSqqd0VYjCXKaf1xExHy7kG7COD/h9b6ctai1LmGJw2XYiuqnDYfCcWLlyKappmqqqqJiI40TG7dvndv3w7zV3BWyK9ld2rSma4/DZjTTM26MbXTds3J7E7qYmnf2eXd2AWIyzMMHmuBtY3LMXYxmDuxvt37FyK6K47VUckuc1ztF0roW7hLeqs08wV4umqqzHme7d48U7t/2lNW7px01ONg+t832c7SrOS4+u7by7FYyMBmGDrnfFu5xuJx4jrVU1dPd04iY7G61m1vZHk+03EZbezjH4/C1YCi5RbjCzREVRXNMzv41M/3YBUXhIaqybWO0mvNdN4zzZgJwlq1F3mVdv0VO/fG6uInr9hY3Z7ty2dZRoHTWW5hqHmONweWYbD37fmLE1cS5RappqjfFuYndMTyxO5WLbnofA7Ptd15HleJxOJw8Ya3e5piZpmvfVv3x6GIjdyJx0VwZ9MZ9o3Ic4xOcZzbv5hgMPi7lFuq1xaarlumqYjfRv3b5BaEAAAAAAAAAAAAAAAAAAAAABqtR+k7fwkd6W1arUfpO38JHekHjprp4j83+bdtJprp4j83+bdgAAobwYer7lP6X4m4vkobwYer7lP6X4m4vkAAAAAAAAAAAAAAAAAAAAAAAAAAAAAAAAAAAAAAAAAAAAAAAAAAAAAAAAAAAAAAAAAjHhMdQ7VHwdnx9tJyMeEx1DtUfB2fH2wRVwG/SWsfhMJ3rq0arnAb9Jax+EwneurRgAAAAAAAAAAAAAAAAAAAAAAAAAAAAAAAAAAAAAAAAAAAAAAAAAAAAAAAAAAAAAAAAAAAAAAAAAAAAAAAAAAAAAAAAAAAAAAAAAAAAAAK3rIK3pV27XNfEP8fH0AEtzYAAAAAAAAAAAAAAACftNepzKvilrwIbJrdNepzKvilrwIbJV1aZfRLHV07oAHj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NJqXp4f87+TdtJqXp4f87+QPbTnpO58JPehtWq056TufCT3obUBw+0z+zfnP8AyO4cPtM/s35z/wAjVb5JRb7qauHNw4CvUIAAAAAAAAAAAAAAlTRPqYwX5/h1IrSpon1MYL8/w6ki7Zk/DtbO72bwBNXIAAAAqTw3cj5nm2m8+t08l+zcwV2qOtNFXHo/Xx6/1LbId4WGR+fGx3H36KeNeyy/axtO7p7oniVf5a5n5AevBm1HazDYhlt7FXYjzqi9hb9czyU025mqP1W6qFatkOGu7R+ERYzPFUTVarx13N70Ty8Smiqa6Kfc43Ep+V+tl+s68h2H7Sctpu8W7f8AM9vD07+nN/jW7v8Akp/wSZwI9O8XC6i1Jdo5blVGX2Kt3WjdXc79v9QLIaqye1qHTOa5PiN3MsfhbmGqmfweNTMb/k37/kU24JucXdObYb2SY3fa88LN3B3LdXJxb1uePG/t+grp/OXdUU21Ye5s84RdzN8LRNNucXZzi1EcnHiqqKq49ya6bkA7ThvZ3zTOtNZHRVyWLFzGXKY6811RRTv9zmdX60ycGXIvOPY1kcV08W9jorx1zt80q30T+xFCrO3/ABlzWG3jH4XAVxei5ew+X4XdyxPoaKfDqqn5V78qwNnLMrweAwscXD4WzRYtx2KaaYpj/CAQNw0s1u4TZ3leXWqpppx2Pibm78Ki3RVO79qaZ+REPB62t6c2ZZPm1vNMszHFZjjr9NU3cNTbmmLVNPoafRVRO/fVXPywlHhuYO5c0bp7G0xM27OPqtVT2JrtzMeBLlOC7s60NrvR+aXdSZRGNzbB42aJq81XrcxZqopmjkoriPtoucu7rA7PortJ+wee/s2vLR7t025ac2iaFqyXAZVmljF04m3iLdzE02+JTNO+J6VUzv3VTHS66deh82Ye1n/n8V9YdD5sw9rP/P4r6wEWcBzG3Jo1dgKpmbVM4a/RHYmeaU1fr3U/qdBwu9nmZ6myzLdQ5Fh7mLv5ZRXaxOHtRxq5tTMTFdMdfizE74jl3Vb+tKW9DbOtK6Fu4u5pXK/MFeLpppvT5ou3ePFO/d9vVVu6c9JvcXneVYO/VYxmZ4Gxep3ca3dxFFNUb+WN8TO8FO9iHCBnQuQWNO6gyu7jMrw9dU2L+GqiL1qKqpqmmaat0VRvmZjljdv3cvWsNpnbts91BVRbtZ9bwOIq/wDpZhRNjd+dPoP8zaat2VaH1lVVis2yLCXMRdjjea8NM2ble/8ACmqiY43y70P6x4KeW3cPdu6QzvE4bEREzTh8wiLluqexx6YiaY7e6oE7To3SGPxXnnOnMgxOIvV8381zgbNddyqZ38fj8XfMzPLv3ukUI2UbQNRbJ9d+cua3b0ZVbxfmXMcvu1cai1PG4tVdHWiqOnvjkqiPclfcFGeGB1YrnxCx/wCZbzZP1LNG/kXBeIoVD4YHViufELH/AJlvNk/Us0b+RcF4igHVAAAAAAAAAAAAAAAAAAAAAANVqP0nb+EjvS2rVaj9J2/hI70g8dNdPEfm/wA27aTTXTxH5v8ANuwAAUN4MPV9yn9L8TcXyUN4MPV9yn9L8TcXyAAAAAAAAAAAAAAAAAAAAAAAAAAAAAAAAAAAAAAAAAAAAAAAAAAAAAAAAAAAAAAAAARjwmOodqj4Oz4+2k5GPCY6h2qPg7Pj7YIq4DfpLWPwmE711aNVzgN+ktY/CYTvXVowAAAAAAAAAAAAAAAAAAAAAAAAAAAAAAAAAAAAAAAAAAAAAAAAAAAAAAAAAAAAAAAAAAAAAAAAAAAAAAAAAAAAAAAAAAAAAAAAAAAAAAFb1kFb0q7drmviH+Pj6ACW5sAAAAAAAAAAAAAAABP2mvU5lXxS14ENk1umvU5lXxS14ENkq6tMvoljq6d0ADx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k1L08P+d/Ju2k1L08P+d/IHtpz0nc+EnvQ2rVac9J3PhJ70NqA4faZ/Zvzn/kdw1We5Hhs65h5qrvUcx43F5nMRv37t+/fE9hrtaZqpmIaLzZzaWc006USCRvsHy38fjP26fJPsHy38fjP26fJRej1qroFsjkSN9g+W/j8Z+3T5J9g+W/j8Z+3T5J0es6BbI5EjfYPlv4/Gft0+SfYPlv4/Gft0+SdHrOgWyORI32D5b+Pxn7dPkn2D5b+Pxn7dPknR6zoFsjkSN9g+W/j8Z+3T5J9g+W/j8Z+3T5J0es6BbI5EjfYPlv4/Gft0+SfYPlv4/Gft0+SdHrOgWyORI32D5b+Pxn7dPkn2D5b+Pxn7dPknR6zoFsjkSN9g+W/j8Z+3T5J9g+W/j8Z+3T5J0es6BbI5Spon1MYL8/w6mD9g+W/j8Z+3T5LoMrwNrLcBawliquq3b37prmJnlmZ63uttjZVUVfOUu53auyrmqruZQCSsQAAABrNU5Tbz7TWa5Re3czx2Fu4aZnrcemad/yb2zAfLO/GIwtWIwd2a7fFubrtqZ/Dp3xy9uN8/rfQ3YLp37GNk2nsDXRxMRcw8Yu/vjl4930cxPbiKop/NcjnXBr0Xm+o8bnGJxed0XcXiq8VcsW79qLXGqqmqaYjmczFO+Z5N/S66bKYimmKaYiIiN0RHWB/VX+G5p7mmW6e1Hao5bNyvA3qojpxVHHo+SJpuftLQOc2g6Py3XelsTkOc1X6MJfqor5ph6qablFVNUVRNM1RMR0t3SnkmQUm4NeU3NS7a8mu4qar1OEqrzC9VVyzvop9DP7c0L+I12W7GtObNs1xmY5HiczxGJxNnzPVONuW64po40VTxeLRT05iOz0klA5Tano6xrvQ2Z5Dfrpt3L9EVWLsx9yu0zvoq9zfG6e1MqR6C1VqHYltCxNvHYGumqifM+YYC5PFi7Rv3xNM9Lf16ao3xy9iX0Hcnr3Z5pnXmFotakyy3iLluN1rEUTNF6372uOXd2p3x2gcjk3CF2c5lgqL97Oq8vuzG+rD4rDXIro7W+mmaZ+SZR5tc4S+X05Zey3Z5N6/jL1M0Tmd23NuizE9e3TVHGmrtzERHbbHF8FDTNd+asJn2cWrUz9pci3XMfLxY7zrNFcHnQ2mMXbxl3DYnOMXbnjUVZjXFdFM9mLdMRTP50SDb7AM/1VqTZ9hsw1nhaLWIrndhr+7iV4m1ujdcro3bqd/WmOnHLuiN0zBXDH0JjbGobGssFZru5fibVGHxlVMb+Y3aeSmqrsU1U8WIns09uFvojdG6OSHlisNYxmGu4fF2bd/D3aZouWrlMVU10z04mJ5JgFa9i3CJyCxpfL8l1rcvYDGYGzTh6MZFqq7avUUxupmeLE1U1boiJ5N09Pfy7o73PuENs7yvA13sNm9zMr8Rvow+Ew9zjVz7tURTHyy1mqeDPobOcTXiMv835NcrnfNvCXYqtb/e1xO73ImIaXL+Clpa1eirHZ3nOItxy8Sjmdvf7s8WQV4yrBZnth2xXLljCTRXmmNnEYiKOWnDWONHGmZ/3aeTf153deX0Qc5onRGntEZfVg9NZZZwduvdNyuN9Vy7Mdequd8z1+TfujfybnRgpRwzcsv4XadgsfXRPmbG5fRxK93JNVFVUVU+7ETTP50Jc2T7c9C4TZvkOCzrOIy/H5dgrWEvWLli7VM8zoiiKqZppmJiYpieTl5UqbQdC5Fr7JPOzUWFm7bpq49q7bq4t2zV0uNRV1vcnfE9eENW+ChpiMTxrmfZzVh9/2lMWoq3e+4sx/gCxVuum5bpronfTVEVRPal+n4s24tWaLdO/i0UxTG/sQ/YAAAAAAAAAAAAAAAAAAAADVaj9J2/hI70tq1Wo/Sdv4SO9IPHTXTxH5v827aTTXTxH5v827AABQ3gw9X3Kf0vxNxfJQ3gw9X3Kf0vxNxfIAAAAAAAAAAAAAAAAAAAAAAAAAAAAAAAAAAAAAAAAAAAAAAAAAAAAAAAAAAAAAAAABGPCY6h2qPg7Pj7aTkY8JjqHao+Ds+PtgirgN+ktY/CYTvXVo1XOA36S1j8JhO9dWjAAAAAAAAAAAAAAAAAAAAAAAAAAAAAAAAAAAAAAAAAAAAAAAAAAAAAAAAAAAAAAAAAAAAAAAAAAAAAAAAAAAAAAAAAAAAAAAAAAAAAAAVvWQVvSrt2ua+If4+PoAJbmwAAAAAAAAAAAAAAAE/aa9TmVfFLXgQ2TW6a9TmVfFLXgQ2Srq0y+iWOrp3QAPG0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TUvTw/538m7aTUvTw/538ge2nPSdz4Se9DatVpz0nc+EnvQ2oAAAAAAAAAAAAAAAAAAAAAAAAAAAAAAAAAAAAAAAAAAAAAAAAAAAAAAAAAAAAAAAAAAAADVaj9J2/hI70tq1Wo/Sdv4SO9IPHTXTxH5v827aTTXTxH5v827AABQ3gw9X3Kf0vxNxfJQ3gw9X3Kf0vxNxfIAAAAAAAAAAAAAAAAAAAAAAAAAAAAAAAAAAAAAAAAAAAAAAAAAAAAAAAAAAAAAAAABGPCY6h2qPg7Pj7aTkY8JjqHao+Ds+PtgirgN+ktY/CYTvXVo1XOA36S1j8JhO9dWjAAAAAAAAAAAAAAAAAAAAAAAAAAAAAAAAAAAAAAAAAAAAAAAAAAAAAAAAAAAAAAAAAAAAAAAAAAAAAAAAAAAAAAAAAAAAAAAAAAAAAAAVvWQVvSrt2ua+If4+PoAJbmwAAAAAAAAAAAAAAAEzZDqbKLGR5dZu4vi3LeGt0VRzOud0xTET1md9leS+vf+FX/RE+H9L2vex3no5+u8VRVLrbPELSKIj5Ro/wB2pU+yvJfXv/Cr/ofZXkvr3/hV/wBEVjHpNTPrG17o/wBxSp9leS+vf+FX/Q+yvJfXv/Cr/oisOk1HWNr3R/uKVPsryX17/wAKv+h9leS+vf8AhV/0RWHSajrG17o/3FKn2V5L69/4Vf8AQ+yvJfXv/Cr/AKIrDpNR1ja90f7ilT7K8l9e/wDCr/ofZXkvr3/hV/0RWHSajrG17o/3FKn2V5L69/4Vf9D7K8l9e/8ACr/oisOk1HWNr3R/uKVPsryX17/wq/6H2V5L69/4Vf8ARFYdJqOsbXuj/cUqfZXkvr3/AIVf9D7K8l9e/wDCr/oisOk1HWNr3R/uKVPsryX17/wq/wCjc2LtF+xbvWquNbuUxXTO7dviY3whJMWRfeTL/i9vwYbrG1muZ+aXdLzXbTMVQzgG9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k1L08P+d/Ju2n1HbmbNm5HSpqmJ+X/wDoD96c9J3PhJ70Nq0mnL1MRdszMRVM8aO32W7AAAAAAAAAAAAAAAAAAAAAAAAAAAAAAAAAAAAAAAAAAAAAAAAAAAAAAAAAAAAAAAAAAAAAarUfpO38JHeltWk1Ffpnmdimd9UTxqu12ANNdPEfm/zbtp9OW5izeuT0qqoiPk//AKtwAAChvBh6vuU/pfibi+ShvBh6vuU/pfibi+QAAAAAAAAAAAAAAAAAAAAAAAAAAAAAAAAAAAAAAAAAAAAAAAAAAAAAAAAAAAAAAAACMeEx1DtUfB2fH20nIx4THUO1R8HZ8fbBFXAb9Jax+EwneurRqucBv0lrH4TCd66tGAAAAAAAAAAAAAAAAAAAAAAAAAAAAAAAAAAAAAAAAAAAAAAAAAAAAAAAAAAAAAAAAAAAAAAAAAAAAAAAAAAAAAAAAAAAAAAAAAAAAAAAresgrelXbtc18Q/x8fQAS3NgAAAAAAAAAAAAAAAN5h/S9r3sd56PPD+l7XvY7z0cxaZpX9GWABgyAAAAAAAAAAAAAAExZF95Mv8Ai9vwYQ6mLIvvJl/xe34MJN20yscOzVM4BMW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88TZpxFiu1X0qo/U9AHJYrCX8Hc9FExET6GunpP1RmWLojdF+r5Yie+6t41YXD1TvqsWpn3kA5zz0xn47/LH9Dz0xn47/LH9HReY8N63tfsQeY8N63tfsQDnfPTGfjv8sf0PPTGfjv8ALH9HReY8N63tfsQeY8N63tfsQDnfPTGfjv8ALH9Dz0xn47/LH9HReY8N63tfsQeY8N63tfsQDnfPTGfjv8sf0PPTGfjv8sf0dF5jw3re1+xB5jw3re1+xAOd89MZ+O/yx/Q89MZ+O/yx/R0XmPDet7X7EHmPDet7X7EA53z0xn47/LH9Dz0xn47/ACx/R0XmPDet7X7EHmPDet7X7EA53z0xn47/ACx/Q89MZ+O/yx/R0XmPDet7X7EHmPDet7X7EA53z0xn47/LH9Dz0xn47/LH9HReY8N63tfsQeY8N63tfsQDnfPTGfjv8sf0PPTGfjv8sf0dF5jw3re1+xB5jw3re1+xAOd89MZ+O/yx/Q89MZ+O/wAsf0dF5jw3re1+xB5jw3re1+xAOd89MZ+O/wAsf0PPTGfjv8sf0dF5jw3re1+xB5jw3re1+xAOd89MZ+O/yx/Q89MZ+O/yx/R0XmPDet7X7EHmPDet7X7EA53z0xn47/LH9Dz0xn47/LH9HReY8N63tfsQeY8N63tfsQDnfPTGfjv8sf0PPTGfjv8ALH9HReY8N63tfsQeY8N63tfsQDnfPTGfjv8ALH9Dz0xn47/LH9HReY8N63tfsQeY8N63tfsQDnfPTGfjv8sf0PPTGfjv8sf0dF5jw3re1+xB5jw3re1+xAOd89MZ+O/yx/Q89MZ+O/yx/R0XmPDet7X7EHmPDet7X7EA53z0xn47/LH9Dz0xn47/ACx/R0XmPDet7X7EHmPDet7X7EA53z0xn47/ACx/Q89MZ+O/yx/R0XmPDet7X7EHmPDet7X7EA53z0xn47/LH9Dz0xn47/LH9HReY8N63tfsQeY8N63tfsQDnfPTGfjv8sf0PPTGfjv8sf0dF5jw3re1+xB5jw3re1+xAOd89MZ+O/yx/Q89MZ+O/wAsf0dF5jw3re1+xB5jw3re1+xAOd89MZ+O/wAsf0PPTGfjv8sf0dF5jw3re1+xB5jw3re1+xAOd89MZ+O/yx/Q89MZ+O/yx/R0XmPDet7X7EHmPDet7X7EA53z0xn47/LH9Dz0xn47/LH9HReY8N63tfsQeY8N63tfsQDnfPTGfjv8sf0PPTGfjv8ALH9HReY8N63tfsQeY8N63tfsQDnfPTGfjv8ALH9Dz0xn47/LH9HReY8N63tfsQeY8N63tfsQDnfPTGfjv8sf0PPTGfjv8sf0dF5jw3re1+xB5jw3re1+xAOd89MZ+O/yx/Q89MZ+O/yx/R0XmPDet7X7EHmPDet7X7EA53z0xn47/LH9Dz0xn47/ACx/R0XmPDet7X7EHmPDet7X7EA53z0xn47/ACx/Q89MZ+O/yx/R0XmPDet7X7EHmPDet7X7EA53z0xn47/LH9Dz0xn47/LH9HReY8N63tfsQeY8N63tfsQDnfPTGfjv8sf0PPTGfjv8sf0dF5jw3re1+xB5jw3re1+xAOd89MZ+O/yx/Q89MZ+O/wAsf0dF5jw3re1+xB5jw3re1+xAObrzHF1xuqv1bu1ujvP5hMFfxlzfTExTM8tdXS/9XT04axRO+mxaiezFEPUHnh7NOHs0Wrcehpj9b0AAAFDeDD1fcp/S/E3F8lDeDD1fcp/S/E3F8gAAAAAAAAAAAAAAAAAAAAAAAAAAAAAAAAAAAAAAAAAAAAAAAAAAAAAAAAAAAAAAAAEY8JjqHao+Ds+PtpORjwmOodqj4Oz4+2CKuA36S1j8JhO9dWjVc4DfpLWPwmE711aMAAAAAAAAAAAAAAAAAAAAAAAAAAAAAAAAAAAAAAAAAAAAAAAAAAAAAAAAAAAAAAAAAAAAAAAAAAAAAAAAAAAAAAAAAAAAAAAAAAAAAABW9ZBW9Ku3a5r4h/j4+gAlubAAAAAAAAAAAAAAAAbzD+l7XvY7z0eeH9L2vex3no5i0zSv6MsADBkAAAAAAAAAAAAAAJiyL7yZf8Xt+DCHUxZF95Mv+L2/BhJu2mVjh2apnAJi3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UN4MPV9yn9L8TcXyUN4MPV9yn9L8TcXyAAAAAAAAAAAAAAAAAAAAAAAAAAAAAAAAAAAAAAAAAAAAAAAAAAAAAAAAAAAAAAAAARjwmOodqj4Oz4+2k5GPCY6h2qPg7Pj7YIq4DfpLWPwmE711aNVzgN+ktY/CYTvXVowAAAAAAAAAAAAAAAAAAAAAAAAAAAAAAAAAAAAAAAAAAAAAAAAAAAAAAAAAAAAAAAAAAAAAAAAAAAAAAAAAAAAAAAAAAAAAAAAAAAAAAFb1kFb0q7drmviH+Pj6ACW5sAAAAAAAAAAAAAAABvMP6Xte9jvPR54f0va97HeejmLTNK/oywAMGQAAAAAAAAAAAAAAmLIvvJl/xe34MIdTFkX3ky/4vb8GEm7aZWOHZqmcAmL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3gw9X3Kf0vxNxfJQ3gw9X3Kf0vxNxfIAAAAAAAAAAAAAAAAAAAAAAAAAAAAAAAAAAAAAAAAAAAAAAAAAAAAAAAAAAAAAAAABGPCY6h2qPg7Pj7aTkY8JjqHao+Ds+PtgirgN+ktY/CYTvXVo1XOA36S1j8JhO9dWjAAAAAAAAAAAAAAAAAAAAAAAAAAAAAAAAAAAAAAAAAAAAAAAAAAAAAAAAAAAAAAAAAAAAAAAAAAAAAAAAAAAAAAAAAAAAAAAAAAAAAAAVvWQVvSrt2ua+If4+PoAJbmwAAAAAAAAAAAAAAAG8w/pe172O89Hnh/S9r3sd56OYtM0r+jLAAwZAAAAAAAAAAAAAACYsi+8mX/F7fgwh1MWRfeTL/AIvb8GEm7aZWOHZqmcAmL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3gw9X3Kf0vxNxfJQ3gw9X3Kf0vxNxfIAAAAAAAAAAAAAAAAAAAAAAAAAAAAAAAAAAAAAAAAAAAAAAAAAAAAAAAAAAAAAAAABGPCY6h2qPg7Pj7aTkY8JjqHao+Ds+PtgirgN+ktY/CYTvXVo1XOA36S1j8JhO9dWjAAAAAAAAAAAAAAAAAAAAAAAAAAAAAAAAAAAAAAAAAAAAAAAAAAAAAAAAAAAAAAAAAAAAAAAAAAAAAAAAAAAAAAAAAAAAAAAAAAAAAAAVvWQVvSrt2ua+If4+PoAJbmwAAAAAAAAAAAAAAAG8w/pe172O89Hnh/S9r3sd56OYtM0r+jLAAwZAAAAAAAAAAAAAACYsi+8mX/ABe34MIdTFkX3ky/4vb8GEm7aZWOHZqmcAmL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3gw9X3Kf0vxNxfJQ3gw9X3Kf0vxNxfIAAAAAAAAAAAAAAAAAAAAAAAAAAAAAAAAAAAAAAAAAAAAAAAAAAAAAAAAAAAAAAAABGPCY6h2qPg7Pj7aTkY8JjqHao+Ds+PtgirgN+ktY/CYTvXVo1XOA36S1j8JhO9dWjAAAAAAAAAAAAAAAAAAAAAAAAAAAAAAAAAAAAAAAAAAAAAAAAAAAAAAAAAAAAAAAAAAAAAAAAAAAAAAAAAAAAAAAAAAAAAAAAAAAAAAAVvWQVvSrt2ua+If4+PoAJbmwAAAAAAAAAAAAAAAG8w/pe172O89Hnh/S9r3sd56OYtM0r+jLAAwZAAAAAAAAAAAAAACYsi+8mX/F7fgwh1MWRfeTL/i9vwYSbtplY4dmqZwCYt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eDD1fcp/S/E3F8lDeDD1fcp/S/E3F8gAAAAAAAAAAAAAAAAAAAAAAAAAAAAAAAAAAAAAAAAAAAAAAAAAAAAAAAAAAAAAAAAEY8JjqHao+Ds+PtpORjwmOodqj4Oz4+2CKuA36S1j8JhO9dWjVc4DfpLWPwmE711aMAAAAAAAAAAAAAAAAAAAAAAAAAAAAAAAAAAAAAAAAAAAAAAAAAAAAAAAAAAAAAAAAAAAAAAAAAAAAAAAAAAAAAAAAAAAAAAAAAAAAAABW9ZBW9Ku3a5r4h/j4+gAlubAAAAAAAAAAAAAAAAbzD+l7XvY7z0eeH9L2vex3no5i0zSv6MsADBkAAAAAAAAAAAAAAJiyL7yZf8Xt+DCHUxZF95Mv+L2/BhJu2mVjh2apnAJi3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UN4MPV9yn9L8TcXyUN4MPV9yn9L8TcXyAAAAAAAAAAAAAAAAAAAAAAAAAAAAAAAAAAAAAAAAAAAAAAAAAAAAAAAAAAAAAAAAARjwmOodqj4Oz4+2k5GPCY6h2qPg7Pj7YIq4DfpLWPwmE711aNVzgN+ktY/CYTvXVowAAAAAAAAAAAAAAAAAAAAAAAAAAAAAAAAAAAAAAAAAAAAAAAAAAAAAAAAAAAAAAAAAAAAAAAAAAAAAAAAAAAAAAAAAAAAAAAAAAAAAAFb1kFb0q7drmviH+Pj6ACW5sAAAAAAAAAAAAAAABvMP6Xte9jvPR54f0va97HeejmLTNK/oywAMGQAAAAAAAAAAAAAAmLIvvJl/xe34MIdTFkX3ky/wCL2/BhJu2mVjh2apnAJi3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UN4MPV9yn9L8TcXyUN4MPV9yn9L8TcXyAAAAAAAAAAAAAAAAAAAAAAAAAAAAAAAAAAAAAAAAAAAAAAAAAAAAAAAAAAAAAAAAARjwmOodqj4Oz4+2k5GPCY6h2qPg7Pj7YIq4DfpLWPwmE711aNVzgN+ktY/CYTvXVowAAAAAAAAAAAAAAAAAAAAAAAAAAAAAAAAAAAAAAAAAAAAAAAAAAAAAAAAAAAAAAAAAAAAAAAAAAAAAAAAAAAAAAAAAAAAAAAAAAAAAAFb1kFb0q7drmviH+Pj6ACW5sAAAAAAAAAAAAAAABvMP6Xte9jvPR54f0va97HeejmLTNK/oywAMGQAAAAAAAAAAAAAAmLIvvJl/wAXt+DCHUxZF95Mv+L2/BhJu2mVjh2apnAJi3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UN4MPV9yn9L8TcXyUN4MPV9yn9L8TcXyAAAAAAAAAAAAAAAAAAAAAAAAAAAAAAAAAAAAAAAAAAAAAAAAAAAAAAAAAAAAAAAAARjwmOodqj4Oz4+2k5GPCY6h2qPg7Pj7YIq4DfpLWPwmE711aNVzgN+ktY/CYTvXVowAAAAAAAAAAAAAAAAAAAAAAAAAAAAAAAAAAAAAAAAAAAAAAAAAAAAAAAAAAAAAAAAAAAAAAAAAAAAAAAAAAAAAAAAAAAAAAAAAAAAAAFb1kFb0q7drmviH+Pj6ACW5sAAAAAAAAAAAAAAABvMP6Xte9jvPR54f0va97HeejmLTNK/oywAMGQAAAAAAAAAAAAAAmLIvvJl/xe34MIdTFkX3ky/4vb8GEm7aZWOHZqmcAmL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3gw9X3Kf0vxNxfJQ3gw9X3Kf0vxNxfIAAAAAAAAAAAAAAAAAAAAAAAAAAAAAAAAAAAAAAAAAAAAAAAAAAAAAAAAAAAAAAAABGPCY6h2qPg7Pj7aTkY8JjqHao+Ds+PtgirgN+ktY/CYTvXVo1XOA36S1j8JhO9dWjAAAAAAAAAAAAAAAAAAAAAAAAAAAAAAAAAAAAAAAAAAAAAAAAAAAAAAAAAAAAAAAAAAAAAAAAAAAAAAAAAAAAAAAAAAAAAAAAAAAAAAAVvWQVvSrt2ua+If4+PoAJbmwAAAAAAAAAAAAAAAG8w/pe172O89Hnh/S9r3sd56OYtM0r+jLAAwZAAAAAAAAAAAAAACYsi+8mX/F7fgwh1MWRfeTL/i9vwYSbtplY4dmqZwCYt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eDD1fcp/S/E3F8lDeDD1fcp/S/E3F8gAAAAAAAAAAAAAAAAAAAAAAAAAAAAAAAAAAAAAAAAAAAAAAAAAAAAAAAAAAAAAAAAEY8JjqHao+Ds+PtpORjwmOodqj4Oz4+2CKuA36S1j8JhO9dWjVc4DfpLWPwmE711aMAAAAAAAAAAAAAAAAAAAAAAAAAAAAAAAAAAAAAAAAAAAAAAAAAAAAAAAAAAAAAAAAAAAAAAAAAAAAAAAAAAAAAAAAAAAAAAAAAAAAAABW9ZBW9Ku3a5r4h/j4+gAlubAAAAAAAAAAAAAAAAbzD+l7XvY7z0eeH9L2vex3no5i0zSv6MsADBkAAAAAAAAAAAAAAJiyL7yZf8Xt+DCHUxZF95Mv8Ai9vwYSbtplY4dmqZwCYt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eDD1fcp/S/E3F8lDeDD1fcp/S/E3F8gAAAAAAAAAAAAAAAAAAAAAAAAAAAAAAAAAAAAAAAAAAAAAAAAAAAAAAAAAAAAAAAAEY8JjqHao+Ds+PtpORjwmOodqj4Oz4+2CKuA36S1j8JhO9dWjVc4DfpLWPwmE711aMAAAAAAAAAAAAAAAAAAAAAAAAAAAAAAAAAAAAAAAAAAAAAAAAAAAAAAAAAAAAAAAAAAAAAAAAAAAAAAAAAAAAAAAAAAAAAAAAAAAAAABW9ZBW9Ku3a5r4h/j4+gAlubAAAAAAAAAAAAAAAAbzD+l7XvY7z0eeH9L2vex3no5i0zSv6MsADBkAAAAAAAAAAAAAAJiyL7yZf8AF7fgwh1MWRfeTL/i9vwYSbtplY4dmqZwCYt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eDD1fcp/S/E3F8lDeDD1fcp/S/E3F8gAAAAAAAAAAAAAAAAAAAAAAAAAAAAAAAAAAAAAAAAAAAAAAAAAAAAAAAAAAAAAAAAEY8JjqHao+Ds+PtpORjwmOodqj4Oz4+2CKuA36S1j8JhO9dWjVc4DfpLWPwmE711aMAAAAAAAAAAAAAAAAAAAAAAAAAAAAAAAAAAAAAAAAAAAAAAAAAAAAAAAAAAAAAAAAAAAAAAAAAAAAAAAAAAAAAAAAAAAAAAAAAAAAAABW9ZBW9Ku3a5r4h/j4+gAlubAAAAAAAAAAAAAAAAbzD+l7XvY7z0eeH9L2vex3no5i0zSv6MsADBkAAAAAAAAAAAAAAJiyL7yZf8Xt+DCHUxZF95Mv+L2/BhJu2mVjh2apnAJi3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UN4MPV9yn9L8TcXyUN4MPV9yn9L8TcXyAAAAAAAAAAAAAAAAAAAAAAAAAAAAAAAAAAAAAAAAAAAAAAAAAAAAAAAAAAAAAAAAARjwmOodqj4Oz4+2k5GPCY6h2qPg7Pj7YIq4DfpLWPwmE711aNVzgN+ktY/CYTvXVowAAAAAAAAAAAAAAAAAAAAAAAAAAAAAAAAAAAAAAAAAAAAAAAAAAAAAAAAAAAAAAAAAAAAAAAAAAAAAAAAAAAAAAAAAAAAAAAAAAAAAAFb1kFb0q7drmviH+Pj6ACW5sAAAAAAAAAAAAAAABvMP6Xte9jvPR54f0va97HeejmLTNK/oywAMGQAAAAAAAAAAAAAAmLIvvJl/xe34MIdTFkX3ky/4vb8GEm7aZWOHZqmcAmL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3gw9X3Kf0vxNxfJQ3gw9X3Kf0vxNxfIAAAAAAAAAAAAAAAAAAAAAAAAAAAAAAAAAAAAAAAAAAAAAAAEF8Kfab9iOl/ODKb/FzzNrc0zVRPosPh55Kq+1NXLTH509aASdb1/o27iacPb1bp6vEV1xbptU5lZmqapndFMRxt+/fybnTPmNoj1aZB+UMP4yl9OQGtz3P8oyDDRiM8zTA5dZnpV4q/TairtRxpjfPuOZ2y67tbPNC4zOZoou4yqYw+Ds1dK5eq37t/aiImqe1SprojRur9uOq8bjMTj6q+JMVYvMcXMzRa3791FNMdfp7qY3RER1gXJsbW9AX78WqNXZPFczu314iKKf2p3R/i7PB4rD47DW8Tgr9rEYe5G+i7ariumqOzExySqxmPBKuU4Cqct1bTdxkR6Gi/geJbrnsb4rmaf1SivRWrdU7Edf3svx9N+ixZvRRmGW1Vb7d6jk9HT1uNu3TTVHa60zAPoCMbLMdh8zy7C4/A3Iu4XFWqb1m5HSqoqiJpn5YmHGbate29nehcVm8U0XcfcqjD4K1X0q71UTume1ERNU+5u64Opz3UGT6fw8X89zXA5dZq+1qxV+m1FXucaY3/ACOaw+1vQGIvxat6uyeK5ndvrxEUU/rndCm2hNEau236nx2OxWYVVU0TE4vMsZM1U0b+lRRTHTnsUxuiI7HIlTNOCXdowFVWV6sou42mn0NGIwXM7dc9jjRXM0/qkFqMJirGMw1vEYO/axGHuRvou2q4rpqjsxMckvVQDQestT7FNe3suzGm/RhbN+LeY5bVVvouU8no6Otxt26aao6fJ1pX4wGLsZhgcNjMHcpu4bEW6b1q5T0q6KoiYmPdiYB7gAAAIx4THUO1R8HZ8fbScjHhMdQ7VHwdnx9sEVcBv0lrH4TCd66tGq5wG/SWsfhMJ3rq0YAAAAAAAAAAAAAAAAAAAAAAAAAAAAAAAAAAAAAAAAAAAAAAAAAAAAAAAAAAAAAAAAAAAAAAAAAAAAAAAAAAAAAAAAAAAAAAAAAAAAAACt6yCt6Vdu1zXxD/AB8fQAS3NgAAAAAAAAAAAAAAAN5h/S9r3sd56PPD+l7XvY7z0cxaZpX9GWABgyAAAAAAAAAAAAAAExZF95Mv+L2/BhDqYsi+8mX/ABe34MJN20yscOzVM4BMW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hvBh6vuU/pfibi+ShvBh6vuU/pfibi+QAAAAAAAAAAAAAAAAAAAAAAAAAAAAAAAAAx8yx2GyzLsVj8fdps4PC2q7967Vv3UUUxNVVU7uxETLgefds59tWD/d3PJBIwjnn3bOfbVg/wB3c8k592zn21YP93c8kEjCOefds59tWD/d3PJOfds59tWD/d3PJBIwjnn3bOfbVg/3dzyXR6P1vpzWXmv7Gc1s5h5k4nN+Z01RxOPxuLv3xHT4tX6gdGAAAAADR621Nl+j9L5hnubV8XC4S3xuLE+iuVdKmintzO6I91THZrp7M9um13F5vqDjVZbbuRicfVTM8Wm3v3W8PTPW3xHF7O6Kp6ba8JHXmK2ia7wukNMcfFZfg8RFi3RanfGLxUzxZqjsxTvmmJ99PSlaDZBoPC7PNFYTJ7HEuYuf9tjL9Mfdb0xHGn3I5IjtRHX3gpDnFuizt+xtqzRTRbo1PXTTRTG6KYjFTuiI7D6Jvndnv/zB5h/90XP+rl9EQVL4b+bV1ZrpjJ6api3bs3cXXT2Zqqimmfk4lX65SzwWcmtZTsZyi7RRFN/MK7uLvTu+2ma5pp/yU0IH4a1U89HKaetGTWp/49/+iy2waIjY7pLd6xonvg71UbhvZNasZ5prOrdERdxVi7hbsxHT5nVTVTv7f+0q/UtyrLw4Yjzh0rPX803/AAaQSDwWs1rzTYvk0XqpquYOu7hJmexTXM0x8lNVMfIh/hvZtXcz/TWTxVMW7OGuYuqnszXXxYmfc5nP65SHwNZmdkmIietml6I/Ytod4aNUztXwET0qcosxH728CwfBgya1k+xnJKqKIpvY7mmMvVRH21VVcxTP7FNEfIlVxGw+IjZDpHd7G2Z/yu3BUHhuZNaw2ptOZzboim5jcNdw9yYjpzaqpmJnt7ru75O0mrgw5rXmuxbIZvVTVdwvNcJMz2KLlUUx8lPFj5EZ8OOI87NIz1+bYnwbbsOB3Mzsg3T1sxvxH6qATgAACrnRb4b2nXv4jH1YLRox4THUO1R8HZ8fbRV0W+G9p17+Ix9W5bafwjbGttC5rp2jTNzBVY2mimL842LkUcW5TX9rxI3/AGu7p9cHU8Bv0lrH4TCd66tGq5wG/SWsfhMJ3rq0YAAAAAAAAAAAAAAAAAAAAAAAAAAAAAAAAAAAAAAAAAAAAAAAAAAAAAAAAAAAAAAAAAAAAAAAAAAAAAAAAAAAAAAAAAAAAAAAAAAAAAACt6yCt6Vdu1zXxD/Hx9ABLc2AAAAAAAAAAAAAAAA3mH9L2vex3no88P6Xte9jvPRzFpmlf0ZYAGDIAAAAAAAAAAAAAATFkX3ky/4vb8GEOpiyL7yZf8Xt+DCTdtMrHDs1TOATFu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obwYer7lP6X4m4vkobwYer7lP6X4m4vkAAAAAAAAAAAAAAAAAAAAAAAAAAAAAAAADTa0ym7n2js+yfDXKLd/MMBfwluu5v4tNVy3VTEzu5d2+VUOhS1V7O5H+u75C5ACm3Qpaq9ncj/Xd8hElzQuYYnX1ektP3rGd5hTdmzzXCb+ZTVH288aqI9DTy76ulyT01+dq+b3si2a6lzLCVTRicPgLs2q46dNc0zFNXyTMT8iv3Afy/DV39WZlXTTVjLdOHw9FU9Oiirj1Vfrmmn9kGho4Keq5opmrO8jpqmOWONdndP7D+9Clqr2dyP9d3yFyQHz02qbH9S7OLdjE5rTh8Xlt6eJTjMJM1UU1/3KomImmexybp7PTWS4JWj8PkOl8wzzA51ZzPDZ3TY3U27U26sPVa5pFVFe+Z9Fvr/w38sTCS9ruXYXNdl+qcLjqaarPndfu76o+1qoomumr5KqYn5ECcCHN78zqjJq6pnDxFnF26etTVPGprn5Yij9kFqQAAAEKcJ/aZ9hWlPOjKr/ABc/zaiaKJpn0WHs9Kq52pnlpp7e+fwU1qtbadhGs9bbSM2z3LsVlc4DEcypsU4jE1xXRTTbppmN0UTERxoqnknrg9OCDsz8z4edcZzY/wBtdiq1llFcctNHSrvfLy0x2uNPXhaFSLoXNeeuci7qufVnQua89c5F3Vc+rBxee/8AzB5h/wDdFz/q5fRF8w8Vp/GYbV17Tlyqz5vtY6cvqqiqeJzSLnM5nfu37t/X3dJYzZPwfdYaU2iZHnmZ38oqweCvTcuxZxFdVcxxZjkiaI7PZBznDWieellU9acmtR/x76y2wWYnY5pKY9Y0R30DcN/Ka6M40xnFNMzbu2LuEqq7E0VRVTE+7x6v1Slfgp53azfY3lmHprirEZbdu4S9G/lj0c10/wCWun9Ugl9WXhwz/wDuHSsdfzTf8ClZpUfhvZzavZ3pnJbdcTdwti9irsRPS5pNNNO/93V+sEh8DWmadkd+Z6VWZ3pj9i3H8kN8NCJjavgZnr5RZmP3t5YTgwZRXlOxfIovUzTdxfNMXVE9iuueLPy0RTPyoZ4b2U129RabziKZm3fwtzCTV2Jt18aIn95P6pBYPYfMTsh0jMex1mP8ruES8FrO7Wc7GsotU1xVfy6q5g71O/7Waapqp/yVUJaBV/hxz/8AuvSMdfm2J8G27DgeUzTsfiZ6VWYX5j9VEfyRjw3M5tYjUmm8mt1xNzBYa7iLkRPSm7VTERPb3Wt/y9tN/BoyivJ9i+nqL1M03cTRXi6u3Fyuqqmf2JpBJ4ACMecLs09q9nuq/wCWk4BGPOF2ae1ez3Vf8twW3XZFoXTeyjP82yTILeFzHDUWptXoxF6qaZm9RTPJVXMdKZjpLFox4THUO1R8HZ8fbBFXAb9Jax+EwneurRqucBv0lrH4TCd66tGAAAAAAAAAAAAAAAAAAAAAAAAAAAAAAAAAAAAAAAAAAAAAAAAAAAAAAAAAAAAAAAAAAAAAAAAAAAAAAAAAAAAAAAAAAAAAAAAAAAAAAAresgrelXbtc18Q/wAfH0AEtzYAAAAAAAAAAAAAAADeYf0va97Heejzw/pe172O89HMWmaV/RlgAYMgAAAAAAAAAAAAABMWRfeTL/i9vwYQ6mLIvvJl/wAXt+DCTdtMrHDs1TOATFu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obwYer7lP6X4m4vkobwYer7lP6X4m4vkAAAAAAAAAAAAAAAAAAAAAAAAAAAAAAAAAADR65yONTaNzrJZqiirH4S7YprnpU1VUzFM/JO6VHNj2vcdsf15jbebYK9OFrmcJmWEjkuUTRVO6qnfyTVTO/k6UxM9nfF/wBFO2DYnkO0WqcdFyrK89imKYxtqiKouxHSi5Rycbd0onfE9uYjcDo9N7UdE6jw1F3LNSZbxqo38xv3os3Y7U0V7p/w3NxjdW6cwNmbuMz/ACnD2ojfNd3GW6Y/xlTXO+DRr/AXqqcBZy/NLe/0NeHxVNuZjtxc4u6f1tfhODttKv3You5HZw1M/h3cdYmI/Zrmf8ASdwhtvGU5jp3GaX0XfnGVYynmWLx9NM026bf4VFG/lqmrpTPS3TO7fv5NvwMNJ4nLdO5vqTG2qrdOZ10WcLFUbpqt2+Nxq47U1VbvzJYezjguWMFi7ON11mFrG8SYqjAYPjRaqn/fuTETMdqIj3VmMNYs4XD2sPhrVFmxapii3bt0xTTRTEboiIjkiIjrA9AAAAAAAAfO7Pf/AJg8w/8Aui5/1cvoi525obSVzMKsfc0vkVWOquzfqxNWX2ZuTcmeNx5q4u/jb+Xf097ogcPtl0JZ2h6FxeTTXRaxlMxiMHeq6Vu9TE7t/amJmme1Vv6ymGjdWav2IawxeHvYKqzcq3UYvL8XExbvUxM7qomPl3Vxvjl68S+g7W57kGUagw0YfPMrwOY2Y+1oxVim7FPbjjRO6fcBWXMOFrcqwFUZfpKm3jZp5Kr+O49umezuiiJq9zfCL9C6P1Rtu1/dzPNKr9WEu3orzDMaqd1FuiN3+zo63G3boppjpcm/khcTD7JNAWL8XbekcnmuJ37q8PFdP7M74/wdnhMNYweGt4fB2LVjD244tFq1RFFNMdiIjkgH8wOEsYDBYfB4O3Taw2Ht02rVunpUUUxuiI9yIhxO2rQNvaJoXFZRFVFrH26oxGCu19Ki9TE7ontTEzTPu7+s7wB8+dEax1dsR1bjMLewNVqqrdRjMuxcTFF2I37qqZjr9PdXG+JievCWcy4WtyvL6qct0nTaxtVO6mu/jeaW6J7PFiiJq/XCzWfafyfUGHixnuVYHMbNP2tOKsU3Yp7ccaJ3fI5rDbJdAYe/F23pHJ5rid/o8PFcfqq3wCnuz7Repttevrua5vVfqwN2/F3Mcxqp4tEUxu/2dvrcbdEUxTH2sbutC+uEw9nB4WzhsLbptYezRTbt0UxyU0xG6Ij3IgwuGsYTD28PhLNuxYtxxaLdqmKaaY7ERHJD1AAAAARjwmOodqj4Oz4+2k5GPCY6h2qPg7Pj7YIq4DfpLWPwmE711aNVzgN+ktY/CYTvXVowAAAAAAAAAAAAAAAAAAAAAAAAAAAAAAAAAAAAAAAAAAAAAAAAAAAAAAAAAAAAAAAAAAAAAAAAAAAAAAAAAAAAAAAAAAAAAAAAAAAAAAFb1kFb0q7drmviH+Pj6ACW5sAAAAAAAAAAAAAAABvMP6Xte9jvPR54f0va97HeejmLTNK/oywAMGQAAAAAAAAAAAAAAmLIvvJl/wAXt+DCHUxZF95Mv+L2/BhJu2mVjh2apnAJi3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UN4MPV9yn9L8TcXyUN4MPV9yn9L8TcXyAAAAAAAAAAAAAAAAAAAAAAAAAAAAAAAAB447F4fAYLEYzG3qLGFw9uq7du1zupoopjfVVM9aIiJlx/PY0D7bsl7qpbvXGVX890VqDKcHVbpxOPy/EYW1NyZimK7luqmJmYiZiN8x1pVC6FrXXr3T/dN36oFouexoH23ZL3VSc9jQPtuyXuqlV3oWtdevdP8AdN36o6FrXXr3T/dN36oFouexoH23ZL3VSc9jQPtuyXuqlV3oWtdevdP903fqjoWtdevdP903fqgWi57GgfbdkvdVLd6a1ZkGqPNP2O5vgsy8zcXm3ma7FfM+Nv4u/d0t/Fq/VKoXQta69e6f7pu/VJs4Nmy3Pdmn2RfZBfy+754eZuY+ZLtVe7mfNeNxuNTTu+3jd0+uCbAAAAAAAAAAAAAAAAAAAAAAAAEY8JjqHao+Ds+PtpORjwmOodqj4Oz4+2CKuA36S1j8JhO9dWjVc4DfpLWPwmE711aMAAAAAAAAAAAAAAAAAAAAAAAAAAAAAAAAAAAAAAAAAAAAAAAAAAAAAAAAAAAAAAAAAAAAAAAAAAAAAAAAAAAAAAAAAAAAAAAAAAAAAABW9ZBW9Ku3a5r4h/j4+gAlubAAAAAAAAAAAAAAAAbzD+l7XvY7z0eeH9L2vex3no5i0zSv6MsADBkAAAAAAAAAAAAAAJiyL7yZf8Xt+DCHUxZF95Mv+L2/BhJu2mVjh2apnAJi3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UN4MPV9yn9L8TcXyUN4MPV9yn9L8TcXyAAAAAAAAAAAAAAAAAAAAAAAAAAAAAAAAAAAKpimmaqpiIiN8zPWJndG+ekpFt42uZtr7Ud3TelrmI84ab3me3awu+a8wr37uNO7lqpmftaevyTPL0gs1qDbRs+yG/XYx2psJcv0zumjC014jdPYmbcTET7stXguEJs2xV2Lc59XZmZ3RN7B3qY/Xxd0fKgLSnBf1ZmuEt4jOsdgcmiuN8Wa9969T76Kd1Mftb26zHgm5vbszOXaowGIu9am/hq7MT8sTV3gWqyPO8rz/A04zJMxwmYYWeTmuGu03KYnsTu6U9psHz0xWA15sQ1ZYxFdN7LcTVO+i5RVx8Pi6I6dM7uSuOXlieWN8TyTuldzZTrjCbQdF4PPMHTFq7VvtYmxv38xvU7uNT7nLEx2pgHXgAAAAAAAAAAAAAAAAAAAAAAAIx4THUO1R8HZ8fbScjHhMdQ7VHwdnx9sEVcBv0lrH4TCd66tGq5wG/SWsfhMJ3rq0YAAAAAAAAAAAAAAAAAAAAAAAAAAAAAAAAAAAAAAAAAAAAAAAAAAAAAAAAAAAAAAAAAAAAAAAAAAAAAAAAAAAAAAAAAAAAAAAAAAAAAACt6yCt6Vdu1zXxD/Hx9ABLc2AAAAAAAAAAAAAAAA3mH9L2vex3no88P6Xte9jvPRzFpmlf0ZYAGDIAAAAAAAAAAAAAATFkX3ky/wCL2/BhDqYsi+8mX/F7fgwk3bTKxw7NUzgExb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G8GHq+5T+l+JuL5KG8GHq+5T+l+JuL5AAAAAAAAAAAAAAAAAAAAAAAAAAAAAAAAAAA4/bDmN3KdluqsZhqppv28vvRRVHTpqqpmmJj3N+9XTgU6cweNzzPs/wAVbpuYnL6LVjDcaN/Em5x+NVHYndTEb+xVKz2u8knUmi88yamYivHYO7YoqnpU11UzFM/JO6VN+DXr+xs41tmOV6l42EwGYTTh8RXXHpa/bqmKZqjrR6KqmexviesC8o8sLiLOLw1vEYW9bv2LtMV27luqKqa6Z6UxMckw9QcJty07g9S7LdQ4bGW6aq8PhLmMw9cxy27tumaqZiet0t09qZQZwIMxuxi9VZZNUzYmixiaaetTVE1UzPyxNP7MO/4TO0/LNN6OzLTuCxVu/n+Z2asNNm3VEzh7Vcbq6q/7szTMxEdPl39KHL8CjTl/C5Hn2ocRRNNrHXbeFw8zG7jU2+NNcx2Y31RHu0yCy4AAAAAAAAAAAAAAAAAAAAAAACMeEx1DtUfB2fH20nIx4THUO1R8HZ8fbBFXAb9Jax+EwneurRqucBv0lrH4TCd66tGAAAAAAAAAAAAAAAAAAAAAAAAAAAAAAAAAAAAAAAAAAAAAAAAAAAAAAAAAAAAAAAAAAAAAAAAAAAAAAAAAAAAAAAAAAAAAAAAAAAAAAAresgrelXbtc18Q/wAfH0AEtzYAAAAAAAAAAAAAAADeYf0va97Heejzw/pe172O89HMWmaV/RlgAYMgAAAAAAAAAAAAABMWRfeTL/i9vwYQ6mLIvvJl/wAXt+DCTdtMrHDs1TOATFu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obwYer7lP6X4m4vkobwYer7lP6X4m4vkAAAAAAAAAAAAAAAAAAAAAAAAAAAAAAAAAAAr9t72B06wxt7UOk67OGzu5G/E4a5PFt4qYj7aJ/Br63LyT19075mS9X7VdFaQxVWFz3P8NZxlPJVh7UVXrlM9iqmiJmn5dzscJiLeKwtnEWJ41q9RTcondu3xMb4B88qsHtL2dXq7FFGpMkpiqd8WarlNmuezE0+gq92N7+1a62mZ7HmS1nmpcVx/Q8yw9d3fV2t1HLL6Io01Hty2fZBja8Ji8/t38TRO6ujB2q78Uz2ONTE07+1vBW7Zjwd9T6mzC1jNW2r2S5TNXHuc39NXuzFNE8tMz2at27sSufkmVYLI8owmWZVh6MNgcLbi1ZtUdKmmO/PXmZ5Znlcxoraho7Wt/zPp7O7F/Gbt/ma5TVauzu6e6muImrd2t7tAAAAAAAAAAAAAAAAAAAAAAAAAEY8JjqHao+Ds+PtpORjwmOodqj4Oz4+2CKuA36S1j8JhO9dWjVc4DfpLWPwmE711aMAAAAAAAAAAAAAAAAAAAAAAAAAAAAAAAAAAAAAAAAAAAAAAAAAAAAAAAAAAAAAAAAAAAAAAAAAAAAAAAAAAAAAAAAAAAAAAAAAAAAAABW9ZBW9Ku3a5r4h/j4+gAlubAAAAAAAAAAAAAAAAbzD+l7XvY7z0eeH9L2vex3no5i0zSv6MsADBkAAAAAAAAAAAAAAJiyL7yZf8Xt+DCHUxZF95Mv+L2/BhJu2mVjh2apnAJi3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UN4MPV9yn9L8TcXyUN4MPV9yn9L8TcXyAAAAAAAAAAAAAAAAAAAAAAAAAAAAAAAAAQLwptqWK0blGGyDIL82M6zK3Ny5fondXh7G/dvp7FVUxMRPW4tXX3SnpR3avZ+zHhR1ZTjJmcLczHCZfNO/7W1EURXEfrrn5QazZ3sG1frvLqM342Gy3L7/o7d/HVVce/E/hU0xEzMT2Z3b+nG9evKcLVgsrweFrqiqqxZotTVHSmaaYjf/g97Nq3Ys0WrNFNu1bpimiimN0UxHJERHWgxF63h8Pdv364otW6Zrrrq6VNMRvmZBWbhc7TsTl0UaLyLEVWbt+1F3MrturdVFFX2tnf1t8ctXammOlMos2ZbANTa4yW3nFWIwuU5be5bFeJiqq5ej+9TRH4PbmY39bfHK5zBW8TtY21UU3Zr351mU119m3Y375iPe26eT3r6G4TDWcHhLOGwtum1h7NFNu3bojdFFMRuiI7URAKBbTNkuqdld7CZpdv0XsHzWOY5jga6qeZXI5aYq37poq5N8TyxydPet1sB17XtA2fYbH4yafPXCVzhMbu3RxrlMRMV7v96mYnsb98R0m42w5VZzrZbqnB4iiKqZy+9do39auima6J+SqmJV+4D+NrjMNWYGav9nXaw9+I7ExNcT4UfqBbEAAAAAAAAAAAAAAAAAAAAAAABGPCY6h2qPg7Pj7aTkY8JjqHao+Ds+PtgirgN+ktY/CYTvXVo1XOA36S1j8JhO9dWjAAAAAAAAAAAAAAAAAAAAAAAAAAAAAAAAAAAAAAAAAAAAAAAAAAAAAAAAAAAAAAAAAAAAAAAAAAAAAAAAAAAAAAAAAAAAAAAAAAAAAAAVvWQVvSrt2ua+If4+PoAJbmwAAAAAAAAAAAAAAAG8w/pe172O89Hnh/S9r3sd56OYtM0r+jLAAwZAAAAAAAAAAAAAACYsi+8mX/ABe34MIdTFkX3ky/4vb8GEm7aZWOHZqmcAmL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3gw9X3Kf0vxNxfJQ3gw9X3Kf0vxNxfIAAAAAAAAAAAAAAAAAAAAAAAAAAAAAAAABR/bVcr0VwmvPq9bqnD04zCZnTER9vbiKOPu+WiuPkXgQ1wktlVzaDkNjH5LRR9kOXRPMqap4sYi1PLNvf1p38tMzyb98dffAS9l+Mw2Y4HD43A3qL+FxFum7au0TvprpmN8TE+4ibhQa2s6V2a4zAWb0Rmuc01YOxRE+ii3P3Wv3Ipmad/ZqhUrI9oGv9nfNsmwGa5hlUWapivBYmzTVFqevuouUzxezyRDzyrLNZ7X9XRFNeLzbMbm6m7ir8zzPD0dmqrduopjl5I+SJmQSzwLtK1YvU2a6nv2//h8BZ8y2Kpjkm7c5apjtxRG6ffwuA5jZro7BaE0dgMhy+ePFinjXr0xum9dnlqrn3Z6UdaIiOs1e2rW+J2faGvZ7g8HZxl6i/bsxau1TTT6Kd2/k5QeW3vUOH03sm1Fib9ymm5icLXgrFMzy13LtM0REdndEzV7lMoa4EGU3KbOqc4rpmLVdVnCW6utMxFVVcfJxqP1ob1PqzWm2vVWAwFyjzTfqq4uFwGEommzZ39Orlmet06qpndHXiF3dlejMPoLRGXZFh6qbly1TNeIvRG7mt6rlrq9zfyR2ogHWAAAAAAAAAAAAAAAAAAAAAAAAIx4THUO1R8HZ8fbScjHhMdQ7VHwdnx9sEVcBv0lrH4TCd66tGq5wG/SWsfhMJ3rq0YAAAAAAAAAAAAAAAAAAAAAAAAAAAAAAAAAAAAAAAAAAAAAAAAAAAAAAAAAAAAAAAAAAAAAAAAAAAAAAAAAAAAAAAAAAAAAAAAAAAAAACt6yCt6Vdu1zXxD/AB8fQAS3NgAAAAAAAAAAAAAAAN5h/S9r3sd56PPD+l7XvY7z0cxaZpX9GWABgyAAAAAAAAAAAAAAExZF95Mv+L2/BhDqYsi+8mX/ABe34MJN20yscOzVM4BMW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hvBh6vuU/pfibi+ShvBh6vuU/pfibi+QAAAAAAAAAAAAAAAAAAAAAAAAAAAAAAAAAAMDM8myzNeL56ZdgsbxftfNFim5u9zjRLIwWDw2Bw9NjBYezhrFPSt2aIopj5I5HuANDrXSeU60yOrKNQWK7+BquU3ZoouVW5mqnpctM72+Ac7o7ROm9G4auxpnKMNgKa+SuuiJquV++rqmaqvll0QAAAAAAAAAAAAAAAAAAAAAAAAAIx4THUO1R8HZ8fbScjHhMdQ7VHwdnx9sEVcBv0lrH4TCd66tGq5wG/SWsfhMJ3rq0YAAAAAAAAAAAAAAAAAAAAAAAAAAAAAAAAAAAAAAAAAAAAAAAAAAAAAAAAAAAAAAAAAAAAAAAAAAAAAAAAAAAAAAAAAAAAAAAAAAAAAACt6yCt6Vdu1zXxD/AB8fQAS3NgAAAAAAAAAAAAAAAN5h/S9r3sd56PPD+l7XvY7z0cxaZpX9GWABgyAAAAAAAAAAAAAAExZF95Mv+L2/BhDqYsi+8mX/ABe34MJN20yscOzVM4BMW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hvBh6vuU/pfibi+ShvBh6vuU/pfibi+QAAAAAAAAAAAAAAAAAAAAAAAAAAAAAAAAAAAK/wC2nhD4fR+bX8i0thLGY5rh54uJv35nmFivr0bqZia6o6/LER0uWd8QFgBxOxbU+P1lszybP83ixGOxnNpuRYpmmiOLerojdEzPWpjrow297fbujc4uad0nYw2IzWzEeasVfiardiZjfFFNMTHGq3TEzM8kdLdM79wWFFJtNcJ3WeAzG3XnlrAZrgZq/wBpa5jFmvd/u1U8kT7sSuBo7UmW6u03gs7yW7N3BYujjU8aN1VExO6qmqOtMTExPuA3IAAAAAAAAAAAAAAAAAAAAAAACMeEx1DtUfB2fH20nIx4THUO1R8HZ8fbBFXAb9Jax+EwneurRqucBv0lrH4TCd66tGAAAAAAAAAAAAAAAAAAAAAAAAAAAAAAAAAAAAAAAAAAAAAAAAAAAAAAAAAAAAAAAAAAAAAAAAAAAAAAAAAAAAAAAAAAAAAAAAAAAAAAAresgrelXbtc18Q/x8fQAS3NgAAAAAAAAAAAAAAAN5h/S9r3sd56PPD+l7XvY7z0cxaZpX9GWABgyAAAAAAAAAAAAAAExZF95Mv+L2/BhDqYsi+8mX/F7fgwk3bTKxw7NUzgExb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G8GHq+5T+l+JuL5KG8GHq+5T+l+JuL5AAAAAAAAAAAAAAAAAAAAAAAAAAAAAAAAAAA5/aFnVenNC5/nFndzbBYK7etb43xx4oni7/ztynHBp2cYTaLqvMcfqPmmIyzLopuXrc1TE4i7cmrixVPT3ehqmd3L0uytztey27m+y/VOBw1M137uX3pt0xG+aqqaZqiI7czG5XHgWamwOAznPcgxt6izicwptXsLx53c0qo48VUR2Z3VRMR2pBZ7GzleiNGY29gcHh8HleVYW7iKcPYoiiimKYqrmIiOvM7/dmVN+Dto63tN2m5jmmp6PNmCwvGx2Lpr+1v3rlU8WmrtTPGq3dfi7ulKeuFnqyxkWzHEZRRepjMc5rpsUW4n0UWoqiq5Vu7G6Ip/OazgZ5BVl2zvH5xdo4tea4yeJO77a1ajixP7c3Abrbvsq03muzjNsTlmTYDL8zyzDV4vD3sJh6bUzFuONVRPFiN8TTExET0p3S4LgRZ1euYLU2SXK5mxZrtYyzT2JqiqmvwaE07btQYXTeyzUeLxdymiq9g7mEsUzPLXduUzRTER1+Wd89qJnrIK4D+XXZxWqszqpmLMUWMNTV1qqpmqqY+SIp/XALXAAAAAAAAAAAAAAAAAAAAAAAAIx4THUO1R8HZ8fbScjHhMdQ7VHwdnx9sEVcBv0lrH4TCd66tGq5wG/SWsfhMJ3rq0YAAAAAAAAAAAAAAAAAAAAAAAAAAAAAAAAAAAAAAAAAAAAAAAAAAAAAAAAAAAAAAAAAAAAAAAAAAAAAAAAAAAAAAAAAAAAAAAAAAAAAACt6yCt6Vdu1zXxD/AB8fQAS3NgAAAAAAAAAAAAAAAN5h/S9r3sd56PPD+l7XvY7z0cxaZpX9GWABgyAAAAAAAAAAAAAAExZF95Mv+L2/BhDqYsi+8mX/ABe34MJN20yscOzVM4BMW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hvBh6vuU/pfibi+ShvBh6vuU/pfibi+QAAAAAAAAAAAAAAAAAAAAAAAAAAAAAAAAAACne2vg+Z1gM+xOcaDwc47K8RXN6cHZmIu4WqZ3zFNPJxqN/S3csdLdyb5t1m2YYXKMqxmZZhd5jgsHZrxF+5xZq4luimaqp3REzO6InkiN7ndDbRNLa6uYyjSuaeb6sJFNV+PM921xIq38X7emnfv4s9LsApppDYlr7V+e2qM2y7H5bheNEX8bmUTTNFEdPi01eiqnsRHJ2ZiOVebTmTYPT2Q4DKMst8zwWCs02bVM9PdEdOZ68z05nrzMtiAoBnGE19tZ1visBaqzHN6MPi7tq3VcmYw+Fp48xvmftaOSI7c7uuufsn0Nhdnui8JkeFri9eiZvYq/EbubXqt3Gq3djkiI7UQ6XNcfhsoyrGZhjKpowmDs14i7VTTNU00UUzVVMRHLPJE8kOc0DtG0zr6cdGl8fVi5wXEm9FVmu1NPH43F+2iN/wBrPSB1wAAAAAAAAAAAAAAAAAAAAAAACMeEx1DtUfB2fH20nIx4THUO1R8HZ8fbBFXAb9Jax+EwneurRqucBv0lrH4TCd66tGAAAAAAAAAAAAAAAAAAAAAAAAAAAAAAAAAAAAAAAAAAAAAAAAAAAAAAAAAAAAAAAAAAAAAAAAAAAAAAAAAAAAAAAAAAAAAAAAAAAAAAAresgrelXbtc18Q/x8fQAS3NgAAAAAAAAAAAAAAAN5h/S9r3sd56PPD+l7XvY7z0cxaZpX9GWABgyAAAAAAAAAAAAAAExZF95Mv+L2/BhDqYsi+8mX/F7fgwk3bTKxw7NUzgExb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G8GHq+5T+l+JuL5KG8GHq+5T+l+JuL5AAAAAAAAAAAAAAAAAAAAAAAAAAAAAAAAAOY2ja1y7QGmq88zmzi72Eou0WpowtFNVe+qd0clVVMbvldO5LahojC7QdKXMix2Lv4SzXdovc1sxE1b6Z37uXkBCet+Epo/PdF5/lGEy3UFGJzDL8RhLVV2xZiimu5bqpiapi7M7t8xv3RKK+DltRyXZnis+u57hcxxFOPos02vMVuiuY4k17+Nxq6f70dLekTWXBlyPIdH57nFjPsyu3cvwF/F0W67duKa6rduqqIndHSncjLg/bK8BtOxOd2sxzDFYKMBRZqomxTTPG48179+/3oJ46KrRHsVqTuex9cdFVoj2K1J3PY+ua3oT9P+2PNf3dv+h0J+n/bHmv7u3/QGv2gcJvT+a6QzXLdP5Rm3m3G4a5hqa8ZRbt0W4rpmmavQ11TMxEzO7c1/AgwGJ83apzDiVRhIt2LEVTHJVXvqq3R7kdP30OowHBT0raxFNeMzvOcRaid826Jt29/ameLKcdKabynSeSWMpyDBW8HgbW+Yoo3zNUz06qpnlqmezINuAAAAAAAAAAAAAAAAAAAAAAAAjHhMdQ7VHwdnx9tJyMeEx1DtUfB2fH2wRVwG/SWsfhMJ3rq0arnAb9Jax+EwneurRgAAAAAAAAAAAAAAAAAAAAAAAAAAAAAAAAAAAAAAAAAAAAAAAAAAAAAAAAAAAAAAAAAAAAAAAAAAAAAAAAAAAAAAAAAAAAAAAAAAAAAAK3rIK3pV27XNfEP8fH0AEtzYAAAAAAAAAAAAAAADeYf0va97Heejzw/pe172O89HMWmaV/RlgAYMgAAAAAAAAAAAAABMWRfeTL/AIvb8GEOpiyL7yZf8Xt+DCTdtMrHDs1TOATFu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obwYer7lP6X4m4vkobwYer7lP6X4m4vkAAAAAAAAAAAAAAAAAAAAAAAAAAAAAAAAAxMRmWBw2MsYTE43DWcVf+5Wbl2mmu572mZ3z8jLUx26bMdeZztkzDG5blWNx2Hxt23VhMXan/Z26YppiIqq37rfFmJ6e7pb+uC4Wc5dhs4yfHZZmFE14PG2LmGv0xVNM1W66ZpqjfHLHJM8rmNn+zjS+gbuNuaYwteGqxkUU3prxFdzjRTv3fbTO77aWXrjLsdjdl+oMssxOLzK/k+Iw1MU9O7dqsVUxu39mqf8AFRrnKbRvarjv2qPKB9DOPT/ej9Zx6f70frfPPnKbRvarjv2qPKOcptG9quO/ao8oH0M49P8Aej9b+xMT0pifcfPLnKbRvarjv2qPKWH4JGidR6O+yv7Jsqv5f5r8ycw5rNM8fi82427dM9LjU/rBYYAAAAAAAAAAAAAAAAAAAAAAABGPCY6h2qPg7Pj7aTkY8JjqHao+Ds+PtgirgN+ktY/CYTvXVo1XOA36S1j8JhO9dWjAAAAAAAAAAAAAAAAAAAAAAAAAAAAAAAAAAAAAAAAAAAAAAAAAAAAAAAAAAAAAAAAAAAAAAAAAAAAAAAAAAAAAHL/Z9pr2S/4F3yT7PtNeyX/Au+SkdDvH058pROn3X6tP/wBR7uoHL/Z9pr2S/wCBd8k+z7TXsl/wLvknQ7x9OfKTp91+rT/9R7uoHL/Z9pr2S/4F3yT7PtNeyX/Au+SdDvH058pOn3X6tP8A9R7uoHL/AGfaa9kv+Bd8k+z7TXsl/wAC75J0O8fTnyk6fdfq0/8A1Hu6gcv9n2mvZL/gXfJPs+017Jf8C75J0O8fTnyk6fdfq0//AFHu6gcv9n2mvZL/AIF3yT7PtNeyX/Au+SdDvH058pOn3X6tP/1Hu6gcv9n2mvZL/gXfJPs+017Jf8C75J0O8fTnyk6fdfq0/wD1Hu6gcv8AZ9pr2S/4F3yT7PtNeyX/AALvknQ7x9OfKTp91+rT/wDUe7qBy/2faa9kv+Bd8k+z7TXsl/wLvknQ7x9OfKTp91+rT/8AUe7qFb00fZ9pr2S/4F3yULt1jY2ll8/x0zG+PkoMcvFlbfl/lVRV8vnomJ7gBvUAAAAAAAAAAAAAAAADeYf0va97Heejzw/pe172O89HMWmaV/RlgAYMgAAAAAAAAAAAAABMWRfeTL/i9vwYQ6mLIvvJl/xe34MJN20yscOzVM4BMW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hvBh6vuU/pfibi+ShvBh6vuU/pfibi+QAAAAAAAAAAAAAAAAAAAAAAAAAAAAAAAAAAA8sViLWEwt7E4m5TasWaJuXK6p3RTTEb5me1EKQbT+EDqrU+cX8NpfG4jJ8miuaLFGF9Bfuxv3RVVXHoomf7tMxEdLl6YLyD54U4Havi6YvU4XXN+KuWK4t4urf8ALuPOjax7H65/cYv+gPoePnh50bWPY/XP7jF/0WI4I+E1Zhfsr+zDD57Z43mTzP56UXad+7m3G4nNPzd+7tAsOAAAAAAAAAAAAAAAAAAAAAAAAjHhMdQ7VHwdnx9tJyMeEx1DtUfB2fH2wRVwG/SWsfhMJ3rq0arnAb9Jax+EwneurRgAAAAAAAAAAAAAAAAAAAAAAAAAAAAAAAAAAAAAAAAAAAAAAAAAAAAAAAAAAAAAAAAAAAAAAAAAAAAAAAAAAAAq8A+hPk4AAAAAAAAAAAAAAAA2LXNiqMV/Zx9G+w7QBUpAAAAAAAAAAAAAAAADeYf0va97Heejzw/pe172O89HMWmaV/RlgAYMgAAAAAAAAAAAAABMWRfeTL/i9vwYQ6mLIvvJl/xe34MJN20yscOzVM4BMW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hvBh6vuU/pfibi+ShvBh6vuU/pfibi+QAAAAAAAAAAAAAAAAAAAAAAAAAAAAAAAAAAOI233LtrZFq6rD7+P53XaZ3f3Zp3Vf4TKvvAq05gMbmuf57jLNu9i8BFmzhZriJ5lNfHmqqOxO6mIiexM9la7OMvw+bZRjsux1PGwmLsV4e9T2aK6Zpq/wmVQNlucYjYLtWzTT+roqoybMYpo82U0zNMxTM8yvxu6dO6qqKojljfP93cC5Q1+GzvKsTYt38NmeBu2blMVUXKL9FVNUT0piYnlh6eeuX+v8J++p/qDMGH565f6/wAJ++p/q9sPisPieN5mv2r3F+25nXFW73dwPYAAAAAAAAAAAAAAAAAAAAAAABGPCY6h2qPg7Pj7aTkY8JjqHao+Ds+PtgirgN+ktY/CYTvXVo1XOA36S1j8JhO9dWjAAAAAAAAAAAAAAAAAAAAAAAAAAAAAAAAAAAAAAAAAAAAAAAAAAAAAAAAAAAAAAAABqdXepTOviV/xdSsizervUpnXxK/4upWR1vw5qq96jxbPTuAHRqkAAAAAAAAAAAAAAABsAEFzIAAAAAAAAAAAAAAAA2LXNiqMV/Zx9G+w7QBUpAAAAAAAAAAAAAAAADeYf0va97Heejzw/pe172O89HMWmaV/RlgAYMgAAAAAAAAAAAAABMWRfeTL/i9vwYQ6mLIvvJl/xe34MJN20yscOzVM4BMW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hvBh6vuU/pfibi+ShvBh6vuU/pfibi+QAAAAAAAAAAAAAAAAAAAAAAAAAAAAAAAAAPC7jcLZuTRdxNiiuOnTVciJj5AabaHgMTmugNTZdl9qb2MxeWYrD2LcTEce5XaqppjfPJG+ZiOVR3nCbS/axd7rw/wBYvx544H15hv3tP9TzxwPrzDfvaf6goPzhNpftYu914f6w5wm0v2sXe68P9Yvx544H15hv3tP9X7tYzC3a4ptYmzXVPWpuRMgoJzhNpftYu914f6xYHgn6C1Nof7KfspyurAebPMvMONet3OPxObcb7Sqd27jU9PsrAgAAAAAAAAAAAAAAAAAAAAAAAACMeEx1DtUfB2fH20nIx4THUO1R8HZ8fbBFXAb9Jax+EwneurRqucBv0lrH4TCd66tGAAAAAAAAAAAAAAAAAAAAAAAAAAAAAAAAAAAAAAAAAAAAAAAAAAAAAAAAAAAAAAAADU6u9SmdfEr/AIupWRZvV3qUzr4lf8XUrI634c1Ve9R4tnp3ADo1SAAAAAAAAAAAAAAAA2ACC5kAAAAAAAAAAAAAAAAbFrmxVGK/s4+jfYdoAqUgAAAAAAAAAAAAAAABvMP6Xte9jvPR54f0va97HeejmLTNK/oywAMGQAAAAAAAAAAAAAAmLIvvJl/xe34MIdTFkX3ky/4vb8GEm7aZWOHZqmcAmL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3gw9X3Kf0vxNxfJQ3gw9X3Kf0vxNxfIAAAAAAAAAAAAAAAAAAAAAAAAAAAAAAAABTXhA7Ltaai2u59muSafxWMy/EeZ+ZX6KqN1XFw9umenMTyTTMfIuUA+eXOU2je1XHftUeUc5TaN7Vcd+1R5T6GgPnlzlNo3tVx37VHlPO/sa2iYe3NyvSmZTFPL/s4prn5IpmZfREBQfZ7te1ns2zqnBZrXjsVl9quKMRleYcaK7cdficb0VurtdLsxK8umM9y/U2QYHOcnvc2wGMtxctV7t09iYmOtMTExMdaYlGPCa0FgdVbPcxzWnD0U5zlFirFWcRTT6Kq3R6Ku3M9eOLxpiOtMR29/EcCbP7uIyPUOQXq5qt4O9bxViJnfui5ExXEdiN9FM+7VILMAAAAAAAAAAAAAAAAAAAAAAAAIx4THUO1R8HZ8fbScjHhMdQ7VHwdnx9sEVcBv0lrH4TCd66tGq5wG/SWsfhMJ3rq0YAAAAAAAAAAAAAAAAAAAAAAAAAAAAAAAAAAAAAAAAAAAADyxWIsYSxVexV63Zs07uNcuVRTTG+d0b5ntvVy+031EZl8142htsLOLW1ps57ZiPOSW0+yHJfZjLu6aP6n2Q5L7MZd3TR/VXMdN+nrPxy1/jWM+yHJfZjLu6aP6n2Q5L7MZd3TR/VXMP09Z+OT8axn2Q5L7MZd3TR/U+yHJfZjLu6aP6q5h+nrPxyfjWM+yHJfZjLu6aP6n2Q5L7MZd3TR/VXMP09Z+OT8axn2Q5L7MZd3TR/U+yHJfZjLu6aP6q5h+nrPxyfjWM+yHJfZjLu6aP6n2Q5L7MZd3TR/VXMP09Z+OT8axn2Q5L7MZd3TR/U+yHJfZjLu6aP6q5h+nrPxyfjWM+yHJfZjLu6aP6n2Q5L7MZd3TR/VXMP09Z+OT8axn2Q5L7MZd3TR/U+yHJfZjLu6aP6q5h+nrPxyfjTzqnPcovaYze1azXAXLleDvU00U4iiZqmaJ3REb+WVdWfd+51+5LAWuH3Cm5UzTTPz+alxSfnXTuAFgqwAAAAAAAAAAAAAAAGwAQXMgAAAAAAAAAAAAAAADYtc2KoxX9nH0b7DtAFSkAAAAAAAAAAAAAAAAN5h/S9r3sd56PPD+l7XvY7z0cxaZpX9GWABgyAAAAAAAAAAAAAAExZF95Mv+L2/BhDqYsi+8mX/ABe34MJN20yscOzVM4BMW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V53n+WZHzHz0xPMObcbmf+zqq37t2/wC1iezDKiiqufw0x85YWlpRZ0/irn5R3y2g5f7PtNeyX/Au+SfZ9pr2S/4F3yW7od4+nPlKP0+6/Vp/+o93UDl/s+017Jf8C75J9n2mvZL/AIF3yTod4+nPlJ0+6/Vp/wDqPd1A5f7PtNeyX/Au+SfZ9pr2S/4F3yTod4+nPlJ0+6/Vp/8AqPd1A5f7PtNeyX/Au+SfZ9pr2S/4F3yTod4+nPlJ0+6/Vp/+o93UDl/s+017Jf8AAu+SfZ9pr2S/4F3yTod4+nPlJ0+6/Vp/+o93UDl/s+017Jf8C75J9n2mvZL/AIF3yTod4+nPlJ0+6/Vp/wDqPd1A5f7PtNeyX/Au+SfZ9pr2S/4F3yTod4+nPlJ0+6/Vp/8AqPd1A5f7PtNeyX/Au+SfZ9pr2S/4F3yTod4+nPlJ0+6/Vp/+o93UDl/s+017Jf8AAu+SfZ9pr2S/4F3yTod4+nPlJ0+6/Vp/+o93UDV5Jn+WZ5zbzrxPN+Y8Xmn+zqp3b9+77aI7Eto010VUT+GqPlKRZ2lFpT+KifnHfAAxZgAAAAAAAAAAAAAAAAAAAAAAAAAAAAAAAAAAAAAAAAAAAAAAAAAAAAAAAAAAAAAAAAAAAAAAAAAAAAAAAAAKG8GHq+5T+l+JuL5KG8GHq+5T+l+JuL5AAAAAAAAAAAAAAAAAAAAAAAAAAAAAAAAAAjTWG23RekdR4vI87xmKtZhheJzWijDV1xHGoprjljknkqgEliG+iR2c+yGN7iuf0OiR2c+yGN7iuf0BMghvokdnPshje4rn9HniOErs8tWqq6MVmN6qI+0t4OqJn9rdH+IO92sY6zluzLVWKxNUU26csxFPL16qrc00x8szEfKrnwH8NXVneqsTETzO3h7FuZ7dVVUx4MuP25bccZtGw9GS5Pg7uX5DFyK6qLlUTexNUT6Hj7uSIieWKY38vLvnk3WO4NOg7+h9ntHnnam1m2Z3PNeIt1RuqtU7t1Fue3Ecsx1pqmOsCWQAAAAAAAAAAAAAAAAAAAAAAAEY8JjqHao+Ds+PtpORjwmOodqj4Oz4+2CKuA36S1j8JhO9dWjVc4DfpLWPwmE711aMAAAAAAAAAAAAAAAAAAAAAAAAAAAAAAAAAAAAAAAAAAAABy+031EZl8142h1Dl9pvqIzL5rxtCVctps/ujm8nQgcB9DaQAAAAAAAAAAAAAAAH5u/c6/clgM+79zr9yWAyhT4nmpAHqsAAAAAAAAAAAAAAAAbABBcyAAAAAAAAAAAAAAAANi1zYqjFf2cfRvsO0AVKQAAAAAAAAAAAAAAAA3mH9L2vex3no88P6Xte9jvPRzFpmlf0ZYAGDIAAAAAAAAAAAAAATFkX3ky/4vb8GEOpiyL7yZf8Xt+DCTdtMrHDs1TOATFu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Iv23f2L89/ppQRftu/sX57/TWOFbXRx5Sqcc2G04c4RcA7F89AAAAAAAAAAAAAAAASjsR/tr5n/USgi/Yj/bXzP+olBx2K7XXw5Q+hYHsNnx5yAK5bAAAAAAAAAAAAAAAAAAAAAAAAAAAAAAAAAAAAAAAAAAAAAAAAAAAAAAAAAAAAAAAAAAAAAAAAAAAAAAAAAAKG8GHq+5T+l+JuL5KG8GHq+5T+l+JuL5AAAAAAAAAAAAAAAAAAAAAAAAAAAAAAAAAK87VuDxitda+zTUdrUVjBUY3mW6xVhJrmjiWqLfT48b9/E39LrrDAKmdCXjvbdhu4avLOhLx3tuw3cNXlrZgKmdCXjvbdhu4avLfu1wSsVNcc21fYpo6805fMz4yFsAERbM9gelNEY21mNfNs3za1PGt4jFxHEtVdmi3HJE9ud8x1phLoAAAAAAAAAAAAAAAAAAAAAAAAAIx4THUO1R8HZ8fbScjHhMdQ7VHwdnx9sEVcBv0lrH4TCd66tGq5wG/SWsfhMJ3rq0YAAAAAAAAAAAAAAAAAAAAAAAAAAAAAAAAAAAAAAAAAAAADl9pvqIzL5rxtDqHL7TfURmXzXjaEq5bTZ/dHN5OhA4D6G0gAAAAAAAAAAAAAAAPzd+51+5LAZ937nX7ksBlCnxPNSAPVYAAAAAAAAAAAAAAAA2ACC5kAAAAAAAAAAAAAAAAbFrmxVGK/s4+jfYdoAqUgAAAAAAAAAAAAAAABvMP6Xte9jvPR54f0va97HeejmLTNK/oywAMGQAAAAAAAAAAAAAAmLIvvJl/wAXt+DCHUxZF95Mv+L2/BhJu2mVjh2apnAJi3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EX7bv7F+e/00oIv23f2L89/prHCtro48pVOObDacOcIuAdi+egAAAAAAAAAAAAAAAJR2I/218z/qJQRfsR/tr5n/USg47Fdrr4cofQsD2Gz485AFctgAAAAAAAAAAAAAAAAAAAAAAAAAAAAAAAAAAAAAAAAAAAAAAAAAAAAAAAAAAAAAAAAAAAAAAAAAAAAAAAAAFDeDD1fcp/S/E3F8lDeDD1fcp/S/E3F8gAAAAAAAAAAAAAAAAAAAAAAAAAAAAAAAAAAAYuaZlgcpwN3G5pjMPg8JajfXexFyLdFPuzPIDKER5twiNnOX3qrVGb38bVTO6ZwuFuVU/tTERPyTLs9nOusn2g5JfzXT84icLZxFWFq5vb4lXHimmqeTfPJurgHUjT59qfJNP4vLsNnWZ4bBX8xuzZwtN6ri81riN+6Ox1o3zyb5iOnMNwAAAAAAAAAAAAAAAAAAAAAAAAAjHhMdQ7VHwdnx9tJyMeEx1DtUfB2fH2wRVwG/SWsfhMJ3rq0arnAb9Jax+EwneurRgAAAAAAAAAAAAAAAAAAAAAAAAAAAAAAAAAAAAAAAAAAAAOX2m+ojMvmvG0OocvtN9RGZfNeNoSrltNn90c3k6EDgPobSAAAAAAAAAAAAAAAA/N37nX7ksBn3fudfuSwGUKfE81IA9VgAAAAAAAAAAAAAAADYAILmQAAAAAAAAAAAAAAABsWubFUYr+zj6N9h2gCpSAAAAAAAAAAAAAAAAG8w/pe172O89Hnh/S9r3sd56OYtM0r+jLAAwZAAAAAAAAAAAAAACYsi+8mX/F7fgwh1MWRfeTL/i9vwYSbtplY4dmqZwCYt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F+27+xfnv9NKCL9t39i/Pf6axwra6OPKVTjmw2nDnCLgHYvnoAAAAAAAAAAAAAAACUdiP9tfM/wColBF+xH+2vmf9RKDjsV2uvhyh9CwPYbPjzkAVy2AAAAAAAAAAAAAAAAAAAAAAAAAAAAAAAAAAAAAAAAAAAAAAAAAAAAAAAAAAAAAAAAAAAAAAAAAAAAAAAAAAUN4MPV9yn9L8TcXyUN4MPV9yn9L8TcXyAAAAAAAAAAAAAAAAAAAAAAAAAAAAAAAAAAB443FWcFg7+KxVyLWHsW6rtyurpU00xvmZ9yIUM1dqHVW3baJTgcqtXrmHmurzDgeNxbWGtR/9SvrRO7lqqnrzujrQuDtwuXbWyHV1Vjfx5y67TO7+7Mbqv8JlB3Aew2FmrV2KmKZxtPma1Ez06bc80md3amaY/ZgHDbReD7jtC7P8XqPMs/w2IxGHqtU1YTD4eqaZmuumnkuTVE8m/f8Aa9ZMnAr6lma/lm74iw6HhWdRHOvhcN46hz3Ar6lma/lm74iwDVcLzZzfzXLadaZffv3bmX2qbOKwtVU1UxZ3/dKI60xNXoo68cvWnf1HBU13idX6Du4DNL1V7MsmrpsVXap31XLNUTNuqqevPoaqfzYnpzKRNqVyxa2aarrxk08w86sVFW/r77VUblbuBBzTz+1Vu38x8zWON2ONxqt3/mBbgAAAAAAAAAAAAAAAAAAAAAAABGPCY6h2qPg7Pj7aTkY8JjqHao+Ds+PtgirgN+ktY/CYTvXVo1XOA36S1j8JhO9dWjAAAAAAAAAAAAAAAAAAAAAAAAAAAAAAAAAAAAAAAAAAAAAcvtN9RGZfNeNodQ5fab6iMy+a8bQlXLabP7o5vJ0IHAfQ2kAAAAAAAAAAAAAAAB+bv3Ov3JYDPu/c6/clgMoU+J5qQB6rAAAAAAAAAAAAAAAAGwAQXMgAAAAAAAAAAAAAAADYtc2KoxX9nH0b7DtAFSkAAAAAAAAAAAAAAAAN5h/S9r3sd56PPD+l7XvY7z0cxaZpX9GWABgyAAAAAAAAAAAAAAExZF95Mv8Ai9vwYQ6mLIvvJl/xe34MJN20yscOzVM4BMW4AAAAAAAAAAAAAAAAAAAAAAAAAAAAAAAAAAAAAAAAAAAAAAAAAAAAAAAAAAAAAAAAAAAAAAAAAAAAAAAAAAAAAAAAAAAAAAAAAAAAAAAAAAAAAAAAAAAAAAAAAAAAAAAAAAAAAAAAAAAAAAAAAAAADSa0x2Iy3TWMxeCuczxFvicWvixO7fXTE8k8nSmXsR85+TC1tIsqJtJ0RHz8m7EJ/ZvqH2Q/4NvyT7N9Q+yH/Bt+S39GqU/X938NXlHumwQn9m+ofZD/AINvyT7N9Q+yH/Bt+SdGqOv7v4avKPdNghP7N9Q+yH/Bt+SfZvqH2Q/4NvyTo1R1/d/DV5R7psEJ/ZvqH2Q/4NvyT7N9Q+yH/Bt+SdGqOv7v4avKPdNghP7N9Q+yH/Bt+SfZvqH2Q/4NvyTo1R1/d/DV5R7psEJ/ZvqH2Q/4NvyT7N9Q+yH/AAbfknRqjr+7+Gryj3TYIT+zfUPsh/wbfkn2b6h9kP8Ag2/JOjVHX938NXlHumwQn9m+ofZD/g2/JPs31D7If8G35J0ao6/u/hq8o902CE/s31D7If8ABt+SfZvqH2Q/4NvyTo1R1/d/DV5R7psEQ5HrDPcVnWX4e/juNau4i3RXTzG3G+maoiY5KUvNVdnNGlPud9s75TNVnEx8u8AYJgAAAAAAAAAAAAAAAAAAAAAAAAAAAAAAAAAAAAAAAAAAAAAAAAAAAAAAAAAAAAAAAAAAAAAAAAAAAAAAAAAAAAAAAAAAAAAAAAAAAAAAAAAAAAAAAAAAAAAAAAAAAAAAAAAAAAAAAAAAAAAAAAAAAAi/bd/Yvz3+mlBF+27+xfnv9NY4VtdHHlKpxzYbThzhFwDsXz0AAAAAAAAAAAAAAABKOxH+2vmf9RKCL9iP9tfM/wColBx2K7XXw5Q+hYHsNnx5yAK5bAAAAAAAAAAAAAAAAAAAAAAAAAAAAAAAAAAAAAAAAAAAAAAAAAAAAAAAAAAAAAAAAAAAAAAAAAAAAAAAAAAKG8GHq+5T+l+JuL5KG8GHq+5T+l+JuL5AAAAAAAAAAAAAAAAAAAAAAAAAAAAAAAAAAAxM5y7D5vlGOy3G08fC4yxXh7tPZorpmmY/VMqKaezfP+D/ALVsZh8Xh5xFiP8AY37M+hpxeHmd9NyietPJvietO+meuvs5HaNs809tByunB6hwk1XLe/mGKtTxb1iZ6fFq7HanfE9gEI7btruj9c7F8zwuS5lNOZXa8PV5hxFuq3djddomY/uzuiJ6UyxuCtr3S2ktmWZ2dR55g8BfnNbt6mzcr33KqJs2YiqKI31TG+JjkjrS02ouCjndq/XOnc/y7FWN++mnG012a4jsb6Yqifd5GmwvBa1xcuxTex2Q2aN/LVOIuVfqiLYMrhCbdrOssur05pOm9byauqJxWKu08SrE7p3xTTT06aN8RPLyzujkjdyzDwUdDYnSWgruY5nZqs5jnVdN+bdUbqqLNMTFuKo7M8aqr3Ko67D2X8HDIdLY2zmeocV5+ZjamK7duq3xMPbq7PF3zNcx1pnk7SeAAAAAHjjcVYwOEvYrGXrdjDWaJuXbtyqKaaKYjfMzM9KIh7K38NPVGJy7TOTaewlyq3bzS7cvYnizu41u1xd1E9qaqon8yAa3aFwp7eFxt3CaGyuzi7dEzT5vx3Giivt024mJ3duZj3HCU8JXaNamnE3LGV1WJnkivBVRRPyxVE/4u/4JGzPKMRpydY5zg7ONxt6/XbwVN6mK6LNFE7priJ5ONNUTG/rRTG7pys3dtW7tqq1dt0V2qo4tVFUb4mOxMAr3sr4S2W6izCxler8HayfGXqoot4u1XM4euqelFW/lo92ZmOzMLDqRcLTQOWaQ1XluZZHhreEwWb27lVWHtRuoou25p400x+DExXTO7pb96yfBz1FiNS7IcjxWOuVXMXYprwl2uqd81czqmmmZnrzxYp3z2d4JExuLw+Awd/F429bsYaxRNy7duVcWmimI3zMz1oiFWtf8Ki7bx13C6GyrD3MPRM0xjcwiqeadum3TMbo7EzO/sxDoeGdqu9lmkMr07hLk0V5tdquYjizyzZtbp4s9qaqqZ/NazgjbNMsuaenWWdYO1isZiLtVvAReoiqm1RRPFmuInk401RVG/rRTydOQR9b4S20XDV0XsRZyuuzVyxTdwVVNNXuTFUT/AIps2NcILK9cZjZyXO8LTlOdXeSzur41jEVf3aZnlpq7FM79/WnfyJqx+CwuY4O7hMww1nFYW7HFrs3qIroqjsTE8kqF8IfQ1vZxtHp845uYfLsXRTjsFxap32KuNMTRE9P0NUb47ETAL+PDMMZhsuwOIxmOv28PhMPRN27duVbqaKYjfMzPY3Od2WaknV+z3Ic8rmJvYvDUze3dLmtMzRc3drjU1IZ4aOq72XaYynTeEuTROZ3Kr+J4s9O1b3bqZ7U1VRP5gNDr3hU36Mddw2h8qw9WGomaYxuYRVM3O3TbpmOLHY3zM9mIcdb4S20XC3KL2Js5XctVcsU3cHVTTV7kxVE/4pG4JGzTLI0zTrHOcHaxWOxV2unAxeoiqmzbomaZriJ/CmqKuXrREbunKx+Y4DCZng7uEzHC2MVhbscWuzeoiuiqOxMTySCGdjO3/K9d4+1k2cYWnKc8uclmIr41nET2KZnlpq/3Z6fWmZ5E3qAbf9E07NdpkU5HVcsYHEU0Y/AzTVPGsTxp30xV0/Q1U8nX3TSu1s01H9lugsizyrdzXGYWmu7FPSi7Hoa4jtcaKgdKAAAAjHhMdQ7VHwdnx9tJyMeEx1DtUfB2fH2wRVwG/SWsfhMJ3rq0arnAb9Jax+EwneurRgAAAAAAAAAAAAAAAAAAAAAAAAAAAAAAAAAAAAAAAAAAAAOX2m+ojMvmvG0OocvtN9RGZfNeNoSrltNn90c3k6EDgPobSAAAAAAAAAAAAAAAA/N37nX7ksBn3fudfuSwGUKfE81IA9VgAAAAAAAAAAAAAAADYAILmQAAAAAAAAAAAAAAABsWubFUYr+zj6N9h2gCpSAAAAAAAAAAAAAAAAG8w/pe172O89Hnh/S9r3sd56OYtM0r+jLAAwZAAAAAAAAAAAAAACYsi+8mX/F7fgwh1MWRfeTL/i9vwYSbtplY4dmqZwCYtwAAAAAAAAAAAAAAAAAAAAAAAAAAAAAAAAAAAAAAAAAAAAAAAAAAAAAAAAAAAAAAAAAAAAAAAAAAAAAAAAAAAAAAAAAAAAAAAAAAAAAAAAAAAAAAAAAAAAAAAAAAAAAAAAAAAAAAAAAAAAAAAAAAABze0X1G5h834yl0jm9ovqNzD5vxlLOzzQjX3Z7T7Z5ITAWT5+AAAAAAAAAAAAAAAA2WmvVHlXxu14cJ+QDpr1R5V8bteHCfkO86YdT8P6uveAIzoAAAAAAAAAAAAAAAAAAAAAAAAAAAAAAAAAAAAAAAAAAAAAAAAAAAAAAAAAAAAAAAAAAAAAAAAAAAAAAAAAAAAAAAAAAAAAAAAAAAAAAAAAAAAAABzWptZZfp3H28JjbOLuXK7UXYmzTTMbpmY69UcvoZdKhvbJ6p8L8Tp8OtY4XdqLzb/l2mj5S8qn5Q6jnoZL61zH93R5Zz0Ml9a5j+7o8tDY6TqO6d0+bX+OUyc9DJfWuY/u6PLOehkvrXMf3dHlobDqO6d0+Z+OUyc9DJfWuY/u6PLOehkvrXMf3dHlobDqO6d0+Z+OUyc9DJfWuY/u6PLOehkvrXMf3dHlobDqO6d0+Z+OUyc9DJfWuY/u6PLOehkvrXMf3dHlobDqO6d0+Z+OUyc9DJfWuY/u6PLOehkvrXMf3dHlobDqO6d0+Z+OUyc9DJfWuY/u6PLOehkvrXMf3dHlobDqO6d0+Z+OUyc9DJfWuY/u6PLOehkvrXMf3dHlobDqO6d0+Z+OUyc9DJfWuY/u6PLOehkvrXMf3dHlobDqO6d0+Z+OVitM59hdRYC5i8FbvW7dF2bUxeiInfERPWmeT0UNs4PY36mMV8cq8Ch3jlL7ZU2NvXZ0aIlsj/AMwAIr0AAAAAAAAAAAAAARftu/sX57/TSgi/bd/Yvz3+mscK2ujjylU45sNpw5wi4B2L56AAAAAAAAAAAAAAAAlHYj/bXzP+olBF+xH+2vmf9RKDjsV2uvhyh9CwPYbPjzkAVy2AAAAAAAAAAAAAAAAAAAAAAAAAAAAAAAAAAAAAAAAAAAAAAAAAAAAAAAAAAAAAAAAAAAAAAAAAAAAAAAAAAUN4MPV9yn9L8TcXyUN4MPV9yn9L8TcXyAAAAAAAAAAAAAAAAAAAAAAAAAAAAAAAAAABg57meHyTJMwzXG8fzLgcPcxV7iRvq4lFM1Vbo687olD/AETez/8AvZt3JHlJd1LlVnPdO5rlGJuV2rGYYS7hLlyjdxqablE0zMb+TfESoBh9BWNV7TLumdnV/EY/B26pjzdi90U8Smd1d2eLHJRv3RHXnk687gWi6JvZ/wD3s27kjyjom9n/APezbuSPKcXRwSsNxKeaavvcfd6Li5fG7f2v9o/XQlYT233/AOHx9YDsuib2f/3s27kjynthOEps7v3oou4vMcNTP4d3B1TEfs75/wAFedtGwrNNnWX0ZthMbGbZLvii7ei1zOuxVPJHHp3z6GZ5IqienyTu5N+62fbAsv2gaJsZ7p7Vs0X6t9u9hcRgfuN6N2+iqqK+lyxMTu5YmJ3dYFvtNajybU+XRj9P5lhswwszumuxXv4s9iqOnTPamIltnz7wd3VuwbaRRGJpm1ft8WbtqiuZsY7DzPWnrxO6d07t9Mx0omF98kzPDZ1k2BzTAV8fCY2xRiLVU9OaaqYqjf290gzQAHndsWrsxzW1RXu6XGpidz0Afm3RRbpim3TTTTHSimN0P7VVTRTNVcxTTEb5mZ3REI829ZRqbO9nt/B6J80+fE4i1VT5nxUYeviRPovRzVTHyb1UdQ7Mds9zA1xnOBzzHYaI31WvPKnFb/zKblUz+oG54Wmu8u1hqzK8oyC9RjMNlNNymu/ZnjU3L1yaeNTTMfbREUUxvjrzKy2wHSmJ0dssyfLcxom3j64qxOItz06K7lU1cWe3EcWJ7cSqNsL1LpTRGsYua5yDEV4y1d4tvF3JmfMNUcm+bExyzE/hb5mN3JG9ffB4qxjcJZxWDvW7+GvURctXbdXGprpmN8TEx04mAU04a2JqubSsow2/0FrKqK4jt1Xbu/8AwphZLYJh6cNsc0lbojdE4Gm58tUzVP8AjKsfDP6rGC/JNnxt5aPYh1IdIfk2z4IO3VZ4cmHpmxo/ExHo4qxVuZ7MTFqY70/rWmVg4cf3q0j8NifBtg7bgh4iq/sawtuqd8WMZft09qJqirv1ShLhpYmq7tRy6xv9BZyq3ujtzduzM979SZeB11IJ/KN/vUIR4ZPVcs/kyz4dwFp9h2Hpw2yDSNuiN0Tl1q58tUcaf8Zl3DjtjXUm0f8AkrDeLh2IKp8OXD0xc0diYj0dUYu3VPZiOYzHflJHBJxFV/Ytl1uqd8WMTiLdPajmk1d+qUf8OX0ro33+L71l3HBA6jln49f78AmwAAFDecDtU9ifpGz5YL5Ix4THUO1R8HZ8fbVb5wO1T2J+kbPltTqzY9tA0zp/GZvn2Xcxy3DRTN6vzbaubomqKY9DFczPLMdYEy8Bv0lrH4TCd66tGq5wG/SWsfhMJ3rq0YAAAAAAAAAAAAAAAAAAAAAAAAAAAAAAAAAAAAAAAAAAAADl9pvqIzL5rxtDqHL7TfURmXzXjaEq5bTZ/dHN5OhA4D6G0gAAAAAAAAAAAAAAAPzd+51+5LAZ937nX7ksBlCnxPNSAPVYAAAAAAAAAAAAAAAA2ACC5kAAAAAAAAAAAAAAAAbFrmxVGK/s4+jfYdoAqUgAAAAAAAAAAAAAAABvMP6Xte9jvPR54f0va97HeejmLTNK/oywAMGQAAAAAAAAAAAAAAmLIvvJl/xe34MIdTFkX3ky/wCL2/BhJu2mVjh2apnAJi3AAAAAAAAAAAAAAAAAAAAAAAAAAAAAAAAAAAAAAAAAAAAAAAAAAAAAAAAAAAAAAAAAAAAAAAAAAAAAAAAAAAAAAAAAAAAAAAAAAAAAAAAAAAAAAAAAAAAAAAAAAAAAAAAAAAAAAAAAAAAAAAAAAAAHN7RfUbmHzfjKXSOb2i+o3MPm/GUs7PNCNfdntPtnkhMBZPn4AAAAAAAAAAAAAAADZaa9UeVfG7Xhwn5AOmvVHlXxu14cJ+Q7zph1Pw/q694AjOgAAAAAAAAAAAAAAAAAAAAAAAAAAAAAAAAAAAAAAAAAAAAAAAAAAAAAAAAAAAAAAAAAAAAAAAAAAAAAAAAAAAAAAAAAAAAAAAAAAAAAAAAAAAAAAEN7ZPVPhfidPh1pkQ3tk9U+F+J0+HWuMD2uN0sa9DgwHatQAAAAAAAAAAAAAAACZNjfqYxXxyrwKHeOD2N+pjFfHKvAod44DE9rtN7dToAEF6AAAAAAAAAAAAAAIv23f2L89/ppQRftu/sX57/TWOFbXRx5Sqcc2G04c4RcA7F89AAAAAAAAAAAAAAAASjsR/tr5n/USgi/Yj/bXzP+olBx2K7XXw5Q+hYHsNnx5yAK5bAAAAAAAAAAAAAAAMDOs1sZPhaMRiaLtVFVcW4i3ETO/dM9eY7DyZiI+cvKqopj5yzxyv2cZb+Ixn7FPlH2cZb+Ixn7FPlMPzaO9o6VY+J1Q5X7OMt/EYz9inyj7OMt/EYz9inyj82jvOlWPidUOV+zjLfxGM/Yp8o+zjLfxGM/Yp8o/No7zpVj4nVDlfs4y38RjP2KfKPs4y38RjP2KfKPzaO86VY+J1Q5X7OMt/EYz9inyj7OMt/EYz9inyj82jvOlWPidUOV+zjLfxGM/Yp8o+zjLfxGM/Yp8o/No7zpVj4nVDlfs4y38RjP2KfKPs4y38RjP2KfKPzaO86VY+J1Q5X7OMt/EYz9inyj7OMt/EYz9inyj82jvOlWPidUOV+zjLfxGM/Yp8o+zjLfxGM/Yp8o/No7zpVj4nVDQZXqrA5lj7WEsWsTTcub90100xHJEz1p7Tfs6aoq/wDMNtFpTaR86Z+YA9ZgAAAAAAAAAAAAAAAAAAAAAAAAAAAAAAAAAAAAAAAAAAAKG8GHq+5T+l+JuL5KG8GHq+5T+l+JuL5AAAAAAAAAAAAAAAAAAAAAAAAAAAAAAAAAAA43bJmF7K9lWqsXhappvUZfepoqjp0zVTxd8duN+9BPAdsYaY1ff3UzjKfM1ETPTiieaTye7McvuQsnqzJbWo9MZtk2Iq4tvH4W5hpr3b+LxqZjjfJv3/IoXofVGf7FNo2LpxOEmbtmqcLj8Fcmaab1G/fvpn9VVNXYnrxMg+hIifTXCB2e51hqK72cTlmImPRWMdaqomn86Imif1tzjdsuzzB2Zu3dWZbVTEb91mqq7V+qmJkG12rWMNidmWq7eOimcP514mqrjdbdbqmJ92JiJjtwrzwIMwvRj9VZdNUzh6rdjERHWpqiaqZ3e7Ex+qGp2+bf7GrMmv6c0hav28svzEYrG3qeJXepid/Eop6cUzMcszyz0t0Rv3yNwP8AROK0/pLH5/mdmqzfzmqibFuuN0xYo38Wrtcaapn3Ipnrg1XDcy/D16Y03mM00+arWMrw8VdeaK6ONMfroj9aSODTfu4jYhpeu9MzVFu9RG/+7TfuU0/4RCvnCm1xb1xrPLNL6anzbYy+5NrjWfRRfxVyYp4tPZ4u6KYnszV2lr9nun40pojJMjiYqrwWFotXKqelVc3b65j3apmQdCAAx8TjsJha4pxWKsWapjfEXLkUzMfKyFW+GxpjE3rGRamw9uqvD4eKsFiZiN/M+NPGtzPamePG/s7uyC0Nm7bv2qblm5Rct1dKqiYmJ+WH7Vv4KO1DJ7mkcNpDOMZZwWZ4GuuMLzeuKKcTbqqmqIpmeTjRNUxxenu3bt/LusdduUWrVVy7XTRbpjfVVVO6IjszIKtcNfS+BtYTJNT4ezRax1y/OCxFVMbpuxxJqomrszHFqjf2JiOtDsuB3neIzPZXeweKrqr87Mdcw9mZnfutzTTXEfJNVXybkU8LfaRleqMblundP4q3jMLl9yq/icTaq41uq7McWmmmqOSeLHG3zHJ6LtSmrgq6WxGmdlGGuY63VaxWaX6sfNFUbqqaKqaaaIn3aaIq/OBB3DVw1VvaZlOI3egu5TRTE9um7d3/AOEwsnsCxNGL2N6TuW5iYpwVNr5aJmif8aZRnwztJ3sz0lleosJbmurKrtVrEcWOWLNzduqntRVTEfntJwR9p2W4TJq9G57i7WEvW71V3L7l6qKaLlNc76re+eSKuNvmOzxp7ALTKs8OTEUxh9H4ff6OasVcmOxERaj+c/qWex2NwuX4O5i8fibOGwtqnjV3r1cUUUx2ZmeSFDuEJrejaVtKtUZBTcxOAwtNOAwMU0zvxFU1TvriOn6Kqd0dmIgFkuCNhasPsYwVyqN0YjF4i7T24ivid+iUH8NHDVWtqeX3pj0F7KrUxPbi7diY7361stmunI0loPI8inizcweFpouzT0puT6KuY7U1TUhTho6TvZhprKdS4S3Nc5ZcqsYnixyxaubuLVPaiqN354JW2F4mjF7H9I3LcxMU5fbtfLRHEn/GmXdKv8EjadltnIZ0ZnmMtYTE2LtVzAV3q4pou0VzxqrcTPJxoqmqYjr8bk6SzGYY7CZbg7uLzDE2MLhbUcau9eriiimOzMzyQCrnDlxFM16Nw8THHiMXcqjsRPMYjvT+pJPBMwtWH2KZXcqjdGIxGIux7nNJp/8AKrLt81nG03afRGQUXMTgrMUZfgKaaZ41+ZqnfVEf71VW6O1FPSXb2e6ep0pojJMjiaZqwWFotXKqelVc3b65j3apqn5QdCAAAAjHhMdQ7VHwdnx9tJyMeEx1DtUfB2fH2wRVwG/SWsfhMJ3rq0arnAb9Jax+EwneurRgAAAAAAAAAAAAAAAAAAAAAAAAAAAAAAAAAAAAAAAAAAAAOX2m+ojMvmvG0OocvtN9RGZfNeNoSrltNn90c3k6EDgPobSAAAAAAAAAAAAAAAA/N37nX7ksBn3fudfuSwGUKfE81IA9VgAAAAAAAAAAAAAAADYAILmQAAAAAAAAAAAAAAABsWubFUYr+zj6N9h2gCpSAAAAAAAAAAAAAAAAG8w/pe172O89Hnh/S9r3sd56OYtM0r+jLAAwZAAAAAAAAAAAAAACYsi+8mX/ABe34MIdTFkX3ky/4vb8GEm7aZWOHZqmcAmLcAAAAAAAAAAAAAAAAAAAAAAAAAAAAAAAAAAAAAAAAAAAAAAAAAAAAAAAAAAAAAAAAAAAAAAAAAAAAAAAAAAAAAAAAAAAAAAAAAAAAAAAAAAAAAAAAAAAAAAAAAAAAAAAAAAAAAAAAAAAAAAAAAAAAc3tF9RuYfN+MpdI5vaL6jcw+b8ZSzs80I192e0+2eSEwFk+fgAAAAAAAAAAAAAAANlpr1R5V8bteHCfkA6a9UeVfG7Xhwn5DvOmHU/D+rr3gCM6AAAAAAAAAAAAAAAAAAAAAAAAAAAAAAAAAAAAAAAAAAAAAAAAAAAAAAAAAAAAAAAAAAAAAAAAAAAAAAAAAAAAAAAAAAAAAAAAAAAAAAAAAAAAAAAQ3tk9U+F+J0+HWmRDe2T1T4X4nT4da4wPa43Sxr0ODAdq1AAAAAAAAAAAAAAAAJk2N+pjFfHKvAod44PY36mMV8cq8Ch3jgMT2u03t1OgAQXoAAAAAAAAAAAAAAi/bd/Yvz3+mlBF+27+xfnv9NY4VtdHHlKpxzYbThzhFwDsXz0AAAAAAAAAAAAAAABKOxH+2vmf9RKCL9iP9tfM/wColBx2K7XXw5Q+hYHsNnx5yAK5bAAAAAAAAAAAAAADldo33ksfGKfBqdU5XaN95LHxinwamu1ySj3rU1I5AVznwAAAAAAAAAAAAAAAG80T6p8F+f4FSVEV6J9U+C/P8CpKibdsq5w7VTv9gBITwAAAAAAAAAAAAAAAAAAAAAAAAAAAAAAAAAAAAAAAAAAAFDeDD1fcp/S/E3F8lDeDD1fcp/S/E3F8gAAAAAAAAAAAAAAAAAAAAAAAAAAAAAAAAAAHBbUNlWmtouHpnOcPXZzC1TxbOPw0xTdoj+7O+Jiqnf1pjs7t293rRas1dkGkcHTidSZthcvtV7+JzWr0Ve7p8WmN9VXyRIKt53wUM/tXqvOTUGV4qz1vNdFyxVu/NiuGBg+CrrK5diMXm2Q2bfXmi7drq/VzOO+navhD7NKapiM+u1RHXjA390/rofzoidmvs5e7hv8AkA0Wzrg1ab03i7WO1Dia8/xluYqot3LcW8PTPbo3zNXyzu7SeIiIiIiIiI5IiEQ3uEZs2t0TVTnGJuTH4NGCvb5/XTEN/ss2pZRtKvZzGRYXGWsPls2qZuYqmmmbk18fpUxM7ojidfsg9Mu2UaSy7X17V+Ey2LeaXI3xRE/7G3cnfxrtNG7krmJ5Z6XXiImZl3YAAAMXNcuweb5bicvzPDWsVgsRRNu7Zu076a6Z60soBVbXfBVquYu7idEZvZtWK5mqMFmHG/2fapuUxMzHY3xv7My4ung17R73Fw92/llNiJ3RNeNqmiPkimZ/wXdAV22X8GbK8hx1nMtYYy3nGKtTFVGDt0TTh6ao6U1b+W57kxEdmJWJiN0bo5IAHjjcLh8dg7+Exlm3fw1+ibd21cp41NdMxumJjrxMKtbQOCvduY67itDZph7eHrmaowOPmqOZ9qm5ETvjsRMb+zMrVgKQ2uDTtFxNdFjEXsrt2aZ5KruMqqop9yIpmf8ABOGxnYDleg8fbznOMVTm2eW4/wBlVFHFs4eezRE8tVX+9PyRE8qbgB4Zhg8NmOBxGDx1i3iMLiKJtXbVynfTXTMbpiY7G57gKpa+4K1+vHXcTofNcPThq5mqMFmE1RNvtU3KYnjR2N8RPZmXH2eDTtExVdFjE38rtWaZ3RVdxlVVNPuRFMz/AILugIU2MbA8q0DjbecZriYzbPaI/wBlXxOLZw++N0zRTPLNXW40/JEJrAAAAABGPCY6h2qPg7Pj7aTkY8JjqHao+Ds+PtgirgN+ktY/CYTvXVo1XOA36S1j8JhO9dWjAAAAAAAAAAAAAAAAAAAAAAAAAAAAAAAAAAAAAAAAAAAAAcvtN9RGZfNeNodQ5fab6iMy+a8bQlXLabP7o5vJ0IHAfQ2kAAAAAAAAAAAAAAAB+bv3Ov3JYDPu/c6/clgMoU+J5qQB6rAAAAAAAAAAAAAAAAGwAQXMgAAAAAAAAAAAAAAADYtc2KoxX9nH0b7DtAFSkAAAAAAAAAAAAAAAAN5h/S9r3sd56PPD+l7XvY7z0cxaZpX9GWABgyAAAAAAAAAAAAAAExZF95Mv+L2/BhDqYsi+8mX/ABe34MJN20yscOzVM4BMW4AAAAAAAAAAAAAAAAAAAAAAAAAAAAAAAAAAAAAAAAAAAAAAAAAAAAAAAAAAAAAAAAAAAAAAAAAAAAAAAAAAAAAAAAAAAAAAAAAAAAAAAAAAAAAAAAAAAAAAAAAAAAAAAAAAAAAAAAAAAAAAAAAAAA5vaL6jcw+b8ZS6Rze0X1G5h834ylnZ5oRr7s9p9s8kJgLJ8/AAAAAAAAAAAAAAAAbLTXqjyr43a8OE/IB016o8q+N2vDhPyHedMOp+H9XXvAEZ0AAAAAAAAAAAAAAAAAAAAAAAAAAAAAAAAAAAAAAAAAAAAAAAAAAAAAAAAAAAAAAAAAAAAAAAAAAAAAAAAAAAAAAAAAAAAAAAAAAAAAAAAAAAAAAAhvbJ6p8L8Tp8OtMiG9snqnwvxOnw61xge1xuljXocGA7VqAAAAAAAAAAAAAAAATJsb9TGK+OVeBQ7xwexv1MYr45V4FDvHAYntdpvbqdAAgvQAAAAAAAAAAAAABF+27+xfnv9NKCL9t39i/Pf6axwra6OPKVTjmw2nDnCLgHYvnoAAAAAAAAAAAAAAACUdiP9tfM/wColBF+xH+2vmf9RKDjsV2uvhyh9CwPYbPjzkAVy2AAAAAAAAAAAAAAHK7RvvJY+MU+DU6pyu0b7yWPjFPg1NdrklHvWpqRyArnPgAAAAAAAAAAAAAAAN5on1T4L8/wKkqIr0T6p8F+f4FSVE27ZVzh2qnf7ACQngAAAAAAAAAAAAAAAAAAAAAAAAAAAAAAAAAAAAAAAAAAAKG8GHq+5T+l+JuL5KG8GHq+5T+l+JuL5AAAAAAAAAAAAAAAAAAAAAAAAAAAAAAAAAAAws8zKxk2S4/NMZMxhsFh7mJuzHT4tFM1T/hCgWDwOrNum0jE12qqbmMv77tdd2uYsYOxE8lPX3UxviIiImZmd/TmZXR25Rcq2Qauizv43nfdmd393d6L/DehPgO02OY6wqji+auNhYnsxRuu7v8AHf8A4AjTbBsPxezTSuEznFZ3Yx/N8XRhJs2sPNHFmqiuvfxpqnfHoN3S67a7M+DxitdaIy3UdrUVjB0Y3mm6xVhJrmjiXa7fT48b9/E39Lrpi4Z1mq7sowNdMTMWc2s11dqOZXqe/VDecFLF28TsRya1RVE1YW7iLNcdiZvV196uAVa2w7Gs72a04fF4i/azHKb9XM6cZZomniXN2/i10zv4szundO+Ynd8iyXBQ0rlGTaJxGc5NnF3Mozjmc36a7MWvM9dvjRNuaYqq5YmueXfyxumOmkDbBlWGznZdqjCY2mmbfnfeu0zV+DXRTNdFXyVUxPyIE4EGa3+a6pyiqqZw0RZxdFPWpr9FTVPyxxP2QWrAAAAAAAAAAAAAAAAAAAAAAAARjwmOodqj4Oz4+2k5GPCY6h2qPg7Pj7YIq4DfpLWPwmE711aNVzgN+ktY/CYTvXVowAAAAAAAAAAAAAAAAAAAAAAAAAAAAAAAAAAAAAAAAAAAAHL7TfURmXzXjaHUOX2m+ojMvmvG0JVy2mz+6ObydCBwH0NpAAAAAAAAAAAAAAAAfm79zr9yWAz7v3Ov3JYDKFPieakAeqwAAAAAAAAAAAAAAABsAEFzIAAAAAAAAAAAAAAAA2LXNiqMV/Zx9G+w7QBUpAAAAAAAAAAAAAAAADeYf0va97Heejzw/pe172O89HMWmaV/RlgAYMgAAAAAAAAAAAAABMWRfeTL/i9vwYQ6mLIvvJl/xe34MJN20yscOzVM4BMW4AAAAAAAAAAAAAAAAAAAAAAAAAAAAAAAAAAAAAAAAAAAAAAAAAAAAAAAAAAAAAAAAAAAAAAAAAAAAAAAAAAAAAAAAAAAAAAAAAAAAAAAAAAAAAAAAAAAAAAAAAAAAAAAAAAAAAAAAAAAAAAAAAAAA5vaL6jcw+b8ZS6Rze0X1G5h834ylnZ5oRr7s9p9s8kJgLJ8/AAAAAAAAAAAAAAAAbLTXqjyr43a8OE/IB016o8q+N2vDhPyHedMOp+H9XXvAEZ0AAAAAAAAAAAAAAAAAAAAAAAAAAAAAAAAAAAAAAAAAAAAAAAAAAAAAAAAAAAAAAAAAAAAAAAAAAAAAAAAAAAAAAAAAAAAAAAAAAAAAAAAAAAAAAAhvbJ6p8L8Tp8OtMiG9snqnwvxOnw61xge1xuljXocGA7VqAAAAAAAAAAAAAAAATJsb9TGK+OVeBQ7xwexv1MYr45V4FDvHAYntdpvbqdAAgvQAAAAAAAAAAAAABF+27+xfnv9NKCL9t39i/Pf6axwra6OPKVTjmw2nDnCLgHYvnoAAAAAAAAAAAAAAACUdiP9tfM/6iUEX7Ef7a+Z/wBRKDjsV2uvhyh9CwPYbPjzkAVy2AAAAAAAAAAAAAAHK7RvvJY+MU+DU6pyu0b7yWPjFPg1NdrklHvWpqRyArnPgAAAAAAAAAAAAAAAN5on1T4L8/wKkqIr0T6p8F+f4FSVE27ZVzh2qnf7ACQngAAAAAAAAAAAAAAAAAAAAAAAAAAAAAAAAAAAAAAAAAAAKG8GHq+5T+l+JuL5KG8GHq+5T+l+JuL5AAAAAAAAAAAAAAAAAAAAAAAAAAAAAAAAAAAxc2wFjNcrxmX4ynj4bF2a7F2ns0V0zTMfqmVDchznUOwLaljrF3DRiIt77F+xXM0UYyxM76a6Z5d2/dExPLu5Ynrwv45TX2z7TevMHbsaly6jEV2t/Mb9FU0XbW/+7XHLu7U747QNDrvK52q7D64wljmOJzXL7OPwtqqvfxLvFpu0UTV2/td/bVb2E7X7+yzF5hlWc4DEYnKb93j3bFG6m9h70ehqmIq3RMzERE0zMfaxyxu5bv5BleHyPI8uynBcfzLgcPbw1rmk76uJRTFMb5687ohHW0nYZpHXePrzHFWsRl2aXPumJwVUU81ns10zExM9vkntghbbJwjsJqfSmLyHSWXY7DUY6ibWJxWNiimqLc/bUU001VfbRyTMz0t/Jy7467gYaTxOW6azfUeNtVW6c0rotYWKo3TVat8bfXHamqrd+Y2mmuDBo7K8fRic0xeY5tFE74sXaqbdqr30Uxvn9cQnbDWLWGw9qxhrVFmxapii3bt0xTTRTEboiIjkiIjrA9AAAAAAAAAAAAAAAAAAAAAAAAEY8JjqHao+Ds+PtpORjwmOodqj4Oz4+2CKuA36S1j8JhO9dWjVc4DfpLWPwmE711aMAAAAAAAAAAAAAAAAAAAAAAAAAAAAAAAAAAAAAAAAAAAABy+031EZl8142h1Dl9pvqIzL5rxtCVctps/ujm8nQgcB9DaQAAAAAAAAAAAAAAAH5u/c6/clgM+79zr9yWAyhT4nmpAHqsAAAAAAAAAAAAAAAAbABBcyAAAAAAAAAAAAAAAANi1zYqjFf2cfRvsO0AVKQAAAAAAAAAAAAAAAA3mH9L2vex3no88P6Xte9jvPRzFpmlf0ZYAGDIAAAAAAAAAAAAAATFkX3ky/4vb8GEOpiyL7yZf8Xt+DCTdtMrHDs1TOATFuAAAAAAAAAAAAAAAAAAAAAAAAAAAAAAAAAAAAAAAAAAAAAAAAAAAAAAAAAAAAAAAAAAAAAAAAAAAAAAAAAAAAAAAAAAAAAAAAAAAAAAAAAAAAAAAAAAAAAAAAAAAAAAAAAAAAAAAAAAAAAAAAAAAAOb2i+o3MPm/GUukc3tF9RuYfN+MpZ2eaEa+7PafbPJCYCyfPwAAAAAAAAAAAAAAAGy016o8q+N2vDhPyAdNeqPKvjdrw4T8h3nTDqfh/V17wBGdAAAAAAAAAAAAAAAAAAAAAAAAAAAAAAAAAAAAAAAAAAAAAAAAAAAAAAAAAAAAAAAAAAAAAAAAAAAAAAAAAAAAAAAAAAAAAAAAAAAAAAAAAAAAAAAIb2yeqfC/E6fDrTIhvbJ6p8L8Tp8OtcYHtcbpY16HBgO1agAAAAAAAAAAAAAAAEybG/UxivjlXgUO8cHsb9TGK+OVeBQ7xwGJ7Xab26nQAIL0AAAAAAAAAAAAAARftu/sX57/TSgi/bd/Yvz3+mscK2ujjylU45sNpw5wi4B2L56AAAAAAAAAAAAAAAAlHYj/bXzP+olBF+xH+2vmf9RKDjsV2uvhyh9CwPYbPjzkAVy2AAAAAAAAAAAAAAHK7RvvJY+MU+DU6pyu0b7yWPjFPg1NdrklHvWpqRyArnPgAAAAAAAAAAAAAAAN5on1T4L8/wKkqIr0T6p8F+f4FSVE27ZVzh2qnf7ACQngAAAAAAAAAAAAAAAAAAAAAAAAAAAAAAAAAAAAAAAAAAAKG8GHq+5T+l+JuL5KG8GHq+5T+l+JuL5AAAAAAAAAAAAAAAAAAAAAAAAAAAAAAAAAAA43bLaxV7ZTqqnL5rjExl92qniTMVbop3zu3dfdEq58C/NLl/W+e4bGYu7du15fFdqm5cmrki5Txt2/3YWp1ZmtGRaWznN7tjzRbwGCvYqqzv3c0i3RNU07907t+7d0nz1+zG1kW0GnU2gsLeyami5N23hL12L1NG/fxre+IjfbmJmN08sR1+uD6PiquG4W1UYe3GJ0dFd+KY49VvMeLTM9eYibczEdrfL16Le37TK/4nH1QLSirXRb2/aZX/E4+qSnsO2t07U/Pri5LOV+dvMOniubc05pzT/cp3buZ9vpglIAAAAAAAAAAAAAAAAAAAAAAABGPCY6h2qPg7Pj7aTkY8JjqHao+Ds+PtgirgN+ktY/CYTvXVo1XOA36S1j8JhO9dWjAAAAAAAAAAAAAAAAAAAAAAAAAAAAAAAAAAAAAAAAAAAAAcvtN9RGZfNeNodQ5fab6iMy+a8bQlXLabP7o5vJ0IHAfQ2kAAAAAAAAAAAAAAAB+bv3Ov3JYDPu/c6/clgMoU+J5qQB6rAAAAAAAAAAAAAAAAGwAQXMgAAAAAAAAAAAAAAADYtc2KoxX9nH0b7DtAFSkAAAAAAAAAAAAAAAAN5h/S9r3sd56PPD+l7XvY7z0cxaZpX9GWABgyAAAAAAAAAAAAAAExZF95Mv+L2/BhDqYsi+8mX/F7fgwk3bTKxw7NUzgExbgAAAAAAAAAAAAAAAAAAAAAAAAAAAAAAAAAAAAAAAAAAAAAAAAAAAAAAAAAAAAAAAAAAAAAAAAAAAAAAAAAAAAAAAAAAAAAAAAAAAAAAAAAAAAAAAAAAAAAAAAAAAAAAAAAAAAAAAAAAAAAAAAAAADm9ovqNzD5vxlLpHN7RfUbmHzfjKWdnmhGvuz2n2zyQmAsnz8AAAAAAAAAAAAAAABstNeqPKvjdrw4T8gHTXqjyr43a8OE/Id50w6n4f1de8ARnQAAAAAAAAAAAAAAAAAAAAAAAAAAAAAAAAAAAAAAAAAAAAAAAAAAAAAAAAAAAAAAAAAAAAAAAAAAAAAAAAAAAAAAAAAAAAAAAAAAAAAAAAAAAAAACG9snqnwvxOnw60yIb2yeqfC/E6fDrXGB7XG6WNehwYDtWoAAAAAAAAAAAAAAABMmxv1MYr45V4FDvHB7G/UxivjlXgUO8cBie12m9up0ACC9AAAAAAAAAAAAAAEX7bv7F+e/00oIv23f2L89/prHCtro48pVOObDacOcIuAdi+egAAAAAAAAAAAAAAAJR2I/218z/qJQRfsR/tr5n/AFEoOOxXa6+HKH0LA9hs+POQBXLYAAAAAAAAAAAAAAcrtG+8lj4xT4NTqnK7RvvJY+MU+DU12uSUe9ampHICuc+AAAAAAAAAAAAAAAA3mifVPgvz/AqSoivRPqnwX5/gVJUTbtlXOHaqd/sAJCeAAAAAAAAAAAAAAAAAAAAAAAAAAAAAAAAAAAAAAAAAAAAobwYer7lP6X4m4vkobwYer7lP6X4m4vkAAAAAAAAAAAAAAAAAAAAAAAAAAAAAAAAAADCzzLMPnWS5hleOiqcJjsPcw16KZ3TNFdM01bp607plEfQ07PPW2Zd2T/RNKHNsu3bJ9n+JryrA2PPbP4iJrsU18W3h98cnNKuXl6/Fjl3dOY3xvDx6GnZ562zLuyf6HQ07PPW2Zd2T/RX3N+EntExt6qvC43AZdRM8lGGwdFUR+840rGcGDWOe620Dj8y1PjvN2NtZncw9FzmNu1utxatVRG6imI6dVXLu38oMXoadnnrbMu7J/o7XZvs009s788fsbt4mjzfzPm3Nr03N/E43F3b+l9vU4LbrtsxOznVWTZXgcp81W66fNGMrvU1URXanfEUWqulxuvM8sRyR2d0taS1Fl2q9O4HO8mvc1wOLo49EzG6qmelNNUdaqJiYmOzANuAAAAAAAAAAAAAAAAAAAAAAAAjHhMdQ7VHwdnx9tJyMeEx1DtUfB2fH2wRVwG/SWsfhMJ3rq0arnAb9Jax+EwneurRgAAAAAAAAAAAAAAAAAAAAAAAAAAAAAAAAAAAAAAAAAAAAOX2m+ojMvmvG0OocvtN9RGZfNeNoSrltNn90c3k6EDgPobSAAAAAAAAAAAAAAAA/N37nX7ksBn3fudfuSwGUKfE81IA9VgAAAAAAAAAAAAAAADYAILmQAAAAAAAAAAAAAAABsWubFUYr+zj6N9h2gCpSAAAAAAAAAAAAAAAAG8w/pe172O89Hnh/S9r3sd56OYtM0r+jLAAwZAAAAAAAAAAAAAACYsi+8mX/ABe34MIdTFkX3ky/4vb8GEm7aZWOHZqmcAmLcAAAAAAAAAAAAAAAAAAAAAAAAAAAAAAAAAAAAAAAAAAAAAAAAAAAAAAAAAAAAAAAAAAAAAAAAAAAAAAAAAAAAAAAAAAAAAAAAAAAAAAAAAAAAAAAAAAAAAAAAAAAAAAAAAAAAAAAAAAAAAAAAAAAAc3tF9RuYfN+MpdI5vaL6jcw+b8ZSzs80I192e0+2eSEwFk+fgAAAAAAAAAAAAAAANlpr1R5V8bteHCfkA6a9UeVfG7Xhwn5DvOmHU/D+rr3gCM6AAAAAAAAAAAAAAAAAAAAAAAAAAAAAAAAAAAAAAAAAAAAAAAAAAAAAAAAAAAAAAAAAAAAAAAAAAAAAAAAAAAAAAAAAAAAAAAAAAAAAAAAAAAAAAAQ3tk9U+F+J0+HWmRDe2T1T4X4nT4da4wPa43Sxr0ODAdq1AAAAAAAAAAAAAAAAJk2N+pjFfHKvAod44PY36mMV8cq8Ch3jgMT2u03t1OgAQXoAAAAAAAAAAAAAAi/bd/Yvz3+mlBF+27+xfnv9NY4VtdHHlKpxzYbThzhFwDsXz0AAAAAAAAAAAAAAABKOxH+2vmf9RKCL9iP9tfM/wColBx2K7XXw5Q+hYHsNnx5yAK5bAAAAAAAAAAAAAADldo33ksfGKfBqdU5XaN95LHxinwamu1ySj3rU1I5AVznwAAAAAAAAAAAAAAAG80T6p8F+f4FSVEV6J9U+C/P8CpKibdsq5w7VTv9gBITwAAAAAAAAAAAAAAAAAAAAAAAAAAAAAAAAAAAAAAAAAAAFDeDD1fcp/S/E3F8lDeDD1fcp/S/E3F8gAAAAAAAAAAAAAAAAAAAAAAAAAAAAAAAAAAaPXOd/Y3o3O864sVVYDB3cRRTPSqqppmaY+Wd0KX8H7Z7G1XWuZ5hqa/ev5fhJjE42YqmK8TduVTMUzV04id1UzMcvJujdv3xb7a7ld7OdmGqMBhaZrxF3L7vM6I6dVUUzVFMe7MbvlV04FGosHhM5z/IcTcpt4rH0WsRhoqndzTmfHiumOzO6qJ3diKuwDv+Ebo/TentiObTkeRZZga7dzD003LGGopr+7URO+vdxp5OvMvPgV9SzNfyzd8RYdDwrOojnXwuG8dQ57gV9SzNfyzd8RYB2fCG0hg9W7L845vapnG5bYuY7CXd3oqK7dM1TTE9iqmJpmO3E9aEVcCPPL1zA6lyK7XM2bFdrGWaZ/BmuJpr8Gj/ABS5t91VhNK7Lc8u4m7TTicbhrmCwtvf6K5cuUzTyR/uxM1T2oQvwIMsu831VmtVMxY4tjC0VdaqrfVVVHyRxf2gWsAAAAAAAAAAAAAAAAAAAAAAAARjwmOodqj4Oz4+2k5GPCY6h2qPg7Pj7YIq4DfpLWPwmE711aNVzgN+ktY/CYTvXVowAAAAAAAAAAAAAAAAAAAAAAAAAAAAAAAAAAAAAAAAAAAAHL7TfURmXzXjaHUOX2m+ojMvmvG0JVy2mz+6ObydCBwH0NpAAAAAAAAAAAAAAAAfm79zr9yWAz7v3Ov3JYDKFPieakAeqwAAAAAAAAAAAAAAABsAEFzIAAAAAAAAAAAAAAAA2LXNiqMV/Zx9G+w7QBUpAAAAAAAAAAAAAAAADeYf0va97Heejzw/pe172O89HMWmaV/RlgAYMgAAAAAAAAAAAAABMWRfeTL/AIvb8GEOpiyL7yZf8Xt+DCTdtMrHDs1TOATFuAAAAAAAAAAAAAAAAAAAAAAAAAAAAAAAAAAAAAAAAAAAAAAAAAAAAAAAAAAAAAAAAAAAAAAAAAAAAAAAAAAAAAAAAAAAAAAAAAAAAAAAAAAAAAAAAAAAAAAAAAAAAAAAAAAAAAAAAAAAAAAAAAAAAOb2i+o3MPm/GUukc3tF9RuYfN+MpZ2eaEa+7PafbPJCYCyfPwAAAAAAAAAAAAAAAGy016o8q+N2vDhPyAdNeqPKvjdrw4T8h3nTDqfh/V17wBGdAAAAAAAAAAAAAAAAAAAAAAAAAAAAAAAAAAAAAAAAAAAAAAAAAAAAAAAAAAAAAAAAAAAAAAAAAAAAAAAAAAAAAAAAAAAAAAAAAAAAAAAAAAAAAAAIb2yeqfC/E6fDrTIhvbJ6p8L8Tp8OtcYHtcbpY16HBgO1agAAAAAAAAAAAAAAAEybG/UxivjlXgUO8cHsb9TGK+OVeBQ7xwGJ7Xab26nQAIL0AAAAAAAAAAAAAARftu/sX57/AE0oIv23f2L89/prHCtro48pVOObDacOcIuAdi+egAAAAAAAAAAAAAAAJR2I/wBtfM/6iUEX7Ef7a+Z/1EoOOxXa6+HKH0LA9hs+POQBXLYAAAAAAAAAAAAAAcrtG+8lj4xT4NTqnK7RvvJY+MU+DU12uSUe9ampHICuc+AAAAAAAAAAAAAAAA3mifVPgvz/AAKkqIr0T6p8F+f4FSVE27ZVzh2qnf7ACQngAAAAAAAAAAAAAAAAAAAAAAAAAAAAAAAAAAAAAAAAAAAKG8GHq+5T+l+JuL5KG8GHq+5T+l+JuL5AAAAAAAAAAAAAAAAAAAAAAAAAAAAAAAAAAAKbbedjOcaU1Fe1Zoe1iK8rqu+aaqMHvi9gLm/fM0xTy8TfyxMfa9Kd0REzcLHYvD4DA4jGY29RYwuHt1Xr12ud1NFFMb6qpnrRERMvzl2PweZ4SjFZbi8Pi8Lc5aL1i5Fyir3KondIKC6l22as1PobEaX1BXg8bh7025nFVWeJfjiVxVHLTMUz9r/d39t67MNteebOdK4vJcky/Lr0YjFVYvm+KiuqaaqqKKN0RTVHWoiflXO1Fsy0VqK/XfzjTWW38RXO+u9Ta5ncqnszVRumfllpsLsN2b4a7Fy3pbC1VRO/dcvXbkfqqrmAU7o+zvbfq+3RXXfzPFx6HjTHEw+DtzPTndHFop/xnd15Xi2YaKwWgNG4LIsBVzSbe+5fvzG6b16r7auY63SiIjrREQ3+U5Vl+TYKnB5RgcLgcLT9rZw1qm3RHyUxEMwAAAAAAAAAAAAAAAAAAAAAAAABGPCY6h2qPg7Pj7aTkY8JjqHao+Ds+PtgirgN+ktY/CYTvXVo1XOA36S1j8JhO9dWjAAAAAAAAAAAAAAAAAAAAAAAAAAAAAAAAAAAAAAAAAAAAAcvtN9RGZfNeNodQ5fab6iMy+a8bQlXLabP7o5vJ0IHAfQ2kAAAAAAAAAAAAAAAB+bv3Ov3JYDPu/c6/clgMoU+J5qQB6rAAAAAAAAAAAAAAAAGwAQXMgAAAAAAAAAAAAAAADYtc2KoxX9nH0b7DtAFSkAAAAAAAAAAAAAAAAN5h/S9r3sd56PPD+l7XvY7z0cxaZpX9GWABgyAAAAAAAAAAAAAAExZF95Mv+L2/BhDqYsi+8mX/F7fgwk3bTKxw7NUzgExbgAAAAAAAAAAAAAAAAAAAAAAAAAAAAAAAAAAAAAAAAAAAAAAAAAAAAAAAAAAAAAAAAAAAAAAAAAAAAAAAAAAAAAAAAAAAAAAAAAAAAAAAAAAAAAAAAAAAAAAAAAAAAAAAAAAAAAAAAAAAAAAAAAAADm9ovqNzD5vxlLpHN7RfUbmHzfjKWdnmhGvuz2n2zyQmAsnz8AAAAAAAAAAAAAAABstNeqPKvjdrw4T8gHTXqjyr43a8OE/Id50w6n4f1de8ARnQAAAAAAAAAAAAAAAAAAAAAAAAAAAAAAAAAAAAAAAAAAAAAAAAAAAAAAAAAAAAAAAAAAAAAAAAAAAAAAAAAAAAAAAAAAAAAAAAAAAAAAAAAAAAAACG9snqnwvxOnw60yIb2yeqfC/E6fDrXGB7XG6WNehwYDtWoAAAAAAAAAAAAAAABMmxv1MYr45V4FDvHB7G/UxivjlXgUO8cBie12m9up0ACC9AAAAAAAAAAAAAAEX7bv7F+e/00oIv23f2L89/prHCtro48pVOObDacOcIuAdi+egAAAAAAAAAAAAAAAJR2I/218z/qJQRfsR/tr5n/USg47Fdrr4cofQsD2Gz485AFctgAAAAAAAAAAAAAByu0b7yWPjFPg1OqcrtG+8lj4xT4NTXa5JR71qakcgK5z4AAAAAAAAAAAAAAADeaJ9U+C/P8CpKiK9E+qfBfn+BUlRNu2Vc4dqp3+wAkJ4AAAAAAAAAAAAAAAAAAAAAAAAAAAAAAAAAAAAAAAAAAAChvBh6vuU/pfibi+ShvBh6vuU/pfibi+QAAAAAAAAAAAAAAAAAAAAAAAAAAAAAAAAAANJrrK8RnmidQ5Tgptxisfl2Iwtqbk7qYrrt1U07560b5hRfGaP2obLcXXjMPhM4y2inlqxWX1zcs1RH9+aJmnd2qv1PoGAptorhSahy7mdnVWXYbOLEck37P8A8Pe92d0cSfciKfdT3orbloTVfM7dnN6cuxlf/wDDZjEWKt/YiqZ4kz2oq3txq/ZXovVvHrznIMHVia+WcTYp5je39ma6N0z8u9CGsuCpY4l3EaT1DNmIiaosZnTvpj52iOSPzZ90FpKaorpiqmYqpmN8TE74mH9fPPDap1tspzmrLsr1Jamm1O+bWExlvGYWez6HfNNM+7EVLUcHHatme0zBZzRnWCwmHxWWcw33cNxopu805p06Zmd0xzPs8u/pQCZAAAAAAAAAAAAAAAAAAAAAAAAEY8JjqHao+Ds+PtpORjwmOodqj4Oz4+2CKuA36S1j8JhO9dWjVc4DfpLWPwmE711aMAAAAAAAAAAAAAAAAAAAAAAAAAAAAAAAAAAAAAAAAAAAABy+031EZl8142h1Dl9pvqIzL5rxtCVctps/ujm8nQgcB9DaQAAAAAAAAAAAAAAAH5u/c6/clgM+79zr9yWAyhT4nmpAHqsAAAAAAAAAAAAAAAAbABBcyAAAAAAAAAAAAAAAANi1zYqjFf2cfRvsO0AVKQAAAAAAAAAAAAAAAA3mH9L2vex3no88P6Xte9jvPRzFpmlf0ZYAGDIAAAAAAAAAAAAAATFkX3ky/wCL2/BhDqYsi+8mX/F7fgwk3bTKxw7NUzgExbgAAAAAAAAAAAAAAAAAAAAAAAAAAAAAAAAAAAAAAAAAAAAAAAAAAAAAAAAAAAAAAAAAAAAAAAAAAAAAAAAAAAAAAAAAAAAAAAAAAAAAAAAAAAAAAAAAAAAAAAAAAAAAAAAAAAAAAAAAAAAAAAAAAADm9ovqNzD5vxlLpHN7RfUbmHzfjKWdnmhGvuz2n2zyQmAsnz8AAAAAAAAAAAAAAABstNeqPKvjdrw4T8gHTXqjyr43a8OE/Id50w6n4f1de8ARnQAAAAAAAAAAAAAAAAAAAAAAAAAAAAAAAAAAAAAAAAAAAAAAAAAAAAAAAAAAAAAAAAAAAAAAAAAAAAAAAAAAAAAAAAAAAAAAAAAAAAAAAAAAAAAACG9snqnwvxOnw60yIb2yeqfC/E6fDrXGB7XG6WNehwYDtWoAAAAAAAAAAAAAAABMmxv1MYr45V4FDvHB7G/UxivjlXgUO8cBie12m9up0ACC9AAAAAAAAAAAAAAEX7bv7F+e/wBNKCL9t39i/Pf6axwra6OPKVTjmw2nDnCLgHYvnoAAAAAAAAAAAAAAACUdiP8AbXzP+olBF+xH+2vmf9RKDjsV2uvhyh9CwPYbPjzkAVy2AAAAAAAAAAAAAAHK7RvvJY+MU+DU6pyu0b7yWPjFPg1NdrklHvWpqRyArnPgAAAAAAAAAAAAAAAN5on1T4L8/wACpKiK9E+qfBfn+BUlRNu2Vc4dqp3+wAkJ4AAAAAAAAAAAAAAAAAAAAAAAAAAAAAAAAAAAAAAAAAAAChvBh6vuU/pfibi+ShvBh6vuU/pfibi+QAAAAAAAAAAAAAAAAAAAAAAAAAAAAAAAAAAP5XVTRTNVcxTTTG+Zmd0RCN9YbbdB6W49vFZ3ax2Kp/8A4fL480V7+xvj0MT2pqh1G0XA4nM9n2p8BgLU3sZisrxVizaiYia66rVVNNMb+TlmYhVzRXBZz3Hczv6tzPD5VZnlnD4bdfve5M/aU+7E1AytYcKvM8Rx7OksksYK3PJGIx1XNbnuxRTuppn3ZqcLYy7a5thriu7ObY/AXJ380v1eZ8HHbiPQ0T+bEytborYrobSPM7mDya3jcZR//FZhuv3N/ZiJji0z26aYSPEbo3R0gVf0VwVMNa5nf1nndV+rpzhcuji0+5NyqN8x7lMe6n/RmitO6KwVzC6ZyuxgLd3i81qo31V3eLv3ceuqZqq3b53b55N89l0IAAAAAAAAAAAAAAAAAAAAAAAAAjHhMdQ7VHwdnx9tJyMeEx1DtUfB2fH2wRVwG/SWsfhMJ3rq0arnAb9Jax+EwneurRgAAAAAAAAAAAAAAAAAAAAAAAAAAAAAAAAAAAAAAAAAAAAOX2m+ojMvmvG0OocvtN9RGZfNeNoSrltNn90c3k6EDgPobSAAAAAAAAAAAAAAAA/N37nX7ksBn3fudfuSwGUKfE81IA9VgAAAAAAAAAAAAAAADYAILmQAAAAAAAAAAAAAAABsWubFUYr+zj6N9h2gCpSAAAAAAAAAAAAAAAAG8w/pe172O89Hnh/S9r3sd56OYtM0r+jLAAwZAAAAAAAAAAAAAACYsi+8mX/F7fgwh1MWRfeTL/i9vwYSbtplY4dmqZwCYtwAAAAAAAAAAAAAAAAAAAAAAAAAAAAAAAAAAAAAAAAAAAAAAAAAAAAAAAAAAAAAAAAAAAAAAAAAAAAAAAAAAAAAAAAAAAAAAAAAAAAAAAAAAAAAAAAAAAAAAAAAAAAAAAAAAAAAAAAAAAAAAAAAAABze0X1G5h834yl0jm9ovqNzD5vxlLOzzQjX3Z7T7Z5ITAWT5+AAAAAAAAAAAAAAAA2WmvVHlXxu14cJ+QDpr1R5V8bteHCfkO86YdT8P6uveAIzoAAAAAAAAAAAAAAAAAAAAAAAAAAAAAAAAAAAAAAAAAAAAAAAAAAAAAAAAAAAAAAAAAAAAAAAAAAAAAAAAAAAAAAAAAAAAAAAAAAAAAAAAAAAAAABDe2T1T4X4nT4daZEN7ZPVPhfidPh1rjA9rjdLGvQ4MB2rUAAAAAAAAAAAAAAAAmTY36mMV8cq8Ch3jg9jfqYxXxyrwKHeOAxPa7Te3U6ABBegAAAAAAAAAAAAACL9t39i/Pf6aUEX7bv7F+e/01jhW10ceUqnHNhtOHOEXAOxfPQAAAAAAAAAAAAAAAEo7Ef7a+Z/1EoIv2I/218z/qJQcdiu118OUPoWB7DZ8ecgCuWwAAAAAAAAAAAAAA5XaN95LHxinwanVOV2jfeSx8Yp8Gprtcko961NSOQFc58AAAAAAAAAAAAAAABvNE+qfBfn+BUlRFeifVPgvz/AqSom3bKucO1U7/AGAEhPAAAAAAAAAAAAAAAAAAAAAAAAAAAAAAAAAAAAAAAAAAAAUN4MPV9yn9L8TcXyUN4MPV9yn9L8TcXyAAAAAAAAAAAAAAAAAAAAAAAAAAAAAAAAAAAGvzvOssyHA1YzOswwuAwtPTu4m7Tbp9yJnpz2kG644T+mcq5pY0vg8RneJjki9VvsWIn3ZjjT+zET2QWCcTrfalo7RcV0Z5nWHpxdP/APCWJ5rf39iaKd/F92rdCnWptsG0XaFjPO/CYrFWrd7kpy/J7VVM1R2PQ766vcmZjtOMy/SeYXNfZbpbOKLuW4/F43D4S7zWjjVWZu1UxFU07+WYiuJ3b4+QE7a44VOYYnmmH0ZlFvBW55IxeP8A9pc3dmLcehpn3Zqh13BG1RqLVmJ1lmGpcyxmYVb8JTarvTPEp+7caKKY9DT+DvimI6zp9E8HfQ+nOZ3sdhbmeYynlm5j5324ntWo3U7u1VxkvYXDWMHh7eHwlm1YsW44tFu1TFNNMdiIjkgHqAAAAAAAAAAAAAAAAAAAAAAAAjHhMdQ7VHwdnx9tJyMeEx1DtUfB2fH2wRVwG/SWsfhMJ3rq0arnAb9Jax+EwneurRgAAAAAAAAAAAAAAAAAAAAAAAAAAAAAAAAAAAAAAAAAAAAOX2m+ojMvmvG0OocvtN9RGZfNeNoSrltNn90c3k6EDgPobSAAAAAAAAAAAAAAAA/N37nX7ksBn3fudfuSwGUKfE81IA9VgAAAAAAAAAAAAAAADYAILmQAAAAAAAAAAAAAAABsWubFUYr+zj6N9h2gCpSAAAAAAAAAAAAAAAAG8w/pe172O89Hnh/S9r3sd56OYtM0r+jLAAwZAAAAAAAAAAAAAACYsi+8mX/F7fgwh1MWRfeTL/i9vwYSbtplY4dmqZwCYtwAAAAAAAAAAAAAAAAAAAAAAAAAAAAAAAAAAAAAAAAAAAAAAAAAAAAAAAAAAAAAAAAAAAAAAAAAAAAAAAAAAAAAAAAAAAAAAAAAAAAAAAAAAAAAAAAAAAAAAAAAAAAAAAAAAAAAAAAAAAAAAAAAAABze0X1G5h834yl0jm9ovqNzD5vxlLOzzQjX3Z7T7Z5ITAWT5+AAAAAAAAAAAAAAAA2WmvVHlXxu14cJ+QDpr1R5V8bteHCfkO86YdT8P6uveAIzoAAAAAAAAAAAAAAAAAAAAAAAAAAAAAAAAAAAAAAAAAAAAAAAAAAAAAAAAAAAAAAAAAAAAAAAAAAAAAAAAAAAAAAAAAAAAAAAAAAAAAAAAAAAAAABDe2T1T4X4nT4daZEN7ZPVPhfidPh1rjA9rjdLGvQ4MB2rUAAAAAAAAAAAAAAAAmTY36mMV8cq8Ch3jg9jfqYxXxyrwKHeOAxPa7Te3U6ABBegAAAAAAAAAAAAACL9t39i/Pf6aUEX7bv7F+e/01jhW10ceUqnHNhtOHOEXAOxfPQAAAAAAAAAAAAAAAEo7Ef7a+Z/1EoIv2I/218z/qJQcdiu118OUPoWB7DZ8ecgCuWwAAAAAAAAAAAAAA5XaN95LHxinwanVOV2jfeSx8Yp8Gprtcko961NSOQFc58AAAAAAAAAAAAAAABvNE+qfBfn+BUlRFeifVPgvz/AqSom3bKucO1U7/AGAEhPAAAAAAAAAAAAAAAAAAAAAAAAAAAAAAAAAAAAAAAAAAAAUN4MPV9yn9L8TcXyUN4MPV9yn9L8TcXyAAAAAAAAAAAAAAAAAAAAAAAAAAAAAAAAAVY4Qe3PVOmta5ppXTkYTAW8JFqJxnM+aXq+Paor5ON6Gn7fd0pnk374WnRJtT2Eaa19mWJze5exeW53fimK8VZq49FyaaYpp41urk5KaYj0M09IFVNIaI1rtizS7i6cwoxldE8W7i8xx0VTb7XE3zXu7G6ncn7RXBb07l3M72qsxxOcX45ZsWd+Hse5O6ePPu76fcRFqzg/a+0fifN2QxOa2rM8ajEZZXNF+jt8z5Kt/veM/GleEDr/SWI8xZzcjNbVmeLXh8ztzF6jsxx+Srf77jAulpzTeS6awfmXIMrweX2OvTh7UUTV26pjlqntzvU613/wDODhvy/lv+gmjRfCX0bnnM7Od04nIcXVyTzeOa2d/auUxv+WqmIQdqrH4TM+FngMbluKsYvB3s9y2q3fsXIrorjfZ5YqjkkF5AAAAAAAAAAAAAAAAAAAAAAAAAAEY8JjqHao+Ds+PtpORjwmOodqj4Oz4+2CKuA36S1j8JhO9dWjVc4DfpLWPwmE711aMAAAAAAAAAAAAAAAAAAAAAAAAAAAAAAAAAAAAAAAAAAAABy+031EZl8142h1Dl9pvqIzL5rxtCVctps/ujm8nQgcB9DaQAAAAAAAAAAAAAAAH5u/c6/clgM+79zr9yWAyhT4nmpAHqsAAAAAAAAAAAAAAAAbABBcyAAAAAAAAAAAAAAAANi1zYqjFf2cfRvsO0AVKQAAAAAAAAAAAAAAAA3mH9L2vex3no88P6Xte9jvPRzFpmlf0ZYAGDIAAAAAAAAAAAAAATFkX3ky/4vb8GEOpiyL7yZf8AF7fgwk3bTKxw7NUzgExbgAAAAAAAAAAAAAAAAAAAAAAAAAAAAAAAAAAAAAAAAAAAAAAAAAAAAAAAAAAAAAAAAAAAAAAAAAAAAAAAAAAAAAAAAAAAAAAAAAAAAAAAAAAAAAAAAAAAAAAAAAAAAAAAAAAAAAAAAAAAAAAAAAAADm9ovqNzD5vxlLpHN7RfUbmHzfjKWdnmhGvuz2n2zyQmAsnz8AAAAAAAAAAAAAAABstNeqPKvjdrw4T8gHTXqjyr43a8OE/Id50w6n4f1de8ARnQAAAAAAAAAAAAAAAAAAAAAAAAAAAAAAAAAAAAAAAAAAAAAAAAAAAAAAAAAAAAAAAAAAAAAAAAAAAAAAAAAAAAAAAAAAAAAAAAAAAAAAAAAAAAAACG9snqnwvxOnw60yIb2yeqfC/E6fDrXGB7XG6WNehwYDtWoAAAAAAAAAAAAAAABMmxv1MYr45V4FDvHB7G/UxivjlXgUO8cBie12m9up0ACC9AAAAAAAAAAAAAAEX7bv7F+e/00oIv23f2L89/prHCtro48pVOObDacOcIuAdi+egAAAAAAAAAAAAAAAJR2I/218z/AKiUEX7Ef7a+Z/1EoOOxXa6+HKH0LA9hs+POQBXLYAAAAAAAAAAAAAAcrtG+8lj4xT4NTqnK7RvvJY+MU+DU12uSUe9ampHICuc+AAAAAAAAAAAAAAAA3mifVPgvz/AqSoivRPqnwX5/gVJUTbtlXOHaqd/sAJCeAAAAAAAAAAAAAAAAAAAAAAAAAAAAAAAAAAAAAAAAAAAAobwYer7lP6X4m4vkobwYer7lP6X4m4vkAAAAAAAAAAAAAAAAAAAAAAAAAAAAAAAAAAA57V2itN6vw/MdSZNhMfERupuXKN1yiP8AdrjdVT8kuhAVg1xwVcLe5pf0XnNeHr6cYTMI49HuRcpjfEe7TV7qBtSaA1vs5zOxmGYZVi8HVhL1N6zj7ERdtU10zE01RXTviJ3xE7p3T2n0YfyqmKqZpqiJpmN0xMb4mAU30VwpNRZdzOxqrLsNnFiOSb9ndh7/ALs7o4k+5up91ZPZhtM0/tIwWKv6frxNN3CcTzTh8Ra4ldrj8bi8sb6Z38WrpTPS5dzR642E6G1ZzS7VlkZXjq+XzTl0xZmZ7M0buJPb9Dv7bH2FbJr+y7HakirNLWY4PMfM82KotzbuU8z5rviqnfMfhxumJ5d08kAloAAAAAAAAAAAAAAAAAAAAAAABGPCY6h2qPg7Pj7aTkY8JjqHao+Ds+PtgirgN+ktY/CYTvXVo1XOA36S1j8JhO9dWjAAAAAAAAAAAAAAAAAAAAAAAAAAAAAAAAAAAAAAAAAAAAAcvtN9RGZfNeNodQ5fab6iMy+a8bQlXLabP7o5vJ0IHAfQ2kAAAAAAAAAAAAAAAB+bv3Ov3JYDPu/c6/clgMoU+J5qQB6rAAAAAAAAAAAAAAAAGwAQXMgAAAAAAAAAAAAAAADYtc2KoxX9nH0b7DtAFSkAAAAAAAAAAAAAAAAN5h/S9r3sd56PPD+l7XvY7z0cxaZpX9GWABgyAAAAAAAAAAAAAAExZF95Mv8Ai9vwYQ6mLIvvJl/xe34MJN20yscOzVM4BMW4AAAAAAAAAAAAAAAAAAAAAAAAAAAAAAAAAAAAAAAAAAAAAAAAAAAAAAAAAAAAAAAAAAAAAAAAAAAAAAAAAAAAAAAAAAAAAAAAAAAAAAAAAAAAAAAAAAAAAAAAAAAAAAAAAAAAAAAAAAAAAAAAAAAA5vaL6jcw+b8ZS6Rze0X1G5h834ylnZ5oRr7s9p9s8kJgLJ8/AAAAAAAAAAAAAAAAbLTXqjyr43a8OE/IB016o8q+N2vDhPyHedMOp+H9XXvAEZ0AAAAAAAAAAAAAAAAAAAAAAAAAAAAAAAAAAAAAAAAAAAAAAAAAAAAAAAAAAAAAAAAAAAAAAAAAAAAAAAAAAAAAAAAAAAAAAAAAAAAAAAAAAAAAAAhvbJ6p8L8Tp8OtMiG9snqnwvxOnw61xge1xuljXocGA7VqAAAAAAAAAAAAAAAATJsb9TGK+OVeBQ7xwexv1MYr45V4FDvHAYntdpvbqdAAgvQAAAAAAAAAAAAABF+27+xfnv8ATSgi/bd/Yvz3+mscK2ujjylU45sNpw5wi4B2L56AAAAAAAAAAAAAAAAlHYj/AG18z/qJQRfsR/tr5n/USg47Fdrr4cofQsD2Gz485AFctgAAAAAAAAAAAAAByu0b7yWPjFPg1OqcrtG+8lj4xT4NTXa5JR71qakcgK5z4AAAAAAAAAAAAAAADeaJ9U+C/P8AAqSoivRPqnwX5/gVJUTbtlXOHaqd/sAJCeAAAAAAAAAAAAAAAAAAAAAAAAAAAAAAAAAAAAAAAAAAAAobwYer7lP6X4m4vkobwYer7lP6X4m4vkAAAAAAAAAAAAAAAAAAAAAAAAAAAAAAAAAAAAAAAAAAAAAAAAAAAAAAAAAAAAAAAAAjHhMdQ7VHwdnx9tJyMeEx1DtUfB2fH2wRVwG/SWsfhMJ3rq0arnAb9Jax+EwneurRgAAAAAAAAAAAAAAAAAAAAAAAAAAAAAAAAAAAAAAAAAAAAOX2m+ojMvmvG0OocvtN9RGZfNeNoSrltNn90c3k6EDgPobSAAAAAAAAAAAAAAAA/N37nX7ksBn3fudfuSwGUKfE81IA9VgAAAAAAAAAAAAAAADYAILmQAAAAAAAAAAAAAAABsWubFUYr+zj6N9h2gCpSAAAAAAAAAAAAAAAAG8w/pe172O89Hnh/S9r3sd56OYtM0r+jLAAwZAAAAAAAAAAAAAACYsi+8mX/F7fgwh1MWRfeTL/AIvb8GEm7aZWOHZqmcAmLcAAAAAAAAAAAAAAAAAAAAAAAAAAAAAAAAAAAAAAAAAAAAAAAAAAAAAAAAAAAAAAAAAAAAAAAAAAAAAAAAAAAAAAAAAAAAAAAAAAAAAAAAAAAAAAAAAAAAAAAAAAAAAAAAABgZ7mljJcqv5hiqbldmzxeNTbiJqnfVFMbt8x15clz0cl9a5j+7o8ttNp3qHzL5rxtCBl5hlwsbzZTXaafn8v6hzOM4peLnbxZ2Ux8pj56P8AmUy89HJfWuY/u6PLOejkvrXMf3dHloaFl1Ndu6fNUfqG+d8eSZeejkvrXMf3dHlnPRyX1rmP7ujy0NB1Ndu6fM/UN8748ky89HJfWuY/u6PLOejkvrXMf3dHloaDqa7d0+Z+ob53x5Jl56OS+tcx/d0eWc9HJfWuY/u6PLQ0HU127p8z9Q3zvjyTLz0cl9a5j+7o8s56OS+tcx/d0eWhoOprt3T5n6hvnfHkmXno5L61zH93R5Zz0cl9a5j+7o8tDQdTXbunzP1DfO+PJMvPRyX1rmP7ujyzno5L61zH93R5aGg6mu3dPmfqG+d8eSZeejkvrXMf3dHlnPRyX1rmP7ujy0NB1Ndu6fM/UN8748ky89HJfWuY/u6PLarVGvcrzrIsTl+FsY2i9e4vFquUUxTG6qKp37qp60IvemH+7U/99ZrtMKu9nRNdMT84j56XlWOXu1ibOqY+U/8AjR3s0BVIgAAAAAAAAAAAAAAADZaa9UeVfG7Xhwn5AOmvVHlXxu14cJ+Q7zph1Pw/q694AjOgAAAAAAAAAAAAAAAAAAAAAAAAAAAAAAAAAAAAAAAAAAAAAAAAAAAAAAAAAAAAAAAAAAAAAAAAAAAAAAAAAAAAAAAAAAAAAAAAAAAAAAAAAAAAAAEN7ZPVPhfidPh1pkQ3tk9U+F+J0+HWuMD2uN0sa9DgwHatQAAAAAAAAAAAAAAACZNjfqYxXxyrwKHeOD2N+pjFfHKvAod44DE9rtN7dToAEF6AAAAAAAAAAAAAAIv23f2L89/ppQRftu/sX57/AE1jhW10ceUqnHNhtOHOEXAOxfPQAAAAAAAAAAAAAAAEo7Ef7a+Z/wBRKCL9iP8AbXzP+olBx2K7XXw5Q+hYHsNnx5yAK5bAAAAAAAAAAAAAADldo33ksfGKfBqdU5XaN95LHxinwamu1ySj3rU1I5AVznwAAAAAAAAAAAAAAAG80T6p8F+f4FSVEV6J9U+C/P8AAqSom3bKucO1U7/YASE8AAAAAAAAAAAAAAAAAAAAAAAAAAAAAAAAAAAAAAAAAAABQ3gw9X3Kf0vxNxfJQ3gw9X3Kf0vxNxfIAAAAAAAAAAAAAAAAAAAAAAAAAAAAAAAAAAAAAAAAAAAAAAAAAAAAAAAAAAAAAAAABGPCY6h2qPg7Pj7aTkY8JjqHao+Ds+PtgirgN+ktY/CYTvXVo1XOA36S1j8JhO9dWjAAAAAAAAAAAAAAAAAAAAAAAAAAAAAAAAAAAAAAAAAAAAAcvtN9RGZfNeNodQ5fab6iMy+a8bQlXLabP7o5vJ0IHAfQ2kAAAAAAAAAAAAAAAB+bv3Ov3JYDPu/c6/clgMoU+J5qQB6rAAAAAAAAAAAAAAAAGwAQXMgAAAAAAAAAAAAAAADYtc2KoxX9nH0b7DtAFSkAAAAAAAAAAAAAAAAN5h/S9r3sd56PPD+l7XvY7z0cxaZpX9GWABgyAAAAAAAAAAAAAAExZF95Mv8Ai9vwYQ6mLIvvJl/xe34MJN20yscOzVM4BMW4AAAAAAAAAAAAAAAAAAAAAAAAAAAAAAAAAAAAAAAAAAAAAAAAAAAAAAAAAAAAAAAAAAAAAAAAAAAAAAAAAAAAAAAAAAAAAAAAAAAAAAAAAAAAAAAAAAAAAAAAAAAAAAAAADl9p3qHzL5rxtCBk87TvUPmXzXjaEDOpwPZ53+kOI+Jdqp+2OcgC5c8AAAAAAAAAAAAAAPTD/dqf++s83ph/u1P/fWarxqqt08mVGaGaA5dNAAAAAAAAAAAAAAAAbLTXqjyr43a8OE/IB016o8q+N2vDhPyHedMOp+H9XXvAEZ0AAAAAAAAAAAAAAAAAAAAAAAAAAAAAAAAAAAAAAAAAAAAAAAAAAAAAAAAAAAAAAAAAAAAAAAAAAAAAAAAAAAAAAAAAAAAAAAAAAAAAAAAAAAAAAAhvbJ6p8L8Tp8OtMiG9snqnwvxOnw61xge1xuljXocGA7VqAAAAAAAAAAAAAAAATJsb9TGK+OVeBQ7xwexv1MYr45V4FDvHAYntdpvbqdAAgvQAAAAAAAAAAAAABF+27+xfnv9NKCL9t39i/Pf6axwra6OPKVTjmw2nDnCLgHYvnoAAAAAAAAAAAAAAACUdiP9tfM/6iUEX7Ef7a+Z/wBRKDjsV2uvhyh9CwPYbPjzkAVy2AAAAAAAAAAAAAAHK7RvvJY+MU+DU6pyu0b7yWPjFPg1NdrklHvWpqRyArnPgAAAAAAAAAAAAAAAN5on1T4L8/wKkqIr0T6p8F+f4FSVE27ZVzh2qnf7ACQngAAAAAAAAAAAAAAAAAAAAAAAAAAAAAAAAAAAAAAAAAAAKG8GHq+5T+l+JuL5KG8GHq+5T+l+JuL5AAAAAAAAAAAAAAAAAAAAAAAAAAAAAAAAAAAAAAAAAAAAAAAAAAAAAAAAAAAAAAAAAIx4THUO1R8HZ8fbScjHhMdQ7VHwdnx9sEVcBv0lrH4TCd66tGq5wG/SWsfhMJ3rq0YAAAAAAAAAAAAAAAAAAAAAAAAAAAAAAAAAAAAAAAAAAAADl9pvqIzL5rxtDqHL7TfURmXzXjaEq5bTZ/dHN5OhA4D6G0gAAAAAAAAAAAAAAAPzd+51+5LAZ937nX7ksBlCnxPNSAPVYAAAAAAAAAAAAAAAA2ACC5kAAAAAAAAAAAAAAAAbFrmxVGK/s4+jfYdoAqUgAAAAAAAAAAAAAAABvMP6Xte9jvPR54f0va97HeejmLTNK/oywAMGQAAAAAAAAAAAAAAmLIvvJl/xe34MIdTFkX3ky/4vb8GEm7aZWOHZqmcAmLcAAAAAAAAAAAAAAAAAAAAAAAAAAAAAAAAAAAAAAAAAAAAAAAAAAAAAAAAAAAAAAAAAAAAAAAAAAAAAAAAAAAAAAAAAAAAAAAAAAAAAAAAAAAAAAAAAAAAAAAAAAAAAAAAABy+071D5l8142hAyedp3qHzL5rxtCBnU4Hs87/SHEfEu1U/bHOQBcueAAAAAAAAAAAAAAHph/u1P/fWeb0w/3an/AL6zVeNVVunkyozQzQHLpoAAAAAAAAAAAAAAADZaa9UeVfG7Xhwn5AOmvVHlXxu14cJ+Q7zph1Pw/q694AjOgAAAAAAAAAAAAAAAAAAAAAAAAAAAAAAAAAAAAAAAAAAAAAAAAAAAAAAAAAAAAAAAAAAAAAAAAAAAAAAAAAAAAAAAAAAAAAAAAAAAAAAAAAAAAAAEN7ZPVPhfidPh1pkQ3tk9U+F+J0+HWuMD2uN0sa9DgwHatQAAAAAAAAAAAAAAACSdm2q8lyLI7+GzXGcwv14mq5TTzKurfTNNMb99MTHTiXV88TS3sp/y93yUAYv7pHuPFU2+CWFvaTa1TPznd7Ku2xG1sq5oiI+Uf7vWF54mlvZT/l7vknPE0t7Kf8vd8lXoav09dvFV5x7NfWtt3R/fusLzxNLeyn/L3fJOeJpb2U/5e75KvQfp67eKrzj2Otbbuj+/dYXniaW9lP8Al7vknPE0t7Kf8vd8lXoP09dvFV5x7HWtt3R/fusLzxNLeyn/AC93yTniaW9lP+Xu+Sr0H6eu3iq849jrW27o/v3WF54mlvZT/l7vknPE0t7Kf8vd8lXoP09dvFV5x7HWtt3R/fusLzxNLeyn/L3fJOeJpb2U/wCXu+Sr0H6eu3iq849jrW27o/v3WF54mlvZT/l7vknPE0t7Kf8AL3fJV6D9PXbxVecex1rbd0f37rC88TS3sp/y93yTniaW9lP+Xu+Sr0H6eu3iq849jrW27o/v3WF54mlvZT/l7vkuF2oaiyvP/OzzpxXmjmHNeaf7Ouji8bibvtojsSjRkYT8P5Gyywawu1cWtEz847/lu7kDEsQtLa7VUVRHyn5c4/5ZACY5UAAAAAAAAAAAAAAABKOxH+2vmf8AUSgi/Yj/AG18z/qJQcdiu118OUPoWB7DZ8ecgCuWwAAAAAAAAAAAAAA5XaN95LHxinwanVOV2jfeSx8Yp8Gprtcko961NSOQFc58AAAAAAAAAAAAAAABvNE+qfBfn+BUlRFeifVPgvz/AAKkqJt2yrnDtVO/2AEhPAAAAAAAAAAAAAAAAAAAAAAAAAAAAAAAAAAAAAAAAAAAAUN4MPV9yn9L8TcXyUN4MPV9yn9L8TcXyAAAAAAAAAAAAAAAAAAAAAAAAAAAAAAAAAAAAAAAAAAAAAAAAAAAAAAAAAAAAAAAAARjwmOodqj4Oz4+2k5GPCY6h2qPg7Pj7YIq4DfpLWPwmE711aNVzgN+ktY/CYTvXVowAAAAAAAAAAAAAAAAAAAAAAAAAAAAAAAAAAAAAAAAAAAAHL7TfURmXzXjaHUOX2m+ojMvmvG0JVy2mz+6ObydCBwH0NpAAAAAAAAAAAAAAAAfm79zr9yWAz7v3Ov3JYDKFPieakAeqwAAAAAAAAAAAAAAABsAEFzIAAAAAAAAAAAAAAAA2LXNiqMV/Zx9G+w7QBUpAAAAAAAAAAAAAAAADeYf0va97Heejzw/pe172O89HMWmaV/RlgAYMgAAAAAAAAAAAAABMWRfeTL/AIvb8GEOpiyL7yZf8Xt+DCTdtMrHDs1TOATFuAAAAAAAAAAAAAAAAAAAAAAAAAAAAAAAAAAAAAAAAAAAAAAAAAAAAAAAAAAAAAAAAAAAAAAAAAAAAAAAAAAAAAAAAAAAAAAAAAAAAAAAAAAAAAAAAAAAAAAAAAAAAAAAAAA5fad6h8y+a8bQgZPO071D5l8142hAzqcD2ed/pDiPiXaqftjnIAuXPAAAAAAAAAAAAAAD0w/3an/vrPN6Yf7tT/31mq8aqrdPJlRmhmgOXTQAAAAAAAAAAAAAAAGy016o8q+N2vDhPyAdNeqPKvjdrw4T8h3nTDqfh/V17wBGdAAAAAAAAAAAAAAAAAAAAAAAAAAAAAAAAAAAAAAAAAAAAAAAAAAAAAAAAAAAAAAAAAAAAAAAAAAAAAAAAAAAAAAAAAAAAAAAAAAAAAAAAAAAAAAAIb2yeqfC/E6fDrTIhvbJ6p8L8Tp8OtcYHtcbpY16HBgO1agAAAAAAAAAAAAAAAGJi/uke48Xti/uke48WUOcveuqAHqOAAAAAAAAAAAAAAMjCfh/Ix2RhPw/kYWmWUW+amr/AHayAERRgAAAAAAAAAAAAAAAJR2I/wBtfM/6iUEX7Ef7a+Z/1EoOOxXa6+HKH0LA9hs+POQBXLYAAAAAAAAAAAAAAcrtG+8lj4xT4NTqnK7RvvJY+MU+DU12uSUe9ampHICuc+AAAAAAAAAAAAAAAA3mifVPgvz/AAKkqIr0T6p8F+f4FSVE27ZVzh2qnf7ACQngAAAAAAAAAAAAAAAAAAAAAAAAAAAAAAAAAAAAAAAAAAAKG8GHq+5T+l+JuL5KG8GHq+5T+l+JuL5AAAAAAAAAAAAAAAAAAAAAAAAAAAAAAAAAAAAAAAAAAAAAAAAAAAAAAAAAAAAAAAAAIx4THUO1R8HZ8fbScjHhMdQ7VHwdnx9sEVcBv0lrH4TCd66tGq5wG/SWsfhMJ3rq0YAAAAAAAAAAAAAAAAAAAAAAAAAAAAAAAAAAAAAAAAAAAADl9pvqIzL5rxtDqHL7TfURmXzXjaEq5bTZ/dHN5OhA4D6G0gAAAAAAAAAAAAAAAPzd+51+5LAZ937nX7ksBlCnxPNSAPVYAAAAAAAAAAAAAAAA2ACC5kAAAAAAAAAAAAAAAAbFrmxVGK/s4+jfYdoAqUgAAAAAAAAAAAAAAABvMP6Xte9jvPR54f0va97HeejmLTNK/oywAMGQAAAAAAAAAAAAAAmLIvvJl/xe34MIdTFkX3ky/wCL2/BhJu2mVjh2apnAJi3AAAAAAAAAAAAAAAAAAAAAAAAAAAAAAAAAAAAAAAAAAAAAAAAAAAAAAAAAAAAAAAAAAAAAAAAAAAAAAAAAAAAAAAAAAAAAAAAAAAAAAAAAAAAAAAAAAAAAAAAAAAAAAAAAAcvtO9Q+ZfNeNoQMnnad6h8y+a8bQgZ1OB7PO/0hxHxLtVP2xzkAXLngAAAAAAAAAAAAAB6Yf7tT/wB9Z5vTD/dqf++s1XjVVbp5MqM0M0By6aAAAAAAAAAAAAAAAA2WmvVHlXxu14cJ+QDpr1R5V8bteHCfkO86YdT8P6uveAIzoAAAAAAAAAAAAAAAAAAAAAAAAAAAAAAAAAAAAAAAAAAAAAAAAAAAAAAAAAAAAAAAAAAAAAAAAAAAAAAAAAAAAAAAAAAAAAAAAAAAAAAAAAAAAAABDe2T1T4X4nT4daZEN7ZPVPhfidPh1rjA9rjdLGvQ4MB2rUAAAAAAAAAAAAAAAAxMX90j3Hi9sX90j3Hiyhzl711QA9RwAAAAAAAAAAAAABkYT8P5GOyMJ+H8jC0yyi3zU1f7tZACIowAAAAAAAAAAAAAAAEo7Ef7a+Z/1EoIv2I/218z/qJQcdiu118OUPoWB7DZ8ecgCuWwAAAAAAAAAAAAAA5XaN95LHxinwanVOV2jfeSx8Yp8Gprtcko961NSOQFc58AAAAAAAAAAAAAAABvNE+qfBfn+BUlRFeifVPgvz/AqSom3bKucO1U7/YASE8AAAAAAAAAAAAAAAAAAAAAAAAAAAAAAAAAAAAAAAAAAABQ3gw9X3Kf0vxNxfJQ3gw9X3Kf0vxNxfIAAAAAAAAAAAAAAAAAAAAAAAAAAAAAAAAAAAAAAAAAAAAAAAAAAAAAAAAAAAAAAAABGPCY6h2qPg7Pj7aTkY8JjqHao+Ds+PtgirgN+ktY/CYTvXVo1XOA36S1j8JhO9dWjAAAAAAAAAAAAAAAAAAAAAAAAAAAAAAAAAAAAAAAAAAAAAcvtN9RGZfNeNodQ5fab6iMy+a8bQlXLabP7o5vJ0IHAfQ2kAAAAAAAAAAAAAAAB+bv3Ov3JYDPu/c6/clgMoU+J5qQB6rAAAAAAAAAAAAAAAAGwAQXMgAAAAAAAAAAAAAAADYtc2KoxX9nH0b7DtAFSkAAAAAAAAAAAAAAAAN5h/S9r3sd56PPD+l7XvY7z0cxaZpX9GWABgyAAAAAAAAAAAAAAExZF95Mv+L2/BhDqYsi+8mX/F7fgwk3bTKxw7NUzgExbgAAAAAAAAAAAAAAAAAAAAAAAAAAAAAAAAAAAAAAAAAAAAAAAAAAAAAAAAAAAAAAAAAAAAAAAAAAAAAAAAAAAAAAAAAAAAAAAAAAAAAAAAAAAAAAAAAAAAAAAAAAAAAAAAAOX2neofMvmvG0IGTztO9Q+ZfNeNoQM6nA9nnf6Q4j4l2qn7Y5yALlzwAAAAAAAAAAAAAA9MP92p/76zzemH+7U/8AfWarxqqt08mVGaGaA5dNAAAAAAAAAAAAAAAAbLTXqjyr43a8OE/IB016o8q+N2vDhPyHedMOp+H9XXvAEZ0AAAAAAAAAAAAAAAAAAAAAAAAAAAAAAAAAAAAAAAAAAAAAAAAAAAAAAAAAAAAAAAAAAAAAAAAAAAAAAAAAAAAAAAAAAAAAAAAAAAAAAAAAAAAAAAhvbJ6p8L8Tp8OtMiG9snqnwvxOnw61xge1xuljXocGA7VqAAAAAAAAAAAAAAAAYmL+6R7jxe2L+6R7jxZQ5y966oAeo4AAAAAAAAAAAAAAyMJ+H8jHZGE/D+RhaZZRb5qav92sgBEUYAAAAAAAAAAAAAAACUdiP9tfM/6iUEX7Ef7a+Z/1EoOOxXa6+HKH0LA9hs+POQBXLYAAAAAAAAAAAAAAcrtG+8lj4xT4NTqnK7RvvJY+MU+DU12uSUe9ampHICuc+AAAAAAAAAAAAAAAA3mifVPgvz/AqSoivRPqnwX5/gVJUTbtlXOHaqd/sAJCeAAAAAAAAAAAAAAAAAAAAAAAAAAAAAAAAAAAAAAAAAAAAobwYer7lP6X4m4vkobwYer7lP6X4m4vkAAAAAAAAAAAAAAAAAAAAAAAAAAAAAAAAAAAAAAAAAAAAAAAAAAAAAAAAAAAAAAAAAjHhMdQ7VHwdnx9tJyMeEx1DtUfB2fH2wRVwG/SWsfhMJ3rq0arnAb9Jax+EwneurRgAAAAAAAAAAAAAAAAAAAAAAAAAAAAAAAAAAAAAAAAAAAAOX2m+ojMvmvG0OocvtN9RGZfNeNoSrltNn90c3k6EDgPobSAAAAAAAAAAAAAAAA/N37nX7ksBn3fudfuSwGUKfE81IA9VgAAAAAAAAAAAAAAADYAILmQAAAAAAAAAAAAAAABsWubFUYr+zj6N9h2gCpSAAAAAAAAAAAAAAAAG8w/pe172O89Hnh/S9r3sd56OYtM0r+jLAAwZAAAAAAAAAAAAAACYsi+8mX/ABe34MIdTFkX3ky/4vb8GEm7aZWOHZqmcAmLcAAAAAAAAAAAAAAAAAAAAAAAAAAAAAAAAAAAAAAAAAAAAAAAAAAAAAAAAAAAAAAAAAAAAAAAAAAAAAAAAAAAAAAAAAAAAAAAAAAAAAAAAAAAAAAAAAAAAAAAAAAAAAAAAABy+071D5l8142hAyedp3qHzL5rxtCBnU4Hs87/AEhxHxLtVP2xzkAXLngAAAAAAAAAAAAAB6Yf7tT/AN9Z5vTD/dqf++s1XjVVbp5MqM0M0By6aAAAAAAAAAAAAAAAA2WmvVHlXxu14cJ+QDpr1R5V8bteHCfkO86YdT8P6uveAIzoAAAAAAAAAAAAAAAAAAAAAAAAAAAAAAAAAAAAAAAAAAAAAAAAAAAAAAAAAAAAAAAAAAAAAAAAAAAAAAAAAAAAAAAAAAAAAAAAAAAAAAAAAAAAAABDe2T1T4X4nT4daZEN7ZPVPhfidPh1rjA9rjdLGvQ4MB2rUAAAAAAAAAAAAAAAAxMX90j3Hi9sX90j3Hiyhzl711QA9RwAAAAAAAAAAAAABkYT8P5GOyMJ+H8jC0yyi3zU1f7tZACIowAAAAAAAAAAAAAAAEo7Ef7a+Z/1EoIv2I/218z/AKiUHHYrtdfDlD6Fgew2fHnIArlsAAAAAAAAAAAAAAOV2jfeSx8Yp8Gp1Tldo33ksfGKfBqa7XJKPetTUjkBXOfAAAAAAAAAAAAAAAAbzRPqnwX5/gVJURXon1T4L8/wKkqJt2yrnDtVO/2AEhPAAAAAAAAAAAAAAAAAAAAAAAAAAAAAAAAAAAAAAAAAAAAUN4MPV9yn9L8TcXyUN4MPV9yn9L8TcXyAAAAAAAAAAAAAAAAAAAAAAAAAAAAAAAAAAAAAAAAAAAAAAAAAAAAAAAAAAAAAAAAARjwmOodqj4Oz4+2k5GPCY6h2qPg7Pj7YIq4DfpLWPwmE711aNVzgN+ktY/CYTvXVowAAAAAAAAAAAAAAAAAAAAAAAAAAAAAAAAAAAAAAAAAAAAHL7TfURmXzXjaHUOX2m+ojMvmvG0JVy2mz+6ObydCBwH0NpAAAAAAAAAAAAAAAAfm79zr9yWAz7v3Ov3JYDKFPieakAeqwAAAAAAAAAAAAAAABsAEFzIAAAAAAAAAAAAAAAA2LXNiqMV/Zx9G+w7QBUpAAAAAAAAAAAAAAAADeYf0va97Heejzw/pe172O89HMWmaV/RlgAYMgAAAAAAAAAAAAABMWRfeTL/i9vwYQ6mLIvvJl/wAXt+DCTdtMrHDs1TOATFuAAAAAAAAAAAAAAAAAAAAAAAAAAAAAAAAAAAAAAAAAAAAAAAAAAAAAAAAAAAAAAAAAAAAAAAAAAAAAAAAAAAAAAAAAAAAAAAAAAAAAAAAAAAAAAAAAAAAAAAAAAAAAAAAAA5fad6h8y+a8bQgZPO071D5l8142hAzqcD2ed/pDiPiXaqftjnIAuXPAAAAAAAAAAAAAAD0w/wB2p/76zzemH+7U/wDfWarxqqt08mVGaGaA5dNAAAAAAAAAAAAAAAAbLTXqjyr43a8OE/IB016o8q+N2vDhPyHedMOp+H9XXvAEZ0AAAAAAAAAAAAAAAAAAAAAAAAAAAAAAAAAAAAAAAAAAAAAAAAAAAAAAAAAAAAAAAAAAAAAAAAAAAAAAAAAAAAAAAAAAAAAAAAAAAAAAAAAAAAAAAhvbJ6p8L8Tp8OtMiG9snqnwvxOnw61xge1xuljXocGA7VqAAAAAAAAAAAAAAAAYmL+6R7jxe2L+6R7jxZQ5y966oAeo4AAAAAAAAAAAAAAyMJ+H8jHZGE/D+RhaZZRb5qav92sgBEUYAAAAAAAAAAAAAAACUdiP9tfM/wColBF+xH+2vmf9RKDjsV2uvhyh9CwPYbPjzkAVy2AAAAAAAAAAAAAAHK7RvvJY+MU+DU6pyu0b7yWPjFPg1NdrklHvWpqRyArnPgAAAAAAAAAAAAAAAN5on1T4L8/wKkqIr0T6p8F+f4FSVE27ZVzh2qnf7ACQngAAAAAAAAAAAAAAAAAAAAAAAAAAAAAAAAAAAAAAAAAAAKG8GHq+5T+l+JuL5KG8GHq+5T+l+JuL5AAAAAAAAAAAAAAAAAAAAAAAAAAAAAAAAAAAAAAAAAAAAAAABMxETMzuiOuwKc6yuq9zKnMsFN3pcSL9HG/VvBngAA/ldVNFM1V1RTTEb5mZ3RAP6MGxnGWX73MbGY4O7dmd3Eov01VfqiWcAAAP5XXTbomuuqKaYjfMzO6IYWHzjLMRe5jh8xwd270uJRfpqq/VEgzgAAAAAEY8JjqHao+Ds+PtpORjwmOodqj4Oz4+2CKuA36S1j8JhO9dWjVc4DfpLWPwmE711aMAAAAAAAAAAAAAAAAAAAAAAAAAAAAAAAAAAAAAAAAAAAABy+031EZl8142h1Dl9pvqIzL5rxtCVctps/ujm8nQgcB9DaQAAAAAAAAAAAAAAAH5u/c6/clgM+79zr9yWAyhT4nmpAHqsAAAAAAAAAAAAAAAAbABBcyAAAAAAAAAAAAAAAANi1zYqjFf2cfRvsO0AVKQAAAAAAAAAAAAAAAA3mH9L2vex3no88P6Xte9jvPRzFpmlf0ZYAGDIAAAAAAAAAAAAAATFkX3ky/4vb8GEOpiyL7yZf8AF7fgwk3bTKxw7NUzgExbgAAAAAAAAAAAAAAAAAAAAAAAAAAAAAAAAAAAAAAAAAAAAAAAAAAAAAAAAAAAAAAAAAAAAAAAAAAAAAAAAAAAAAAAAAAAAAAAAAAAAAAAAAAAAAAAAAAAAAAAAAAAAAAAAAOX2neofMvmvG0IGTztO9Q+ZfNeNoQM6nA9nnf6Q4j4l2qn7Y5yALlzwAAAAAAAAAAAAAA9MP8Adqf++s83ph/u1P8A31mq8aqrdPJlRmhmgOXTQAAAAAAAAAAAAAAAGy016o8q+N2vDhPyAdNeqPKvjdrw4T8h3nTDqfh/V17wBGdAAAAAAAAAAAAAAAAAAAAAAAAAAAAAAAAAAAAAAAAAAAAAAAAAAAAAAAAAAAAAAAAAAAAAAAAAAAAAAAAAAAAAAAAAAAAAAAAAAAAAAAAAAAAAAAIb2yeqfC/E6fDrTIhvbJ6p8L8Tp8OtcYHtcbpY16HBgO1agAAAAAAAAAAAAAAAGJi/uke48Xti/uke48WUOcveuqAHqOAAAAAAAAAAAAAAMjCfh/Ix2RhPw/kYWmWUW+amr/drIARFGAAAAAAAAAAAAAAAAlHYj/bXzP8AqJQRfsR/tr5n/USg47Fdrr4cofQsD2Gz485AFctgAAAAAAAAAAAAAByu0b7yWPjFPg1OqcrtG+8lj4xT4NTXa5JR71qakcgK5z4AAAAAAAAAAAAAAADeaJ9U+C/P8CpKiK9E+qfBfn+BUlRNu2Vc4dqp3+wAkJ4AAAAAAAAAAAAAAAAAAAAAAAAAAAAAAAAAAAAAAAAAAAChvBh6vuU/pfibi+ShvBh6vuU/pfibi+QAAAAAAAAAAAAAAAAAAAAAAAAAAAAAAAAAAAAAAAAAAAADktqOucv2e6RxOd5lE3aqZi1h8PTO6q/dnfxaInrdKZmetET0+k61WPhf5HqnUubaewWQZJmeY4DDWLl6urCYeu5TFyuqI3TMR04in/N2wRBdzTaPt11HewmGuYjE2Y9HVhrVfMcHhaJnk43Lu+Wd9U7uu6m7wVtZ0YOblGaZFcxERv5jF27G/tRVNvdvT9wadJV6T2WYG1jcDdwea4y5cxGMovW5ouRVx5ppiYnljdRTTydueylQFAdNa615sa1TVleOqxVNvDVRGIynGVzXZrpnr0csxTvjpV0/4xyLy6O1FgdW6Yy7PcqqmrB421FymKunTPSqpntxMTE9uFdeG/leF8xaYzWKKacbzS7haqo6ddvdFURPaid/7Uut4Gt2/c2SYim9v5nazS9RZ3/3OJbnk/OmoEn7StY4LQejsfn2YRzSmxEU2bMTum9dq5KaI92enPWiJnrKTRitoW3fVN7D2717FxT/ALSqxFybWDwlG/k5OlHY69U7uulXhv51c4+mMiormLW67jbtPZnkoon5P9p+tIvBN0/ZyfZFgsdTbiMVm165irtW7lmIqmiiN/Y4tO/86QQdmPBa1thcDVfwuOyXGX6Y3+Z7V6umqqexTNVER+uYa7ZTtf1Ns11PGS6pu4y/k1q95nxeCxczVcwm6d01W9/LG7p8XpTHb3SvQp3w1tP2cFq3I88sW4orzLD12b0xH21dqad1U9vi10x7lMAuDh71vEWLd+xXTcs3KYrorpnfFVMxviYnsbnL7T9aYLQOjcbnuPp5pNqIt2LETum9dq+1oif1zM9aImes5ngz5zczrYzkFd+ua72EprwdUz2Ldc00R+xxEQcN/Ork43TORUVzFqm3cxtyn+9MzxKJ+Ti1/rBF9q5tD276nvWaL93GRR/tKrc3JtYPCUzPJydKOxHTqnd190uozPgt62wmBqv4THZNjb9Eb/M9q9XTVVPYpmqiI/XMJ44Ken7OS7IMuxVNuIxWaXLmLvVbuWfRTTRG/scWmJ+WUwAo1sj2xak2danpyTVl7GYjJaL3mfFYXFzNV3BzE7pqo38scXr09KY37uXlXjs3KL1qi7Zrprt10xVTVTO+KonpTEqb8NPT9nAa1yfO7FuKJzTC1W726Pt7lqYjjT2+LXRH5sJ/4N+c3M82M6cvX65qvYe1VhKpnsWq5op/yxSCSwAAAEY8JjqHao+Ds+PtpORjwmOodqj4Oz4+2CKuA36S1j8JhO9dWjVc4DfpLWPwmE711aMAAAAAAAAAAAAAAAAAAAAAAAAAAAAAAAAAAAAAAAAAAAABy+031EZl8142h1Dl9pvqIzL5rxtCVctps/ujm8nQgcB9DaQAAAAAAAAAAAAAAAH5u/c6/clgM+79zr9yWAyhT4nmpAHqsAAAAAAAAAAAAAAAAbABBcyAAAAAAAAAAAAAAAANi1zYqjFf2cfRvsO0AVKQAAAAAAAAAAAAAAAA3mH9L2vex3no88P6Xte9jvPRzFpmlf0ZYAGDIAAAAAAAAAAAAAATFkX3ky/4vb8GEOpiyL7yZf8AF7fgwk3bTKxw7NUzgExbgAAAAAAAAAAAAAAAAAAAAAAAAAAAAAAAAAAAAAAAAAAAAAAAAAAAAAAAAAAAAAAAAAAAAAAAAAAAAAAAAAAAAAAAAAAAAAAAAAAAAAAAAAAAAAAAAAAAAAAAAAAAAAAAAAOX2neofMvmvG0IGTztO9Q+ZfNeNoQM6nA9nnf6Q4j4l2qn7Y5yALlzwAAAAAAAAAAAAAA9MP8Adqf++s83ph/u1P8A31mq8aqrdPJlRmhmgOXTQAAAAAAAAAAAAAAAGy016o8q+N2vDhPyAdNeqPKvjdrw4T8h3nTDqfh/V17wBGdAAAAAAAAAAAAAAAAAAAAAAAAAAAAAAAAAAAAAAAAAAAAAAAAAAAAAAAAAAAAAAAAAAAAAAAAAAAAAAAAAAAAAAAAAAAAAAAAAAAAAAAAAAAAAAAIb2yeqfC/E6fDrTIhvbJ6p8L8Tp8OtcYHtcbpY16HBgO1agAAAAAAAAAAAAAAAGJi/uke48Xti/uke48WUOcveuqAHqOAAAAAAAAAAAAAAMjCfh/Ix2RhPw/kYWmWUW+amr/drIARFGAAAAAAAAAAAAAAAAlHYj/bXzP8AqJQRfsR/tr5n/USg47Fdrr4cofQsD2Gz485AFctgAAAAAAAAAAAAAByu0b7yWPjFPg1OqcrtG+8lj4xT4NTXa5JR71qakcgK5z4AAAAAAAAAAAAAAADeaJ9U+C/P8CpKiK9E+qfBfn+BUlRNu2Vc4dqp3+wAkJ4AAAAAAAAAAAAAAAAAAAAAAAAAAAAAAAAAAAAAAAAAAAChvBh6vuU/pfibi+ShvBh6vuU/pfibi+QAAAAAAAAAAAAAAAAAAAAAAAAAAAAAAAAAAAAAAAAAAAAAABPJG+ekKucJ/bTFinFaM0lif9tO+1mWMt1faR17NE9nrVT1ul09+4I84SeuZ2jbQ8Hk2nIqxmBy+ucJheZei80366oiqqnsxMxTTHZ3b+utxsn0jRofQGUZFE01X7FrjYiunpVXqp41c7+vG+ZiO1EIa4LmxyvJbdnWOqMPNGZXaN+X4W5HLh6Jj7pVHWrmJ5I60T2Z5LJgpbw1q5naflNG/wBDGT25j5b97+iyuwWmKdjmkoj1jRP65lWjhrdVPKp/8GtePvrMbBuo7pL4hR/MHeKycOGmJyPSlXXjE34/y0f0WbVl4cP3g0r8Zv8AgUg6XgbVzVsjvRPSpzO9EfsW5/mh3hpVzVtVy+melTlFqI/e3pTDwNYmNkmImevml6Y/Ytoc4aEf/ivgfyRZ8beBaHYdTFOyDSMR7HWp/XG93DiNiHUh0j+TbPgu3BV/hx0xOW6Qq68XsVH+Fv8Ao7HgeVzVsfiJ6VOYX4j9VM/zcfw4/vXpH4bE+DbdfwO4mNkG+evmN+Y/VQCcAAEDdFLoT1nn/c1v6xPKBuha0J68z/um39WB0UuhPWef9zW/rHG7Ytv+ktY7N86yHKsNnFGNxlFum3VfsUU0RxbtFU75iuZ6VM9Z2XQtaE9eZ/3Tb+rcbti2AaS0ds3zrPsqxOcV43B0W6rdN+/RVRPGu0UzviKInpVT1wZHAb9Jax+EwneurRqucBv0lrH4TCd66tGAAAAAAAAAAAAAAAAAAAAAAAAAAAAAAAAAAAAAAAAAAAAA5fab6iMy+a8bQ6hy+031EZl8142hKuW02f3RzeToQOA+htIAAAAAAAAAAAAAAAD83fudfuSwGfd+51+5LAZQp8TzUgD1WAAAAAAAAAAAAAAAANgAguZAAAAAAAAAAAAAAAAGxa5sVRiv7OPo32HaAKlIAAAAAAAAAAAAAAAAbzD+l7XvY7z0eeH9L2vex3no5i0zSv6MsADBkAAAAAAAAAAAAAAJiyL7yZf8Xt+DCHUxZF95Mv8Ai9vwYSbtplY4dmqZwCYtwAAAAAAAAAAAAAAAAAAAAAAAAAAAAAAAAAAAAAAAAAAAAAAAAAAAAAAAAAAAAAAAAAAAAAAAAAAAAAAAAAAAAAAAAAAAAAAAAAAAAAAAAAAAAAAAAAAAAAAAAAAAAAAAAAHL7TvUPmXzXjaEDJ52neofMvmvG0IGdTgezzv9IcR8S7VT9sc5AFy54AAAAAAAAAAAAAAemH+7U/8AfWeb0w/3an/vrNV41VW6eTKjNDNAcumgAAAAAAAAAAAAAAANlpr1R5V8bteHCflecsv1YXMsJiLcUzXavUXKYq6UzFUTypA+zjMvxGD/AGKvKV98tKaKo+bosFvFFjRVFXekYRz9nGZfiMH+xV5R9nGZfiMH+xV5SJ0ihddPsUjCOfs4zL8Rg/2KvKPs4zL8Rg/2KvKOkUHT7FIwjn7OMy/EYP8AYq8o+zjMvxGD/Yq8o6RQdPsUjCOfs4zL8Rg/2KvKPs4zL8Rg/wBiryjpFB0+xSMI5+zjMvxGD/Yq8o+zjMvxGD/Yq8o6RQdPsUjCOfs4zL8Rg/2KvKPs4zL8Rg/2KvKOkUHT7FIwjn7OMy/EYP8AYq8o+zjMvxGD/Yq8o6RQdPsUjCOfs4zL8Rg/2KvKPs4zL8Rg/wBiryjpFB0+xSMI5+zjMvxGD/Yq8o+zjMvxGD/Yq8o6RQdPsUjANyaAAAAAAAAAAAAAAAAAAAAAAAAAAAAAAAAAAAAAAAAAAAAAAAAAAAAAAAAAAAAAAAAAAAAAAAAAAAAAAAAAAAAAAAAAAAAIb2yeqfC/E6fDrTIhvbJ6p8L8Tp8OtcYHtcbpY16HBgO1agAAAAAAAAAAAAAAAGJi/uke48Xti/uke48WUOcveuqAHqOAAAAAAAAAAAAAAMjCfh/Ix2RhPw/kYWmWUW+amr/drIARFGAAAAAAAAAAAAAAAAlHYj/bXzP+olBF+xH+2vmf9RKDjsV2uvhyh9CwPYbPjzkAVy2AAAAAAAAAAAAAAHK7RvvJY+MU+DU6pyu0b7yWPjFPg1NdrklHvWpqRyArnPgAAAAAAAAAAAAAAAN5on1T4L8/wKkqIr0T6p8F+f4FSVE27ZVzh2qnf7ACQngAAAAAAAAAAAAAAAAAAAAAAAAAAAAAAAAAAAAAAAAAAAKG8GHq+5T+l+JuL5KG8GHq+5T+l+JuL5AAAAAAAAAAAAAAAAAAAAAAAAAAAAAAAAAAAAAAAAAAAAAAiPhI7SsVs70lh6cptb82zSquzh79URNNiKYjjV7uvV6KN0dLfyz0t0hyvCW20xpnD3tLaVxEeft6ni4rE259J0TH2sT+MmP2Y5enMbuU4M2xScXXhtZaxw0zZ3xdy/BXo+6T04vXInrdemJ6fT6W7fB+znONN4HV3nzr3C5jm9m3VzeMPaimvm96Z38a7NdUb438u7l409Pk3xNmY4VukoiIjI89iI6URTZ8sFiBXfortJ+wee/s2vLdbsx265DtC1PGSZXluaYbEcxrv8fExbijdTu3x6GqZ38oId4b2W129TaazTizzO/g7mG43bt18bd/xUz8F/Nrea7FsjpoqibuDm7hLsR+DVTcmYj9mqiflZfCB0BXtB0BfwWBpp89sHX5qwW+d3GriJibe/8A3qZmOxv4sz0lTtjW1LNdkee47A5hgL1/Lr1zi4zAXP8AZ3LVynk41O/pVR0pienydLdEwF/FT+HDmlurGaUyqiqOa27d/FXKexFU0U0T/kr/AFOuzDhU6OtYCq5gMrzvEYvi+hs3Ldu3Tv7FVXHndHbiJV6sWdTbd9qdV2bf+2xNVPNa6KZm1gcPHJ+qI6XXqmezILV8FXLK8u2LZRXdpmmvGXb2J3T2JuTTTPyxTE/KhjhuZbXa1jp3NOLPM8RgKsNE9u3cmqfGwttkmWYbJcmwOV4CjiYTB2KMPap7FNNMRHy7oR7whtn1zaDoG5hsvppnOMDX5qwcTO7jzETFVvf1uNH+MUg/nBnza3m2xfT80VRNzC0V4S7H92qiuYiP2eLPypQUG2LbVsz2TZxjsvzHAXsRld65uxeBr/2d2zdp5Jqp39Krk3TE9PdHS3J2zLhU6PtZfVcy7K86xOMmn0Fm7bt2qd/+9Vx6t0e5Eg43hw5pbuZtpXKqKo5rYs38Tcp7VdVFNPi6kvcFzLK8t2K5HN2mabmKqvYmYnsVXKuLPy0xTPyqn4DB6l277U671ymea4mumcRdopnmWCw8ckfJEckR06p7cyv5lGX4bKcqweXYG3zPCYSzRYs0f3aKaYpiP1QDLAAAARjwmOodqj4Oz4+2k5GPCY6h2qPg7Pj7YIq4DfpLWPwmE711aNVzgN+ktY/CYTvXVowAAAAAAAAAAAAAAAAAAAAAAAAAAAAAAAAAAAAAAAAAAAAHL7TfURmXzXjaHUOX2m+ojMvmvG0JVy2mz+6ObydCBwH0NpAAAAAAAAAAAAAAAAfm79zr9yWAz7v3Ov3JYDKFPieakAeqwAAAAAAAAAAAAAAABsAEFzIAAAAAAAAAAAAAAAA2LXNiqMV/Zx9G+w7QBUpAAAAAAAAAAAAAAAADeYf0va97Heejzw/pe172O89HMWmaV/RlgAYMgAAAAAAAAAAAAABMWRfeTL/i9vwYQ6mLIvvJl/xe34MJN20yscOzVM4BMW4AAAAAAAAAAAAAAAAAAAAAAAAAAAAAAAAAAAAAAAAAAAAAAAAAAAAAAAAAAAAAAAAAAAAAAAAAAAAAAAAAAAAAAAAAAAAAAAAAAAAAAAAAAAAAAAAAAAAAAAAAAAAAAAAADl9p3qHzL5rxtCBk87TvUPmXzXjaEDOpwPZ53+kOI+Jdqp+2OcgC5c8AAAAAAAAAAAAAAPTD/dqf++s83ph/u1P/AH1mq8aqrdPJlRmhmgOXTQAAAAAAAAAAAAAAAHph/TFr30d9vGjw/pi176O+3inxLNSs7jlkAVqcAAAAAAAAAAAAAAAAnABauoAAAAAAAAAAAAAAAAAAAAAAAAAAAAAAAAAAAAAAAAAAAAAAAAAAAAAAAAAAAAAAAAAAAAAAAAAAAAAAAAAAAAAAAAAAAAEN7ZPVPhfidPh1pkQ3tk9U+F+J0+HWuMD2uN0sa9DgwHatQAAAAAAAAAAAAAAADExf3SPceL2xf3SPceLKHOXvXVAD1HAAAAAAAAAAAAAAGRhPw/kY7Iwn4fyMLTLKLfNTV/u1kAIijAAAAAAAAAAAAAAAASjsR/tr5n/USgi/Yj/bXzP+olBx2K7XXw5Q+hYHsNnx5yAK5bAAAAAAAAAAAAAADldo33ksfGKfBqdU5XaN95LHxinwamu1ySj3rU1I5AVznwAAAAAAAAAAAAAAAG80T6p8F+f4FSVEV6J9U+C/P8CpKibdsq5w7VTv9gBITwAAAAAAAAAAAAAAAAAAAAAAAAAAAAAAAAAAAAAAAAAAAFDeDD1fcp/S/E3F8lDeDD1fcp/S/E3F8gAAAAAAAAAAAAAAAAAAAAAAAAAAAAAAAAAAAAAAAAAAAAHL650FprXVrCW9VZb5vowlVVVmOb3bXEmrdv8AtKqd/SjpuoARV0PmzD2s/wDP4r6w6HzZh7Wf+fxX1iVQEVdD5sw9rP8Az+K+sbzR2yfRWjc489dN5L5ix/M6rXNfNV+56GrdvjdXXMdaOs7kAchrTZrpHWlfNdR5JhsTiYjdGJpmq1d3daJromJmI7EzMOvAQ5h+Dfs4tX4uV5bjL1MTv5nXjbnF/wAJif8AFJumdN5NpfL4wOnstwuX4XfvmixRFPGns1T06p7czMtsAAA47WmzPR+tLnNtRZHhsTit27zTRNVq7u62+uiYmd3YnfDjcNwb9nFm/FyvLMZepid/M7mNucX/AAmJ/wAUxgNVpvTuT6Yy6MDp/LcLl+Fid80WKIp409mqenVPbnfLagAAAAAjHhMdQ7VHwdnx9tJyMeEx1DtUfB2fH2wRVwG/SWsfhMJ3rq0arnAb9Jax+EwneurRgAAAAAAAAAAAAAAAAAAAAAAAAAAAAAAAAAAAAAAAAAAAAOX2m+ojMvmvG0OocvtN9RGZfNeNoSrltNn90c3k6EDgPobSAAAAAAAAAAAAAAAA/N37nX7ksBn3fudfuSwGUKfE81IA9VgAAAAAAAAAAAAAAADYAILmQAAAAAAAAAAAAAAABsWubFUYr+zj6N9h2gCpSAAAAAAAAAAAAAAAAG8w/pe172O89Hnh/S9r3sd56OYtM0r+jLAAwZAAAAAAAAAAAAAACYsi+8mX/F7fgwh1MWRfeTL/AIvb8GEm7aZWOHZqmcAmLcAAAAAAAAAAAAAAAAAAAAAAAAAAAAAAAAAAAAAAAAAAAAAAAAAAAAAAAAAAAAAAAAAAAAAAAAAAAAAAAAAAAAAAAAAAAAAAAAAAAAAAAAAAAAAAAAAAAAAAAAAAAAAAAAABy+071D5l8142hAyedp3qHzL5rxtCBnU4Hs87/SHEfEu1U/bHOQBcueAAAAAAAAAAAAAAHph/u1P/AH1nm9MP92p/76zVeNVVunkyozQzQHLpoAAAAAAAAAAAAAAAD0w/pi176O+3jR4f0xa99HfbxT4lmpWdxyyAK1OAAAAAAAAAAAAAAAATgAtXUAAAAAAAAAAAAAAAAAAAAAAAAAAAAAAAAAAAAAAAAAAAAAAAAAAAAAAAAAAAAAAAAAAAAAAAAAAAAAAAAAAAAAAAAAAAACG9snqnwvxOnw60yIb2yeqfC/E6fDrXGB7XG6WNehwYDtWoAAAAAAAAAAAAAAABiYv7pHuPF7Yv7pHuPFlDnL3rqgB6jgAAAAAAAAAAAAADIwn4fyMdkYT8P5GFpllFvmpq/wB2sgBEUYAAAAAAAAAAAAAAACUdiP8AbXzP+olBF+xH+2vmf9RKDjsV2uvhyh9CwPYbPjzkAVy2AAAAAAAAAAAAAAHK7RvvJY+MU+DU6pyu0b7yWPjFPg1NdrklHvWpqRyArnPgAAAAAAAAAAAAAAAN5on1T4L8/wACpKiK9E+qfBfn+BUlRNu2Vc4dqp3+wAkJ4AAAAAAAAAAAAAAAAAAAAAAAAAAAAAAAAAAAAAAAAAAAChvBh6vuU/pfibi+ShvBh6vuU/pfibi+QAAAAAAAAAAAAAAAAAAAAAAAAAAAAAAAAAAAAAAAAAAAAAAAAAAAAAAAAAAAAAAAACMeEx1DtUfB2fH20nIx4THUO1R8HZ8fbBFXAb9Jax+EwneurRqucBv0lrH4TCd66tGAAAAAAAAAAAAAAAAAAAAAAAAAAAAAAAAAAAAAAAAAAAAA5fab6iMy+a8bQ6hy+031EZl8142hKuW02f3RzeToQOA+htIAAAAAAAAAAAAAAAD83fudfuSwGfd+51+5LAZQp8TzUgD1WAAAAAAAAAAAAAAAANgAguZAAAAAAAAAAAAAAAAGxa5sVRiv7OPo32HaAKlIAAAAAAAAAAAAAAAAbzD+l7XvY7z0eeH9L2vex3no5i0zSv6MsADBkAAAAAAAAAAAAAAJiyL7yZf8Xt+DCHUxZF95Mv8Ai9vwYSbtplY4dmqZwCYtwAAAAAAAAAAAAAAAAAAAAAAAAAAAAAAAAAAAAAAAAAAAAAAAAAAAAAAAAAAAAAAAAAAAAAAAAAAAAAAAAAAAAAAAAAAAAAAAAAAAAAAAAAAAAAAAAAAAAAAAAAAAAAAAAAHL7TvUPmXzXjaEDJ52neofMvmvG0IGdTgezzv9IcR8S7VT9sc5AFy54AAAAAAAAAAAAAAemH+7U/8AfWeb0w/3an/vrNV41VW6eTKjNDNAcumgAAAAAAAAAAAAAAAPTD+mLXvo77eNHh/TFr30d9vFPiWalZ3HLIArU4AAAAAAAAAAAAAAABOAC1dQAAAAAAAAAAAAAAAAAAAAAAAAAAAAAAAAAAAAAAAAAAAAAAAAAAAAAAAAAAAAAAAAAAAAAAAAAAAAAAAAAAAAAAAAAAAAIb2yeqfC/E6fDrTIhvbJ6p8L8Tp8OtcYHtcbpY16HBgO1agAAAAAAAAAAAAAAAGJi/uke48Xti/uke48WUOcveuqAHqOAAAAAAAAAAAAAAMjCfh/Ix2RhPw/kYWmWUW+amr/AHayAERRgAAAAAAAAAAAAAAAJR2I/wBtfM/6iUEX7Ef7a+Z/1EoOOxXa6+HKH0LA9hs+POQBXLYAAAAAAAAAAAAAAcrtG+8lj4xT4NTqnK7RvvJY+MU+DU12uSUe9ampHICuc+AAAAAAAAAAAAAAAA3mifVPgvz/AAKkqIr0T6p8F+f4FSVE27ZVzh2qnf7ACQngAAAAAAAAAAAAAAAAAAAAAAAAAAAAAAAAAAAAAAAAAAAKG8GHq+5T+l+JuL5KG8GHq+5T+l+JuL5AAAAAAAAAAAAAAAAAAAAAAAAAAAAAAAAAAAAAAAAAAAAAAAAAAAAAAAAAAAAAAAAAIx4THUO1R8HZ8fbScjHhMdQ7VHwdnx9sEVcBv0lrH4TCd66tGq5wG/SWsfhMJ3rq0YAAAAAAAAAAAAAAAAAAAAAAAAAAAAAAAAAAAAAAAAAAAADl9pvqIzL5rxtDqHL7TfURmXzXjaEq5bTZ/dHN5OhA4D6G0gAAAAAAAAAAAAAAAPzd+51+5LAZ937nX7ksBlCnxPNSAPVYAAAAAAAAAAAAAAAA2ACC5kAAAAAAAAAAAAAAAAbFrmxVGK/s4+jfYdoAqUgAAAAAAAAAAAAAAABvMP6Xte9jvPR54f0va97HeejmLTNK/oywAMGQAAAAAAAAAAAAAAmLIvvJl/xe34MIdTFkX3ky/wCL2/BhJu2mVjh2apnAJi3AAAAAAAAAAAAAAAAAAAAAAAAAAAAAAAAAAAAAAAAAAAAAAAAAAAAAAAAAAAAAAAAAAAAAAAAAAAAAAAAAAAAAAAAAAAAAAAAAAAAAAAAAAAAAAAAAAAAAAAAAAAAAAAAAAcvtO9Q+ZfNeNoQMnnad6h8y+a8bQgZ1OB7PO/0hxHxLtVP2xzkAXLngAAAAAAAAAAAAAB6Yf7tT/wB9Z5vTD/dqf++s1XjVVbp5MqM0M0By6aAAAAAAAAAAAAAAAA9MP6Yte+jvt40eH9MWvfR328U+JZqVnccsgCtTgAAAAAAAAAAAAAAAE4ALV1AAAAAAAAAAAAAAAAAAAAAAAAAAAAAAAAAAAAAAAAAAAAAAAAAAAAAAAAAAAAAAAAAAAAAAAAAAAAAAAAAAAAAAAAAAAAAhvbJ6p8L8Tp8OtMiG9snqnwvxOnw61xge1xuljXocGA7VqAAAAAAAAAAAAAAAAYmL+6R7jxe2L+6R7jxZQ5y966oAeo4AAAAAAAAAAAAAAyMJ+H8jHZGE/D+RhaZZRb5qav8AdrIARFGAAAAAAAAAAAAAAAAlHYj/AG18z/qJQRfsR/tr5n/USg47Fdrr4cofQsD2Gz485AFctgAAAAAAAAAAAAAByu0b7yWPjFPg1OqcrtG+8lj4xT4NTXa5JR71qakcgK5z4AAAAAAAAAAAAAAADeaJ9U+C/P8AAqSoivRPqnwX5/gVJUTbtlXOHaqd/sAJCeAAAAAAAAAAAAAAAAAAAAAAAAAAAAAAAAAAAAAAAAAAAAobwYer7lP6X4m4vkobwYer7lP6X4m4vkAAAAAAAAAAAAAAAAAAAAAAAAAAAAAAAAAAAAAAAAAAAAAAAAAAAAAAAAAAAAAAAAAjHhMdQ7VHwdnx9tJyMeEx1DtUfB2fH2wRVwG/SWsfhMJ3rq0arnAb9Jax+EwneurRgAAAAAAAAAAAAAAAAAAAAAAAAAAAAAAAAAAAAAAAAAAAAOX2m+ojMvmvG0OocvtN9RGZfNeNoSrltNn90c3k6EDgPobSAAAAAAAAAAAAAAAA/N37nX7ksBn3fudfuSwGUKfE81IA9VgAAAAAAAAAAAAAAADYAILmQAAAAAAAAAAAAAAABsWubFUYr+zj6N9h2gCpSAAAAAAAAAAAAAAAAG8w/pe172O89Hnh/S9r3sd56OYtM0r+jLAAwZAAAAAAAAAAAAAACYsi+8mX/F7fgwh1MWRfeTL/AIvb8GEm7aZWOHZqmcAmLcAAAAAAAAAAAAAAAAAAAAAAAAAAAAAAAAAAAAAAAAAAAAAAAAAAAAAAAAAAAAAAAAAAAAAAAAAAAAAAAAAAAAAAAAAAAAAAAAAAAAAAAAAAAAAAAAAAAAAAAAAAAAAAAAABy+071D5l8142hAyedp3qHzL5rxtCBnU4Hs87/SHEfEu1U/bHOQBcueAAAAAAAAAAAAAAHph/u1P/AH1nm9MP92p/76zVeNVVunkyozQzQHLpoAAAAAAAAAAAAAAAD0w/pi176O+3jR4f0xa99HfbxT4lmpWdxyyAK1OAAAAAAAAAAAAAAAATgAtXUAAAAAAAAAAAAAAAAAAAAAAAAAAAAAAAAAAAAAAAAAAAAAAAAAAAAAAAAAAAAAAAAAAAAAAAAAAAAAAAAAAAAAAAAAAAACG9snqnwvxOnw60yIb2yeqfC/E6fDrXGB7XG6WNehwYDtWoAAAAAAAAAAAAAAABiYv7pHuPF7Yv7pHuPFlDnL3rqgB6jgAAAAAAAAAAAAADIwn4fyMdkYT8P5GFpllFvmpq/wB2sgBEUYAAAAAAAAAAAAAAADJwf4fyMhj4P8P5GQ52/wCvq4coS7LLAAiNgAAAAAAAAAAAAAAzMr9MVe9/nDDZmV+mKve/zhHvWpqbrvraW0Ac6uwAAAAAAAAAAAAAAAG80T6p8F+f4FSVEV6J9U+C/P8AAqSom3bKucO1U7/YASE8AAAAAAAAAAAAAAAAAAAAAAAAAAAAAAAAAAAAAAAAAAABQ3gw9X3Kf0vxNxfJQ3gw9X3Kf0vxNxfIAAAAAAAAAAAAAAAAAAAAAAAAAAAAAAAAAAAAAAAAAAAAAAAAAAAAAAAAAAAAAAAABGPCY6h2qPg7Pj7aTkY8JjqHao+Ds+PtgirgN+ktY/CYTvXVo1XOA36S1j8JhO9dWjAAAAAAAAAAAAAAAAAAAAAAAAAAAAAAAAAAAAAAAAAAAAAcvtN9RGZfNeNodQ5fab6iMy+a8bQlXLabP7o5vJ0IHAfQ2kAAAAAAAAAAAAAAAB+bv3Ov3JYDPu/c6/clgMoU+J5qQB6rAAAAAAAAAAAAAAAAGwAQXMgAAAAAAAAAAAAAAADYtc2KoxX9nH0b7DtAFSkAAAAAAAAAAAAAAAAN5h/S9r3sd56PPD+l7XvY7z0cxaZpX9GWABgyAAAAAAAAAAAAAAExZF95Mv8Ai9vwYQ6mLIvvJl/xe34MJN20yscOzVM4BMW4AAAAAAAAAAAAAAAAAAAAAAAAAAAAAAAAAAAAAAAAAAAAAAAAAAAAAAAAAAAAAAAAAAAAAAAAAAAAAAAAAAAAAAAAAAAAAAAAAAAAAAAAAAAAAAAAAAAAAAAAAAAAAAAAADl9p3qHzL5rxtCBk87TvUPmXzXjaEDOpwPZ53+kOI+Jdqp+2OcgC5c8AAAAAAAAAAAAAAPTD/dqf++s83ph/u1P/fWarxqqt08mVGaGaA5dNAAAAAAAAAAAAAAAAemH9MWvfR328aPD+mLXvo77eKfEs1KzuOWQBWpwAAAAAAAAAAAAAAACcAFq6gAAAAAAAAAAAAAAAAAAAAAAAAAAAAAAAAAAAAAAAAAAAAAAAAAAAAAAAAAAAAAAAAAAAAAAAAAAAAAAAAAAAAAAAAAAAAQ3tk9U+F+J0+HWmRDe2T1T4X4nT4da4wPa43Sxr0ODAdq1AAAAAAAAAAAAAAAAMTF/dI9x4vbF/dI9x4soc5e9dUAPUcAAAAAAAAAAAAAAZGE/D+RjsjCfh/IwtMsot81NX+7WQAiKMAAAAAAAAAAAAAAABk4P8P5GQx8H+H8jIc7f9fVw5Ql2WWABEbAAAAAAAAAAAAAABmZX6Yq97/OGGzMr9MVe9/nCPetTU3XfW0toA51dgAAAAAAAAAAAAAAAN5on1T4L8/wKkqIr0T6p8F+f4FSVE27ZVzh2qnf7ACQngAAAAAAAAAAAAAAAAAAAAAAAAAAAAAAAAAAAAAAAAAAAKG8GHq+5T+l+JuL5KG8GHq+5T+l+JuL5AAAAAAAAAAAAAAAAAAAAAAAAAAAAAAAAAAAAAAAAAAAAAAAAAAAAAAAAAAAAAAAAAIx4THUO1R8HZ8fbScjHhMdQ7VHwdnx9sEVcBv0lrH4TCd66tGq5wG/SWsfhMJ3rq0YAAAAAAAAAAAAAAAAAAAAAAAAAAAAAAAAAAAAAAAAAAAADl9pvqIzL5rxtDqHL7TfURmXzXjaEq5bTZ/dHN5OhA4D6G0gAAAAAAAAAAAAAAAPzd+51+5LAZ937nX7ksBlCnxPNSAPVYAAAAAAAAAAAAAAAA2ACC5kAAAAAAAAAAAAAAAAbFrmxVGK/s4+jfYdoAqUgAAAAAAAAAAAAAAABvMP6Xte9jvPR54f0va97HeejmLTNK/oywAMGQAAAAAAAAAAAAAAmLIvvJl/xe34MIdTFkX3ky/4vb8GEm7aZWOHZqmcAmLcAAAAAAAAAAAAAAAAAAAAAAAAAAAAAAAAAAAAAAAAAAAAAAAAAAAAAAAAAAAAAAAAAAAAAAAAAAAAAAAAAAAAAAAAAAAAAAAAAAAAAAAAAAAAAAAAAAAAAAAAAAAAAAAAABy+071D5l8142hAyedp3qHzL5rxtCBnU4Hs87/SHEfEu1U/bHOQBcueAAAAAAAAAAAAAAHph/u1P/fWeb0w/3an/AL6zVeNVVunkyozQzQHLpoAAAAAAAAAAAAAAAD0w/pi176O+3jR4f0xa99HfbxT4lmpWdxyyAK1OAAAAAAAAAAAAAAAATgAtXUAAAAAAAAAAAAAAAAAAAAAAAAAAAAAAAAAAAAAAAAAAAAAAAAAAAAAAAAAAAAAAAAAAAAAAAAAAAAAAAAAAAAAAAAAAAACG9snqnwvxOnw60yIb2yeqfC/E6fDrXGB7XG6WNehwYDtWoAAAAAAAAAAAAAAABiYv7pHuPF7Yv7pHuPFlDnL3rqgB6jgAAAAAAAAAAAAADIwn4fyMdkYT8P5GFpllFvmpq/3ayAERRgAAAAAAAAAAAAAAAMnB/h/IyGPg/wAP5GQ52/6+rhyhLsssACI2AAAAAAAAAAAAAADMyv0xV73+cMNmZX6Yq97/ADhHvWpqbrvraW0Ac6uwAAAAAAAAAAAAAAAG80T6p8F+f4FSVEV6J9U+C/P8CpKibdsq5w7VTv8AYASE8AAAAAAAAAAAAAAAAAAAAAAAAAAAAAAAAAAAAAAAAAAABQ3gw9X3Kf0vxNxfJQ3gw9X3Kf0vxNxfIAAAAAAAAAAAAAAAAAAAAAAAAAAAAAAAAAAAAAAAAAAAAAAAAAAAAAAAAAAAAAAAABGPCY6h2qPg7Pj7aTkY8JjqHao+Ds+PtgirgN+ktY/CYTvXVo1XOA36S1j8JhO9dWjAAAAAAAAAAAAAAAAAAAAAAAAAAAAAAAAAAAAAAAAAAAAAcvtN9RGZfNeNodQ5fab6iMy+a8bQlXLabP7o5vJ0IHAfQ2kAAAAAAAAAAAAAAAB+bv3Ov3JYDPu/c6/clgMoU+J5qQB6rAAAAAAAAAAAAAAAAGwAQXMgAAAAAAAAAAAAAAADYtc2KoxX9nH0b7DtAFSkAAAAAAAAAAAAAAAAN5h/S9r3sd56PPD+l7XvY7z0cxaZpX9GWABgyAAAAAAAAAAAAAAExZF95Mv+L2/BhDqYsi+8mX/F7fgwk3bTKxw7NUzgExbgAAAAAAAAAAAAAAAAAAAAAAAAAAAAAAAAAAAAAAAAAAAAAAAAAAAAAAAAAAAAAAAAAAAAAAAAAAAAAAAAAAAAAAAAAAAAAAAAAAAAAAAAAAAAAAAAAAAAAAAAAAAAAAAAAOX2neofMvmvG0IGTztO9Q+ZfNeNoQM6nA9nnf6Q4j4l2qn7Y5yALlzwAAAAAAAAAAAAAA9MP92p/wC+s83ph/u1P/fWarxqqt08mVGaGaA5dNAAAAAAAAAAAAAAAAemH9MWvfR328aPD+mLXvo77eKfEs1KzuOWQBWpwAAAAAAAAAAAAAAACcAFq6gAAAAAAAAAAAAAAAAAAAAAAAAAAAAAAAAAAAAAAAAAAAAAAAAAAAAAAAAAAAAAAAAAAAAAAAAAAAAAAAAAAAAAAAAAAAAQ3tk9U+F+J0+HWmRDe2T1T4X4nT4da4wPa43Sxr0ODAdq1AAAAAAAAAAAAAAAAMTF/dI9x4vbF/dI9x4soc5e9dUAPUcAAAAAAAAAAAAAAZGE/D+RjsjCfh/IwtMsot81NX+7WQAiKMAAAAAAAAAAAAAAABk4P8P5GQx8H+H8jIc7f9fVw5Ql2WWABEbAAAAAAAAAAAAAABmZX6Yq97/OGGzMr9MVe9/nCPetTU3XfW0toA51dgAAAAAAAAAAAAAAAN5on1T4L8/wKkqIr0T6p8F+f4FSVE27ZVzh2qnf7ACQngAAAAAAAAAAAAAAAAAAAAAAAAAAAAAAAAAAAAAAAAAAAKG8GHq+5T+l+JuL5KG8GHq+5T+l+JuL5AAAAAAAAAAAAAAAAAAAAAAAAAAAAAAAAAAAAAAAAAAAAAAAAAAAAAAAAAAAAAAAAAIx4THUO1R8HZ8fbScjHhMdQ7VHwdnx9sEVcBv0lrH4TCd66tGq5wG/SWsfhMJ3rq0YAAAAAAAAAAAAAAAAAAAAAAAAAAAAAAAAAAAAAAAAAAAADl9pvqIzL5rxtDqHL7TfURmXzXjaEq5bTZ/dHN5OhA4D6G0gAAAAAAAAAAAAAAAPzd+51+5LAZ937nX7ksBlCnxPNSAPVYAAAAAAAAAAAAAAAA2ACC5kAAAAAAAAAAAAAAAAbFrmxVGK/s4+jfYdoAqUgAAAAAAAAAAAAAAABvMP6Xte9jvPR54f0va97HeejmLTNK/oywAMGQAAAAAAAAAAAAAAmLIvvJl/xe34MIdTFkX3ky/4vb8GEm7aZWOHZqmcAmLcAAAAAAAAAAAAAAAAAAAAAAAAAAAAAAAAAAAAAAAAAAAAAAAAAAAAAAAAAAAAAAAAAAAAAAAAAAAAAAAAAAAAAAAAAAAAAAAAAAAAAAAAAAAAAAAAAAAAAAAAAAAAAAAAABy+071D5l8142hAyedp3qHzL5rxtCBnU4Hs87/SHEfEu1U/bHOQBcueAAAAAAAAAAAAAAHph/u1P/fWeb0w/wB2p/76zVeNVVunkyozQzQHLpoAAAAAAAAAAAAAAAD0w/pi176O+3jR4f0xa99HfbxT4lmpWdxyyAK1OAAAAAAAAAAAAAAAATgAtXUAAAAAAAAAAAAAAAAAAAAAAAAAAAAAAAAAAAAAAAAAAAAAAAAAAAAAAAAAAAAAAAAAAAAAAAAAAAAAAAAAAAAAAAAAAAACG9snqnwvxOnw60yIb2yeqfC/E6fDrXGB7XG6WNehwYDtWoAAAAAAAAAAAAAAABiYv7pHuPF7Yv7pHuPFlDnL3rqgB6jgAAAAAAAAAAAAADIwn4fyMdkYT8P5GFpllFvmpq/3ayAERRgAAAAAAAAAAAAAAAMnB/h/IyGPg/w/kZDnb/r6uHKEuyywAIjYAAAAAAAAAAAAAAMzK/TFXvf5ww2Zlfpir3v84R71qam6762ltAHOrsAAAAAAAAAAAAAAABvNE+qfBfn+BUlRFeifVPgvz/AqSom3bKucO1U7/YASE8AAAAAAAAAAAAAAAAAAAAAAAAAAAAAAAAAAAAAAAAAAABQ3gw9X3Kf0vxNxfJQ3gw9X3Kf0vxNxfIAAAAAAAAAAAAAAAAAAAAAAAAAAAAAAAAAAAAAAAAAAAAAAAAAAAAAAAAAAAAAAAABGPCY6h2qPg7Pj7aTkY8JjqHao+Ds+PtgirgN+ktY/CYTvXVo1XOA36S1j8JhO9dWjAAAAAAAAAAAAAAAAAAAAAAAAAAAAAAAAAAAAAAAAAAAAAcvtN9RGZfNeNodQ5fab6iMy+a8bQlXLabP7o5vJ0IHAfQ2kAAAAAAAAAAAAAAAB+bv3Ov3JYDPu/c6/clgMoU+J5qQB6rAAAAAAAAAAAAAAAAGwAQXMgAAAAAAAAAAAAAAADYtc2KoxX9nH0b7DtAFSkAAAAAAAAAAAAAAAAN5h/S9r3sd56PPD+l7XvY7z0cxaZpX9GWABgyAAAAAAAAAAAAAAExZF95Mv+L2/BhDqYsi+8mX/ABe34MJN20yscOzVM4BMW4AAAAAAAAAAAAAAAAAAAAAAAAAAAAAAAAAAAAAAAAAAAAAAAAAAAAAAAAAAAAAAAAAAAAAAAAAAAAAAAAAAAAAAAAAAAAAAAAAAAAAAAAAAAAAAAAAAAAAAAAAAAAAAAAADl9p3qHzL5rxtCBk87TvUPmXzXjaEDOpwPZ53+kOI+Jdqp+2OcgC5c8AAAAAAAAAAAAAAPTD/AHan/vrPN6Yf7tT/AN9ZqvGqq3TyZUZoZoDl00AAAAAAAAAAAAAAAB6Yf0xa99Hfbxo8P6Yte+jvt4p8SzUrO45ZAFanAAAAAAAAAAAAAAAAJwAWrqAAAAAAAAAAAAAAAAAAAAAAAAAAAAAAAAAAAAAAAAAAAAAAAAAAAAAAAAAAAAAAAAAAAAAAAAAAAAAAAAAAAAAAAAAAAABDe2T1T4X4nT4daZEN7ZPVPhfidPh1rjA9rjdLGvQ4MB2rUAAAAAAAAAAAAAAAAxMX90j3Hi9sX90j3Hiyhzl711QA9RwAAAAAAAAAAAAABkYT8P5GOyMJ+H8jC0yyi3zU1f7tZACIowAAAAAAAAAAAAAAAGTg/wAP5GQx8H+H8jIc7f8AX1cOUJdllgARGwAAAAAAAAAAAAAAZmV+mKve/wA4YbMyv0xV73+cI961NTdd9bS2gDnV2AAAAAAAAAAAAAAAA3mifVPgvz/AqSoivRPqnwX5/gVJUTbtlXOHaqd/sAJCeAAAAAAAAAAAAAAAAAAAAAAAAAAAAAAAAAAAAAAAAAAAAobwYer7lP6X4m4vkobwYer7lP6X4m4vkAAAAAAAAAAAAAAAAAAAAAAAAAAAAAAAAAAAAAAAAAAAAAAAAAAAAAAAAAAAAAAAAAjHhMdQ7VHwdnx9tJyMeEx1DtUfB2fH2wRVwG/SWsfhMJ3rq0arnAb9Jax+EwneurRgAAAAAAAAAAAAAAAAAAAAAAAAAAAAAAAAAAAAAAAAAAAAOX2m+ojMvmvG0OocvtN9RGZfNeNoSrltNn90c3k6EDgPobSAAAAAAAAAAAAAAAA/N37nX7ksBn3fudfuSwGUKfE81IA9VgAAAAAAAAAAAAAAADYAILmQAAAAAAAAAAAAAAABsWubFUYr+zj6N9h2gCpSAAAAAAAAAAAAAAAAG8w/pe172O89Hnh/S9r3sd56OYtM0r+jLAAwZAAAAAAAAAAAAAACYsi+8mX/ABe34MIdTFkX3ky/4vb8GEm7aZWOHZqmcAmLcAAAAAAAAAAAAAAAAAAAAAAAAAAAAAAAAAAAAAAAAAAAAAAAAAAAAAAAAAAAAAAAAAAAAAAAAAAAAAAAAAAAAAAAAAAAAAAAAAAAAAAAAAAAAAAAAAAAAAAAAAAAAAAAAABy+071D5l8142hAyedp3qHzL5rxtCBnU4Hs87/AEhxHxLtVP2xzkAXLngAAAAAAAAAAAAAB6Yf7tT/AN9Z5vTD/dqf++s1XjVVbp5MqM0M0By6aAAAAAAAAAAAAAAAA9MP6Yte+jvt40eH9MWvfR328U+JZqVnccsgCtTgAAAAAAAAAAAAAAAE4ALV1AAAAAAAAAAAAAAAAAAAAAAAAAAAAAAAAAAAAAAAAAAAAAAAAAAAAAAAAAAAAAAAAAAAAAAAAAAAAAAAAAAAAAAAAAAAAAhvbJ6p8L8Tp8OtMiG9snqnwvxOnw61xge1xuljXocGA7VqAAAAAAAAAAAAAAAAYmL+6R7jxe2L+6R7jxZQ5y966oAeo4AAAAAAAAAAAAAAyMJ+H8jHZGE/D+RhaZZRb5qav92sgBEUYAAAAAAAAAAAAAAADJwf4fyMhj4P8P5GQ52/6+rhyhLsssACI2AAAAAAAAAAAAAADMyv0xV73+cMNmZX6Yq97/OEe9ampuu+tpbQBzq7AAAAAAAAAAAAAAAAbzRPqnwX5/gVJURXon1T4L8/wKkqJt2yrnDtVO/2AEhPAAAAAAAAAAAAAAAAAAAAAAAAAAAAAAAAAAAAAAAAAAAAUN4MPV9yn9L8TcXyUN4MPV9yn9L8TcXyAAAAAAAAAAAAAAAAAAAAAAAAAAAAAAAAAAAAAAAAAAAAAAAAAAAAAAAAAAAAAAAAARjwmOodqj4Oz4+2k5GPCY6h2qPg7Pj7YIq4DfpLWPwmE711aNVzgN+ktY/CYTvXVowAAAAAAAAAAAAAAAAAAAAAAAAAAAAAAAAAAAAAAAAAAAAHL7TfURmXzXjaHUOX2m+ojMvmvG0JVy2mz+6ObydCBwH0NpAAAAAAAAAAAAAAAAfm79zr9yWAz7v3Ov3JYDKFPieakAeqwAAAAAAAAAAAAAAABsAEFzIAAAAAAAAAAAAAAAA2LXNiqMV/Zx9G+w7QBUpAAAAAAAAAAAAAAAADeYf0va97Heejzw/pe172O89HMWmaV/RlgAYMgAAAAAAAAAAAAABMWRfeTL/i9vwYQ6mLIvvJl/xe34MJN20yscOzVM4BMW4AAAAAAAAAAAAAAAAAAAAAAAAAAAAAAAAAAAAAAAAAAAAAAAAAAAAAAAAAAAAAAAAAAAAAAAAAAAAAAAAAAAAAAAAAAAAAAAAAAAAAAAAAAAAAAAAAAAAAAAAAAAAAAAAADl9p3qHzL5rxtCBk87TvUPmXzXjaEDOpwPZ53+kOI+Jdqp+2OcgC5c8AAAAAAAAAAAAAAPTD/dqf++s83ph/u1P/AH1mq8aqrdPJlRmhmgOXTQAAAAAAAAAAAAAAAHph/TFr30d9vGjw/pi176O+3inxLNSs7jlkAVqcAAAAAAAAAAAAAAAAnABauoAAAAAAAAAAAAAAAAAAAAAAAAAAAAAAAAAAAAAAAAAAAAAAAAAAAAAAAAAAAAAAAAAAAAAAAAAAAAAAAAAAAAAAAAAAAAEN7ZPVPhfidPh1pkQ3tk9U+F+J0+HWuMD2uN0sa9DgwHatQAAAAAAAAAAAAAAADExf3SPceL2xf3SPceLKHOXvXVAD1HAAAAAAAAAAAAAAGRhPw/kY7Iwn4fyMLTLKLfNTV/u1kAIijAAAAAAAAAAAAAAAAZOD/D+RkMfB/h/IyHO3/X1cOUJdllgARGwAAAAAAAAAAAAAAZmV+mKve/zhhszK/TFXvf5wj3rU1N131tLaAOdXYAAAAAAAAAAAAAAADeaJ9U+C/P8AAqSoivRPqnwX5/gVJUTbtlXOHaqd/sAJCeAAAAAAAAAAAAAAAAAAAAAAAAAAAAAAAAAAAAAAAAAAAAobwYer7lP6X4m4vkobwYer7lP6X4m4vkAAAAAAAAAAAAAAAAAAAAAAAAAAAAAAAAAAAAAAAAAAAAAAAAAAAAAAAAAAAAAAAAAjHhMdQ7VHwdnx9tJyMeEx1DtUfB2fH2wRVwG/SWsfhMJ3rq0arnAb9Jax+EwneurRgAAAAAAAAAAAAAAAAAAAAAAAAAAAAAAAAAAAAAAAAAAAAOX2m+ojMvmvG0OocvtN9RGZfNeNoSrltNn90c3k6EDgPobSAAAAAAAAAAAAAAAA/N37nX7ksBn3fudfuSwGUKfE81IA9VgAAAAAAAAAAAAAAADYAILmQAAAAAAAAAAAAAAABsWubFUYr+zj6N9h2gCpSAAAAAAAAAAAAAAAAG8w/pe172O89Hnh/S9r3sd56OYtM0r+jLAAwZAAAAAAAAAAAAAACYsi+8mX/F7fgwh1MWRfeTL/AIvb8GEm7aZWOHZqmcAmLcAAAAAAAAAAAAAAAAAAAAAAAAAAAAAAAAAAAAAAAAAAAAAAAAAAAAAAAAAAAAAAAAAAAAAAAAAAAAAAAAAAAAAAAAAAAAAAAAAAAAAAAAAAAAAAAAAAAAAAAAAAAAAAAAABy+071D5l8142hAyedp3qHzL5rxtCBnU4Hs87/SHEfEu1U/bHOQBcueAAAAAAAAAAAAAAHph/u1P/AH1nm9MP92p/76zVeNVVunkyozQzQHLpoAAAAAAAAAAAAAAAD0w/pi176O+3jR4f0xa99HfbxT4lmpWdxyyAK1OAAAAAAAAAAAAAAAATgAtXUAAAAAAAAAAAAAAAAAAAAAAAAAAAAAAAAAAAAAAAAAAAAAAAAAAAAAAAAAAAAAAAAAAAAAAAAAAAAAAAAAAAAAAAAAAAACG9snqnwvxOnw60yIb2yeqfC/E6fDrXGB7XG6WNehwYDtWoAAAAAAAAAAAAAAABiYv7pHuPF7Yv7pHuPFlDnL3rqgB6jgAAAAAAAAAAAAADIwn4fyMdkYT8P5GFpllFvmpq/wB2sgBEUYAAAAAAAAAAAAAAADJwf4fyMhj4P8P5GQ52/wCvq4coS7LLAAiNgAAAAAAAAAAAAAAzMr9MVe9/nDDZmV+mKve/zhHvWpqbrvraW0Ac6uwAAAAAAAAAAAAAAAG80T6p8F+f4FSVEV6J9U+C/P8AAqSom3bKucO1U7/YASE8AAAAAAAAAAAAAAAAAAAAAAAAAAAAAAAAAAAAAAAAAAABQ3gw9X3Kf0vxNxfJQ3gw9X3Kf0vxNxfIAAAAAAAAAAAAAAAAAAAAAAAAAAAAAAAAAAAAAAAAAAAAAAAAAAAAAAAAAAAAAAAABGPCY6h2qPg7Pj7aTkY8JjqHao+Ds+PtgirgN+ktY/CYTvXVo1XOA36S1j8JhO9dWjAAAAAAAAAAAAAAAAAAAAAAAAAAAAAAAAAAAAAAAAAAAAAcvtN9RGZfNeNodQ5fab6iMy+a8bQlXLabP7o5vJ0IHAfQ2kAAAAAAAAAAAAAAAB+bv3Ov3JYDPu/c6/clgMoU+J5qQB6rAAAAAAAAAAAAAAAAGwAQXMgAAAAAAAAAAAAAAADYtc2KoxX9nH0b7DtAFSkAAAAAAAAAAAAAAAAN5h/S9r3sd56PPD+l7XvY7z0cxaZpX9GWABgyAAAAAAAAAAAAAAExZF95Mv8Ai9vwYQ6mLIvvJl/xe34MJN20yscOzVM4BMW4AAAAAAAAAAAAAAAAAAAAAAAAAAAAAAAAAAAAAAAAAAAAAAAAAAAAAAAAAAAAAAAAAAAAAAAAAAAAAAAAAAAAAAAAAAADg9qWf5lkfnZ514nmHNua80/2dNW/dxN320T2ZcH9n2pfZL/gWvJdRtt/sb57/TRe7LCrrYWl0oqroiZ/86Yjvlqqmfm6j7PtS+yX/AteSfZ9qX2S/wCBa8ly4sehXb6dPlDz5y6j7PtS+yX/AALXkn2fal9kv+Ba8ly4dCu306fKD5y6j7PtS+yX/AteSfZ9qX2S/wCBa8ly4dCu306fKD5y6j7PtS+yX/AteSfZ9qX2S/4FryXLh0K7fTp8oPnLqPs+1L7Jf8C15J9n2pfZL/gWvJcuHQrt9Onyg+cuo+z7Uvsl/wAC15J9n2pfZL/gWvJcuHQrt9Onyg+cuo+z7Uvsl/wLXkn2fal9kv8AgWvJcuHQrt9Onyg+cuo+z7Uvsl/wLXkn2fal9kv+Ba8ly4dCu306fKD5y6j7PtS+yX/AteS63ZpqbN86z2/h8zxfNrNOGquRTzKindVFVEb98RHWmUVO82N+qfFfE6vDoQsRulhRdq6qaIifl3Q9iZ+aZAHEtoAAAAAAAAAAAAAAADl9p3qHzL5rxtCBk87TvUPmXzXjaEDOpwPZ53+kOI+Jdqp+2OcgC5c8AAAAAAAAAAAAAAPTD/dqf++s83ph/u1P/fWarxqqt08mVGaGaA5dNAAAAAAAAAAAAAAAAemH9MWvfR328aPD+mLXvo77eKfEs1KzuOWQBWpwAAAAAAAAAAAAAAACcAFq6gAAAAAAAAAAAAAAAAAAAAAAAAAAAAAAAAAAAAAAAAAAAAAAAAAAAAAAAAAAAAAAAAAAAAAAAAAAAAAAAAAAAAAAAAAAAAQ3tk9U+F+J0+HWmRDe2T1T4X4nT4da4wPa43Sxr0ODAdq1AAAAAAAAAAAAAAAAMTF/dI9x4vbF/dI9x4soc5e9dUAPUcAAAAAAAAAAAAAAZGE/D+RjsjCfh/IwtMsot81NX+7WQAiKMAAAAAAAAAAAAAAABk4P8P5GQx8H+H8jIc7f9fVw5Ql2WWABEbAAAAAAAAAAAAAABmZX6Yq97/OGGzMr9MVe9/nCPetTU3XfW0toA51dgAAAAAAAAAAAAAAAN5on1T4L8/wKkqIr0T6p8F+f4FSVE27ZVzh2qnf7ACQngAAAAAAAAAAAAAAAAAAAAAAAAAAAAAAAAAAAAAAAAAAAKG8GHq+5T+l+JuL5KG8GHq+5T+l+JuL5AAAAAAAAAAAAAAAAAAAAAAAAAAAAAAAAAAAAAAAAAAAAAAAAAAAAAAAAAAAAAAAAAIx4THUO1R8HZ8fbScjHhMdQ7VHwdnx9sEVcBv0lrH4TCd66tGq5wG/SWsfhMJ3rq0YAAAAAAAAAAAAAAAAAAAAAAAAAAAAAAAAAAAAAAAAAAAADl9pvqIzL5rxtDqHL7TfURmXzXjaEq5bTZ/dHN5OhA4D6G0gAAAAAAAAAAAAAAAPzd+51+5LAZ937nX7ksBlCnxPNSAPVYAAAAAAAAAAAAAAAA2ACC5kAAAAAAAAAAAAAAAAbFrmxVGK/s4+jfYdoAqUgAAAAAAAAAAAAAAABvMP6Xte9jvPR54f0va97HeejmLTNK/oywAMGQAAAAAAAAAAAAAAmLIvvJl/xe34MIdTFkX3ky/4vb8GEm7aZWOHZqmcAmLcAAAAAAAAAAAAAAAAAAAAAAAAAAAAAAAAAAAAAAAAAAAAAAAAAAAAAAAAAAAAAAAAAAAAAAAAAAAAAAAAAAAAAAAAAAABF+23+xvnv9NF6UNtv9jfPf6aL3c4NsdHHnLVVpAFoxAAAAAAAAAAAAAAHebG/VPividXh0ODd5sb9U+K+J1eHQgYnslpue06UyAOBbgAAAAAAAAAAAAAAAHL7TvUPmXzXjaEDJ52neofMvmvG0IGdTgezzv8ASHEfEu1U/bHOQBcueAAAAAAAAAAAAAAHph/u1P8A31nm9MP92p/76zVeNVVunkyozQzQHLpoAAAAAAAAAAAAAAAD0w/pi176O+3jR4f0xa99HfbxT4lmpWdxyyAK1OAAAAAAAAAAAAAAAATgAtXUAAAAAAAAAAAAAAAAAAAAAAAAAAAAAAAAAAAAAAAAAAAAAAAAAAAAAAAAAAAAAAAAAAAAAAAAAAAAAAAAAAAAAAAAAAAACG9snqnwvxOnw60yIb2yeqfC/E6fDrXGB7XG6WNehwYDtWoAAAAAAAAAAAAAAABiYv7pHuPF7Yv7pHuPFlDnL3rqgB6jgAAAAAAAAAAAAADIwn4fyMdkYT8P5GFpllFvmpq/3ayAERRgAAAAAAAAAAAAAAAMnB/h/IyGPg/w/kZDnb/r6uHKEuyywAIjYAAAAAAAAAAAAAAMzK/TFXvf5ww2Zlfpir3v84R71qam6762ltAHOrsAAAAAAAAAAAAAAABvNE+qfBfn+BUlRFeifVPgvz/AqSom3bKucO1U7/YASE8AAAAAAAAAAAAAAAAAAAAAAAAAAAAAAAAAAAAAAAAAAABQ3gw9X3Kf0vxNxfJQ3gw9X3Kf0vxNxfIAAAAAAAAAAAAAAAAAAAAAAAAAAAAAAAAAAAAAAAAAAAAAAAAAAAAAAAAAAAAAAAABGPCY6h2qPg7Pj7aTkY8JjqHao+Ds+PtgirgN+ktY/CYTvXVo1XOA36S1j8JhO9dWjAAAAAAAAAAAAAAAAAAAAAAAAAAAAAAAAAAAAAAAAAAAAAcvtN9RGZfNeNodQ5fab6iMy+a8bQlXLabP7o5vJ0IHAfQ2kAAAAAAAAAAAAAAAB+bv3Ov3JYDPu/c6/clgMoU+J5qQB6rAAAAAAAAAAAAAAAAGwAQXMgAAAAAAAAAAAAAAADYtc2KoxX9nH0b7DtAFSkAAAAAAAAAAAAAAAAN5h/S9r3sd56PPD+l7XvY7z0cxaZpX9GWABgyAAAAAAAAAAAAAAExZF95Mv+L2/BhDqYsi+8mX/F7fgwk3bTKxw7NUzgExbgAAAAAAAAAAAAAAAAAAAAAAAAAAAAAAAAAAAAAAAAAAAAAAAAAAAAAAAAAAAAAAAAAAAAAAAAAAAAAAAAAAAAAAAAAAAIv22/2N89/povShtt/sb57/AE0Xu5wbY6OPOWqrSALRiAAAAAAAAAAAAAAO82N+qfFfE6vDocG7zY36p8V8Tq8OhAxPZLTc9p0pkAcC3AAAAAAAAAAAAAAAAOX2neofMvmvG0IGTztO9Q+ZfNeNoQM6nA9nnf6Q4j4l2qn7Y5yALlzwAAAAAAAAAAAAAA9MP92p/wC+s83ph/u1P/fWarxqqt08mVGaGaA5dNAAAAAAAAAAAAAAAAemH9MWvfR328aPD+mLXvo77eKfEs1KzuOWQBWpwAAAAAAAAAAAAAAACcAFq6gAAAAAAAAAAAAAAAAAAAAAAAAAAAAAAAAAAAAAAAAAAAAAAAAAAAAAAAAAAAAAAAAAAAAAAAAAAAAAAAAAAAAAAAAAAAAQ3tk9U+F+J0+HWmRDe2T1T4X4nT4da4wPa43Sxr0ODAdq1AAAAAAAAAAAAAAAAMTF/dI9x4vbF/dI9x4soc5e9dUAPUcAAAAAAAAAAAAAAZGE/D+RjsjCfh/IwtMsot81NX+7WQAiKMAAAAAAAAAAAAAAABk4P8P5GQx8H+H8jIc7f9fVw5Ql2WWABEbAAAAAAAAAAAAAABmZX6Yq97/OGGzMr9MVe9/nCPetTU3XfW0toA51dgAAAAAAAAAAAAAAAN5on1T4L8/wKkqIr0T6p8F+f4FSVE27ZVzh2qnf7ACQngAAAAAAAAAAAAAAAAAAAAAAAAAAAAAAAAAAAAAAAAAAAKG8GHq+5T+l+JuL5KG8GHq+5T+l+JuL5AAAAAAAAAAAAAAAAAAAAAAAAAAAAAAAAAAAAAAAAAAAAAAAAAAAAAAAAAAAAAAAAAIx4THUO1R8HZ8fbScjHhMdQ7VHwdnx9sEVcBv0lrH4TCd66tGq5wG/SWsfhMJ3rq0YAAAAAAAAAAAAAAAAAAAAAAAAAAAAAAAAAAAAAAAAAAAADl9pvqIzL5rxtDqHL7TfURmXzXjaEq5bTZ/dHN5OhA4D6G0gAAAAAAAAAAAAAAAPzd+51+5LAZ937nX7ksBlCnxPNSAPVYAAAAAAAAAAAAAAAA2ACC5kAAAAAAAAAAAAAAAAbFrmxVGK/s4+jfYdoAqUgAAAAAAAAAAAAAAABvMP6Xte9jvPR54f0va97HeejmLTNK/oywAMGQAAAAAAAAAAAAAAmLIvvJl/xe34MIdTFkX3ky/4vb8GEm7aZWOHZqmcAmLcAAAAAAAAAAAAAAAAAAAAAAAAAAAAAAAAAAAAAAAAAAAAAAAAAAAAAAAAAAAAAAAAAAAAAAAAAAAAAAAAAAAAAAAAAAABF+23+xvnv9NF6UNtv9jfPf6aL3c4NsdHHnLVVpAFoxAAAAAAAAAAAAAAHebG/VPividXh0ODd5sb9U+K+J1eHQgYnslpue06UyAOBbgAAAAAAAAAAAAAAAHL7TvUPmXzXjaEDJ52neofMvmvG0IGdTgezzv9IcR8S7VT9sc5AFy54AAAAAAAAAAAAAAemH+7U/8AfWeb0w/3an/vrNV41VW6eTKjNDNAcumgAAAAAAAAAAAAAAAPTD+mLXvo77eNHh/TFr30d9vFPiWalZ3HLIArU4AAAAAAAAAAAAAAABOAC1dQAAAAAAAAAAAAAAAAAAAAAAAAAAAAAAAAAAAAAAAAAAAAAAAAAAAAAAAAAAAAAAAAAAAAAAAAAAAAAAAAAAAAAAAAAAAAIb2yeqfC/E6fDrTIhvbJ6p8L8Tp8OtcYHtcbpY16HBgO1agAAAAAAAAAAAAAAAGJi/uke48Xti/uke48WUOcveuqAHqOAAAAAAAAAAAAAAMjCfh/Ix2RhPw/kYWmWUW+amr/AHayAERRgAAAAAAAAAAAAAAAMnB/h/IyGPg/w/kZDnb/AK+rhyhLsssACI2AAAAAAAAAAAAAADMyv0xV73+cMNmZX6Yq97/OEe9ampuu+tpbQBzq7AAAAAAAAAAAAAAAAbzRPqnwX5/gVJURXon1T4L8/wACpKibdsq5w7VTv9gBITwAAAAAAAAAAAAAAAAAAAAAAAAAAAAAAAAAAAAAAAAAAAFDeDD1fcp/S/E3F8lDeDD1fcp/S/E3F8gAAAAAAAAAAAAAAAAAAAAAAAAAAAAAAAAAAAAAAAAAAAAAAAAAAAAAAAAAAAAAAAAEY8JjqHao+Ds+PtpORjwmOodqj4Oz4+2CKuA36S1j8JhO9dWjVc4DfpLWPwmE711aMAAAAAAAAAAAAAAAAAAAAAAAAAAAAAAAAAAAAAAAAAAAABy+031EZl8142h1Dl9pvqIzL5rxtCVctps/ujm8nQgcB9DaQAAAAAAAAAAAAAAAH5u/c6/clgM+79zr9yWAyhT4nmpAHqsAAAAAAAAAAAAAAAAbABBcyAAAAAAAAAAAAAAAANi1zYqjFf2cfRvsO0AVKQAAAAAAAAAAAAAAAA3mH9L2vex3no88P6Xte9jvPRzFpmlf0ZYAGDIAAAAAAAAAAAAAATFkX3ky/wCL2/BhDqYsi+8mX/F7fgwk3bTKxw7NUzgExbgAAAAAAAAAAAAAAAAAAAAAAAAAAAAAAAAAAAAAAAAAAAAAAAAAAAAAAAAAAAAAAAAAAAAAAAAAAAAAAAAAAAAAAAAAAAIv22/2N89/povShtt/sb57/TRe7nBtjo485aqtIAtGIAAAAAAAAAAAAAA7zY36p8V8Tq8OhwbvNjfqnxXxOrw6EDE9ktNz2nSmQBwLcAAAAAAAAAAAAAAAA5fad6h8y+a8bQgZPO071D5l8142hAzqcD2ed/pDiPiXaqftjnIAuXPAAAAAAAAAAAAAAD0w/wB2p/76zzemH+7U/wDfWarxqqt08mVGaGaA5dNAAAAAAAAAAAAAAAAemH9MWvfR328aPD+mLXvo77eKfEs1KzuOWQBWpwAAAAAAAAAAAAAAACcAFq6gAAAAAAAAAAAAAAAAAAAAAAAAAAAAAAAAAAAAAAAAAAAAAAAAAAAAAAAAAAAAAAAAAAAAAAAAAAAAAAAAAAAAAAAAAAAAQ3tk9U+F+J0+HWmRDe2T1T4X4nT4da4wPa43Sxr0ODAdq1AAAAAAAAAAAAAAAAMTF/dI9x4vbF/dI9x4soc5e9dUAPUcAAAAAAAAAAAAAAZGE/D+RjsjCfh/IwtMsot81NX+7WQAiKMAAAAAAAAAAAAAAABk4P8AD+RkMfB/h/IyHO3/AF9XDlCXZZYAERsAAAAAAAAAAAAAAGZlfpir3v8AOGGzMr9MVe9/nCPetTU3XfW0toA51dgAAAAAAAAAAAAAAAN5on1T4L8/wKkqIr0T6p8F+f4FSVE27ZVzh2qnf7ACQngAAAAAAAAAAAAAAAAAAAAAAAAAAAAAAAAAAAAAAAAAAAKG8GHq+5T+l+JuL5KG8GHq+5T+l+JuL5AAAAAAAAAAAAAAAAAAAAAAAAAAAAAAAAAAAAAAAAAAAAAAAAAAAAAAAAAAAAAAAAAIx4THUO1R8HZ8fbScjHhMdQ7VHwdnx9sEVcBv0lrH4TCd66tGq5wG/SWsfhMJ3rq0YAAAAAAAAAAAAAAAAAAAAAAAAAAAAAAAAAAAAAAAAAAAADl9pvqIzL5rxtDqHL7TfURmXzXjaEq5bTZ/dHN5OhA4D6G0gAAAAAAAAAAAAAAAPzd+51+5LAZ937nX7ksBlCnxPNSAPVYAAAAAAAAAAAAAAAA2ACC5kAAAAAAAAAAAAAAAAbFrmxVGK/s4+jfYdoAqUgAAAAAAAAAAAAAAABvMP6Xte9jvPR54f0va97HeejmLTNK/oywAMGQAAAAAAAAAAAAAAmLIvvJl/wAXt+DCHUxZF95Mv+L2/BhJu2mVjh2apnAJi3AAAAAAAAAAAAAAAAAAAAAAAAAAAAAAAAAAAAAAAAAAAAAAAAAAAAAAAAAAAAAAAAAAAAAAAAAAAAAAAAAAAAAAAAAAAARftt/sb57/AE0XpQ22/wBjfPf6aL3c4NsdHHnLVVpAFoxAAAAAAAAAAAAAAHebG/VPividXh0ODd5sb9U+K+J1eHQgYnslpue06UyAOBbgAAAAAAAAAAAAAAAHL7TvUPmXzXjaEDJ52neofMvmvG0IGdTgezzv9IcR8S7VT9sc5AFy54AAAAAAAAAAAAAAemH+7U/99Z5vTD/dqf8AvrNV41VW6eTKjNDNAcumgAAAAAAAAAAAAAAAPTD+mLXvo77eNHh/TFr30d9vFPiWalZ3HLIArU4AAAAAAAAAAAAAAABOAC1dQAAAAAAAAAAAAAAAAAAAAAAAAAAAAAAAAAAAAAAAAAAAAAAAAAAAAAAAAAAAAAAAAAAAAAAAAAAAAAAAAAAAAAAAAAAAAIb2yeqfC/E6fDrTIhvbJ6p8L8Tp8OtcYHtcbpY16HBgO1agAAAAAAAAAAAAAAAGJi/uke48Xti/uke48WUOcveuqAHqOAAAAAAAAAAAAAAMjCfh/Ix2RhPw/kYWmWUW+amr/drIARFGAAAAAAAAAAAAAAAAycH+H8jIY+D/AA/kZDnb/r6uHKEuyywAIjYAAAAAAAAAAAAAAMzK/TFXvf5ww2Zlfpir3v8AOEe9ampuu+tpbQBzq7AAAAAAAAAAAAAAAAbzRPqnwX5/gVJURXon1T4L8/wKkqJt2yrnDtVO/wBgBITwAAAAAAAAAAAAAAAAAAAAAAAAAAAAAAAAAAAAAAAAAAAFDeDD1fcp/S/E3F8lDeDD1fcp/S/E3F8gAAAAAAAAAAAAAAAAAAAAAAAAAAAAAAAAAAAAAAAAAAAAAAAAAAAAAAAAAAAAAAAAEY8JjqHao+Ds+PtpORjwmOodqj4Oz4+2CKuA36S1j8JhO9dWjVc4DfpLWPwmE711aMAAAAAAAAAAAAAAAAAAAAAAAAAAAAAAAAAAAAAAAAAAAABy+031EZl8142h1Dl9pvqIzL5rxtCVctps/ujm8nQgcB9DaQAAAAAAAAAAAAAAAH5u/c6/clgM+79zr9yWAyhT4nmpAHqsAAAAAAAAAAAAAAAAbABBcyAAAAAAAAAAAAAAAANi1zYqjFf2cfRvsO0AVKQAAAAAAAAAAAAAAAA3mH9L2vex3no88P6Xte9jvPRzFpmlf0ZYAGDIAAAAAAAAAAAAAATFkX3ky/4vb8GEOpiyL7yZf8Xt+DCTdtMrHDs1TOATFuAAAAAAAAAAAAAAAAAAAAAAAAAAAAAAAAAAAAAAAAAAAAAAAAAAAAAAAAAAAAAAAAAAAAAAAAAAAAAAAAAAAAAAAAAAAAi/bb/Y3z3+mi9KG23+xvnv9NF7ucG2Ojjzlqq0gC0YgAAAAAAAAAAAAADvNjfqnxXxOrw6HBu82N+qfFfE6vDoQMT2S03PadKZAHAtwAAAAAAAAAAAAAAADl9p3qHzL5rxtCBk87TvUPmXzXjaEDOpwPZ53+kOI+Jdqp+2OcgC5c8AAAAAAAAAAAAAAPTD/dqf++s83ph/u1P/AH1mq8aqrdPJlRmhmgOXTQAAAAAAAAAAAAAAAHph/TFr30d9vGjw/pi176O+3inxLNSs7jlkAVqcAAAAAAAAAAAAAAAAnABauoAAAAAAAAAAAAAAAAAAAAAAAAAAAAAAAAAAAAAAAAAAAAAAAAAAAAAAAAAAAAAAAAAAAAAAAAAAAAAAAAAAAAAAAAAAAAEN7ZPVPhfidPh1pkQ3tk9U+F+J0+HWuMD2uN0sa9DgwHatQAAAAAAAAAAAAAAADExf3SPceL2xf3SPceLKHOXvXVAD1HAAAAAAAAAAAAAAGRhPw/kY7Iwn4fyMLTLKLfNTV/u1kAIijAAAAAAAAAAAAAAAAZOD/D+RkMfB/h/IyHO3/X1cOUJdllgARGwAAAAAAAAAAAAAAZmV+mKve/zhhszK/TFXvf5wj3rU1N131tLaAOdXYAAAAAAAAAAAAAAADeaJ9U+C/P8AAqSoivRPqnwX5/gVJUTbtlXOHaqd/sAJCeAAAAAAAAAAAAAAAAAAAAAAAAAAAAAAAAAAAAAAAAAAAAobwYer7lP6X4m4vkobwYer7lP6X4m4vkAAAAAAAAAAAAAAAAAAAAAAAAAAAAAAAAAAAAAAAAAAAAAAAAAAAAAAAAAAAAAAAAAjHhMdQ7VHwdnx9tJyMeEx1DtUfB2fH2wRVwG/SWsfhMJ3rq0arnAb9Jax+EwneurRgAAAAAAAAAAAAAAAAAAAAAAAAAAAAAAAAAAAAAAAAAAAAOX2m+ojMvmvG0OocvtN9RGZfNeNoSrltNn90c3k6EDgPobSAAAAAAAAAAAAAAAA/N37nX7ksBn3fudfuSwGUKfE81IA9VgAAAAAAAAAAAAAAADYAILmQAAAAAAAAAAAAAAABsWubFUYr+zj6N9h2gCpSAAAAAAAAAAAAAAAAG8w/pe172O89Hnh/S9r3sd56OYtM0r+jLAAwZAAAAAAAAAAAAAACYsi+8mX/F7fgwh1MWRfeTL/AIvb8GEm7aZWOHZqmcAmLcAAAAAAAAAAAAAAAAAAAAAAAAAAAAAAAAAAAAAAAAAAAAAAAAAAAAAAAAAAAAAAAAAAAAAAAAAAAAAAAAAAAAAAAAAAABF+23+xvnv9NF6UNtv9jfPf6aL3c4NsdHHnLVVpAFoxAAAAAAAAAAAAAAHebG/VPividXh0ODd5sb9U+K+J1eHQgYnslpue06UyAOBbgAAAAAAAAAAAAAAAHL7TvUPmXzXjaEDJ52neofMvmvG0IGdTgezzv9IcR8S7VT9sc5AFy54AAAAAAAAAAAAAAemH+7U/99Z5vTD/AHan/vrNV41VW6eTKjNDNAcumgAAAAAAAAAAAAAAAPTD+mLXvo77eNHh/TFr30d9vFPiWalZ3HLIArU4AAAAAAAAAAAAAAABOAC1dQAAAAAAAAAAAAAAAAAAAAAAAAAAAAAAAAAAAAAAAAAAAAAAAAAAAAAAAAAAAAAAAAAAAAAAAAAAAAAAAAAAAAAAAAAAAAIb2yeqfC/E6fDrTIhvbJ6p8L8Tp8OtcYHtcbpY16HBgO1agAAAAAAAAAAAAAAAGJi/uke48Xti/uke48WUOcveuqAHqOAAAAAAAAAAAAAAMjCfh/Ix2RhPw/kYWmWUW+amr/drIARFGAAAAAAAAAAAAAAAAycH+H8jIY+D/D+RkOdv+vq4coS7LLAAiNgAAAAAAAAAAAAAAzMr9MVe9/nDDZmV+mKve/zhHvWpqbrvraW0Ac6uwAAAAAAAAAAAAAAAG80T6p8F+f4FSVEV6J9U+C/P8CpKibdsq5w7VTv9gBITwAAAAAAAAAAAAAAAAAAAAAAAAAAAAAAAAAAAAAAAAAAAFDeDD1fcp/S/E3F8lDeDD1fcp/S/E3F8gAAAAAAAAAAAAAAAAAAAAAAAAAAAAAAAAAAAAAAAAAAAAAAB44zFYfBYa5iMbftYfD24313btcUU0x2ZmeSEP624Rmh9O80s5diLue4ynkijAx/sont3Z9Du7dPGBMw0miM++yjSGUZ55m8y+eGGoxHMOPx+Z8aN+7jbo3+7uhuwB/KqoopmqqYppiN8zM7oiEAa/wCE5p3IcddwOm8Bdz69amaasRF2LOH3/wC7Vuma/diIietMgsAKj4fhaZlTficRpTB12d/LTbxdVNW73ZpnvJq2UbadNbRbvmLCTdy/OYpmqcDiZjfXEdObdUcle75J6+7dygk4H8rrpt0VV11RTRTG+apndER2ZB/RXzXvCe09keOu4LTWX3c9u25mmrEc1izY3/7tW6Zq93dET1plxWG4WmZU34nE6Uwddnfy028XVTVu92aZ7wLcCM9lO2bTW0aucJgqruAzimmaqsDid3GqiOnNFUclcR8k9rckwAAAABGPCY6h2qPg7Pj7aTkY8JjqHao+Ds+PtgirgN+ktY/CYTvXVo1XOA36S1j8JhO9dWjAAAAAAAAAAAAAAAAAAAAAAAAAAAAAAAAAAAAAAAAAAAAAcvtN9RGZfNeNodQ5fab6iMy+a8bQlXLabP7o5vJ0IHAfQ2kAAAAAAAAAAAAAAAB+bv3Ov3JYDPu/c6/clgMoU+J5qQB6rAAAAAAAAAAAAAAAAGwAQXMgAAAAAAAAAAAAAAADYtc2KoxX9nH0b7DtAFSkAAAAAAAAAAAAAAAAN5h/S9r3sd56PPD+l7XvY7z0cxaZpX9GWABgyAAAAAAAAAAAAAAExZF95Mv+L2/BhDqYsi+8mX/F7fgwk3bTKxw7NUzgExbgAAAAAAAAAAAAAAAAAAAAAAAAAAAAAAAAAAAAAAAAAAAAAAAAAAAAAAAAAAAAAAAAAAAAAAAAAAAAAAAAAAAAAAAAAAAIv22/2N89/povShtt/sb57/TRe7nBtjo485aqtIAtGIAAAAAAAAAAAAAA7zY36p8V8Tq8OhwbvNjfqnxXxOrw6EDE9ktNz2nSmQBwLcAAAAAAAAAAAAAAAA5fad6h8y+a8bQgZPO071D5l8142hAzqcD2ed/pDiPiXaqftjnIAuXPAAAAAAAAAAAAAAD0w/3an/vrPN6Yf7tT/wB9ZqvGqq3TyZUZoZoDl00AAAAAAAAAAAAAAAB6Yf0xa99Hfbxo8P6Yte+jvt4p8SzUrO45ZAFanAAAAAAAAAAAAAAAAJwAWrqAAAAAAAAAAAAAAAAAAAAAAAAAAAAAAAAAAAAAAAAAAAAAAAAAAAAAAAAAAAAAAAAAAAAAAAAAAAAAAAAAAAAAAAAAAAABDe2T1T4X4nT4daZEN7ZPVPhfidPh1rjA9rjdLGvQ4MB2rUAAAAAAAAAAAAAAAAxMX90j3Hi9sX90j3Hiyhzl711QA9RwAAAAAAAAAAAAABkYT8P5GOyMJ+H8jC0yyi3zU1f7tZACIowAAAAAAAAAAAAAAAGTg/w/kZDHwf4fyMhzt/19XDlCXZZYAERsAAAAAAAAAAAAAAGZlfpir3v84YbMyv0xV73+cI961NTdd9bS2gDnV2AAAAAAAAAAAAAAAA3mifVPgvz/AAKkqIr0T6p8F+f4FSVE27ZVzh2qnf7ACQngAAAAAAAAAAAAAAAAAAAAAAAAAAAAAAAAAAAAAAAAAAAKG8GHq+5T+l+JuL5KG8GHq+5T+l+JuL5AAAAAAAAAAAAAAAAAAAAAAAAAAAAAAAAAAAAAAAAAAAAAOC26amzLSGy3Oc7yOu3bzHD8xptV10RXFPHvUUTO6eSZ3VT03evzct0XKYpuUU10xMVbqo38sTvif1gojhNDbWtrWJt4vNacxu4aqeNTiM1uTYsUb+vRRPW95TLk9rmz/EbNtR4TJsZj7WOxF3B0Yquu1bmmmmaq66eLG+d8/adPk6fSfRxSXhn9VjBfkmz428C0exDqQ6Q/JtnwXbuI2IdSHSH5Ns+C7cED8L3Wd/T2g8NkuAuzaxed3KrVyqmd0xh6IibkfLNVFPuTUjrgtbH8q1Lll7VWqsLGMwkXZs4LCXPudc0/bXKo/Cjf6GInk5J37+RgcNjGVXNoeS4PfPM7OVxdiOxNd25E/wCFELF8H7CUYLYzpS1bjdFWDi7Pu11VVz/jVINnmmzTROZ4CrB4rSuS8wqp4scywdFqqn3tVMRNPyTCk213SGL2R7TqLeT4q9RaomjH5bid/o6aeNO6JnrzTVTMduIid3LufQdVXhyYSiJ0hjKYiLk+arNU9mP9lMd+r9YLF6B1Fb1ZovJs9tRFPm7DUXa6KelRXu3V0/JVFUfIiHhg6zv5DojB5FgLs2sTnVdVN6qmd0xh6Ijjx2uNNVMduONDb8EjF1YnYvgbVU74w2KxFmntRNfH79coT4amMqu7S8qwu+eZ2MroqiP96q7c3/4RSDdcFvY9lOocor1XqvCU43D1XarWBwlz7nVxeSq5VH4XLvpiJ5PQzvieTdYnNtmeic1wFeDxelcmizVTxYmzhKLVdPvaqIiqn5JYWwfCUYLY7pK1bjdTVgKLvy1765/xql3gPnttU0rjdkO1Km1lGKu002aqMfluJn7fiTM7oq60zE01Uz2d3S5dy92h8/tap0hk+eWIimnH4ai9NEfgVTHoqfkq3x8itfDkwlFOL0fjKYjmlyjFWap7VM2pjwqkn8E7F1YnYplVuud/ma/iLUe5zWqr/wAwJgAAAARjwmOodqj4Oz4+2k5GPCY6h2qPg7Pj7YIq4DfpLWPwmE711aNVzgN+ktY/CYTvXVowAAAAAAAAAAAAAAAAAAAAAAAAAAAAAAAAAAAAAAAAAAAAHL7TfURmXzXjaHUOX2m+ojMvmvG0JVy2mz+6ObydCBwH0NpAAAAAAAAAAAAAAAAfm79zr9yWAz7v3Ov3JYDKFPieakAeqwAAAAAAAAAAAAAAABsAEFzIAAAAAAAAAAAAAAAA2LXNiqMV/Zx9G+w7QBUpAAAAAAAAAAAAAAAADeYf0va97Heejzw/pe172O89HMWmaV/RlgAYMgAAAAAAAAAAAAABMWRfeTL/AIvb8GEOpiyL7yZf8Xt+DCTdtMrHDs1TOATFuAAAAAAAAAAAAAAAAAAAAAAAAAAAAAAAAAAAAAAAAAAAAAAAAAAAAAAAAAAAAAAAAAAAAAAAAAAAAAAAAAAAAAAAAAAAAi/bb/Y3z3+mi9KG23+xvnv9NF7ucG2Ojjzlqq0gC0YgAAAAAAAAAAAAADvNjfqnxXxOrw6HBu82N+qfFfE6vDoQMT2S03PadKZAHAtwAAAAAAAAAAAAAAADl9p3qHzL5rxtCBk87TvUPmXzXjaEDOpwPZ53+kOI+Jdqp+2OcgC5c8AAAAAAAAAAAAAAPTD/AHan/vrPN6Yf7tT/AN9ZqvGqq3TyZUZoZoDl00AAAAAAAAAAAAAAAB6Yf0xa99Hfbxo8P6Yte+jvt4p8SzUrO45ZAFanAAAAAAAAAAAAAAAAJwAWrqAAAAAAAAAAAAAAAAAAAAAAAAAAAAAAAAAAAAAAAAAAAAAAAAAAAAAAAAAAAAAAAAAAAAAAAAAAAAAAAAAAAAAAAAAAAABDe2T1T4X4nT4daZEN7ZPVPhfidPh1rjA9rjdLGvQ4MB2rUAAAAAAAAAAAAAAAAxMX90j3Hi9sX90j3Hiyhzl711QA9RwAAAAAAAAAAAAABkYT8P5GOyMJ+H8jC0yyi3zU1f7tZACIowAAAAAAAAAAAAAAAGTg/wAP5GQx8H+H8jIc7f8AX1cOUJdllgARGwAAAAAAAAAAAAAAZmV+mKve/wA4YbMyv0xV73+cI961NTdd9bS2gDnV2AAAAAAAAAAAAAAAA3mifVPgvz/AqSoivRPqnwX5/gVJUTbtlXOHaqd/sAJCeAAAAAAAAAAAAAAAAAAAAAAAAAAAAAAAAAAAAAAAAAAAAobwYer7lP6X4m4vkobwYer7lP6X4m4vkAAAAAAAAAAAAAAAAAAAAAAAAAAAAAAAAAAAAAAAAAAAAAAApLwz+qxgvyTZ8beXaUl4Z/VYwX5Js+NvAtHsQ6kOkPybZ8F27iNiHUh0h+TbPgu3BSbhn9VjBfkmz428tFsQ6kOkPybZ8FWLhqWaqNqOWXZj0FzKLe6e3F69v/ksxsHv04jY7pKuid8RgKKPlp30z/jAO8Vg4cf3q0j8NifBtrPqucOS7TGC0fa3+jquYqvd2oi1H8wdlwOupBP5Rv8AeoQjwyeq5Z/Jlnw7ideCFYqs7G8PXVG6L2Nv3Ke3G+Ke/TKD+GdZqt7V8FcmPQ3cqtVRPuXLsfyBanY11JtH/krDeLh2LiNiF+nEbItIV0TviMts0fLTTxZ/xh24Kt8OX0ro33+L71l3HBA6jln49f78OD4ct2niaMtb/Rb8ZXMdiP8AYx/VIfBIsVWdi2X11Rui9isRcp7cceae/TIJlAAUN/8Ax2//AE+/5lfIBQ3/APHb/wDT7/mWp1Zz2/sfxn2VfZf5y7qfNHm7m/Md3Gji8bjcn23F6fX3PoQjHhMdQ7VHwdnx9sEVcBv0lrH4TCd66tGq5wG/SWsfhMJ3rq0YAAAAAAAAAAAAAAAAAAAAAAAAAAAAAAAAAAAAAAAAAAAADl9pvqIzL5rxtDqHL7TfURmXzXjaEq5bTZ/dHN5OhA4D6G0gAAAAAAAAAAAAAAAPzd+51+5LAZ937nX7ksBlCnxPNSAPVYAAAAAAAAAAAAAAAA2ACC5kAAAAAAAAAAAAAAAAbFrmxVGK/s4+jfYdoAqUgAAAAAAAAAAAAAAABvMP6Xte9jvPR54f0va97HeejmLTNK/oywAMGQAAAAAAAAAAAAAAmLIvvJl/xe34MIdTFkX3ky/4vb8GEm7aZWOHZqmcAmLcAAAAAAAAAAAAAAAAAAAAAAAAAAAAAAAAAAAAAAAAAAAAAAAAAAAAAAAAAAAAAAAAAAAAAAAAAAAAAAAAAAAAAAAAAAABF+23+xvnv9NF6UNtv9jfPf6aL3c4NsdHHnLVVpAFoxAAAAAAAAAAAAAAGVl2dY/Ir9WJyq/zC/XTzOqriU1b6ZmJ3bqomOnEMV44v7nHusaqKa4/DVHzhovNU02VUxP/AJdDzxNU+yn/AC9ryTniap9lP+XteS5Maug3b6dPlCh6TbeOfOXWc8TVPsp/y9ryTniap9lP+XteS5MOg3b6dPlB0m28c+cus54mqfZT/l7XknPE1T7Kf8va8lyYdBu306fKDpNt4585dZzxNU+yn/L2vJOeJqn2U/5e15Lkw6Ddvp0+UHSbbxz5y6zniap9lP8Al7XknPE1T7Kf8va8lyYdBu306fKDpNt4585dZzxNU+yn/L2vJOeJqn2U/wCXteS5MOg3b6dPlB0m28c+cus54mqfZT/l7XknPE1T7Kf8va8lyYdBu306fKDpNt4585dZzxNU+yn/AC9ryTniap9lP+XteS5MOg3b6dPlB0m28c+cus54mqfZT/l7XknPE1T7Kf8AL2vJcmHQbt9Onyg6TbeOfOXS47Wef5tha8FmGP5rhru7j0cxt0790745YpienENUw8P92pZjGqyosv8A/NnTER/xHyUeJV1V2sTVPz/8esgDFXgAAAAAAAAAAAAAD0w/3an/AL6zzemH+7U/99ZqvGqq3TyZUZoZoDl00AAAAAAAAAAAAAAAB6Yf0xa99Hfbxo8P6Yte+jvt4p8SzUrO45ZAFanAAAAAAAAAAAAAAAAJwAWrqAAAAAAAAAAAAAAAAAAAAAAAAAAAAAAAAAAAAAAAAAAAAAAAAAAAAAAAAAAAAAAAAAAAAAAAAAAAAAAAAAAAAAAAAAAAABDe2T1T4X4nT4daZEN7ZPVPhfidPh1rjA9rjdLGvQ4MB2rUAAAAAAAAAAAAAAAAxMX90j3Hi9sX90j3Hiyhzl711QA9RwAAAAAAAAAAAAABkYT8P5GOyMJ+H8jC0yyi3zU1f7tZACIowAAAAAAAAAAAAAAAGTg/w/kZDHwf4fyMhzt/19XDlCXZZYAERsAAAAAAAAAAAAAAGZlfpir3v84YbMyv0xV73+cI961NTdd9bS2gDnV2AAAAAAAAAAAAAAAA3mifVPgvz/AqSoivRPqnwX5/gVJUTbtlXOHaqd/sAJCeAAAAAAAAAAAAAAAAAAAAAAAAAAAAAAAAAAAAAAAAAAAAobwYer7lP6X4m4vkobwYer7lP6X4m4vkAAAAAAAAAAAAAAAAAAAAAAAAAAAAAAAAAAAAAAAAAAAAAAApLwz+qxgvyTZ8beXaVc4TeyvWWtdoWFzPTOTebcDRl1uxVc81Wbe6uLlyZjdXXE9KqOXdu5QTZsQ6kOkPybZ8F27ltlmVY3I9nOnMrzSzzDHYTBW7N61xqauJXEbpjfTMxPyS6kFZeGxpq7icmyLUmHtzVTg7leExMxG/dTXumiZ7UVU1R7tUNhwPNdYPH6Qq0ji79FvM8uuV3MNbqndN2xXPGni9maapq3x2JhPef5PgdQZLjMqzbD04jAYu3Nq7aq68T3pjpxPWmIlT3W3Bt1fp/NqsZoi9GaYSivj2Jov02MVZ7G/fMRMx2aZ3z2IBdGZ3RvnpKLcKrWuF1htEtYPJ70YnAZTa8y03Lc8am5emrfXNM9ePtae3xZ3cm56YnSO3fO8POW42nU1/DVxxKreIzDdbqjsVTVXumPdSjsQ4Otens3w2f63u4e/jMNVFzDYCzPHot1x0q7lXSqmJ5YiOTfunfPSBMmyHTlektmmnsmv08TEYfDRVfp/u3a5muuPkqqmEH8NnTV2/l+Qalw9uaqMNVXgsTVEb+LFXorcz2t8Vx7tULQNdqLJcBqPI8ZlGcYenEYDF25t3bdXXjsxPWmJ3TE9aYiQQZwQNdYPMtFxpTFX6KM0yyuuqxbqndN2xVVNW+ns8WqqqJjrRxVhJmIiZmd0R11LNZ8G/WWnc2nGaKveemEor49iu3fpsYq17u+YiZjs0zy9iOk1mK0ft2z3DzluOp1Lfw1ccWu3icw3W6o/3pqr3THu7wY/Cj1nhtabSaMNk12MVgcstRg7Vdr0UXbs1TNc09mN8xTydPi746a4eynTtWk9nOn8lu08W/hcLTzaI612r0dcftVVIa2HcHerTWbYbUGtLuHxGPw9UXMLgbM8e3arjpV11fhVR1ojkieXfKyAAAAACMeEx1DtUfB2fH20nIx4THUO1R8HZ8fbBFXAb9Jax+EwneurRqucBv0lrH4TCd66tGAAAAAAAAAAAAAAAAAAAAAAAAAAAAAAAAAAAAAAAAAAAAA5fab6iMy+a8bQ6hy+031EZl8142hKuW02f3RzeToQOA+htIAAAAAAAAAAAAAAAD83fudfuSwGfd+51+5LAZQp8TzUgD1WAAAAAAAAAAAAAAAANgAguZAAAAAAAAAAAAAAAAGxa5sVRiv7OPo32HaAKlIAAAAAAAAAAAAAAAAbzD+l7XvY7z0eeH9L2vex3no5i0zSv6MsADBkAAAAAAAAAAAAAAJiyL7yZf8Xt+DCHUxZF95Mv+L2/BhJu2mVjh2apnAJi3AAAAAAAAAAAAAAAAAAAAAAAAAAAAAAAAAAAAAAAAAAAAAAAAAAAAAAAAAAAAAAAAAAAAAAAAAAAAAAAAAAAAAAAAAAAARftt/sb57/TRelDbb/Y3z3+mi93ODbHRx5y1VaQBaMQAAAAAAAAAAAAAB44v7nHuvZ44v7nHukI971NTEAZucAAAAAAAAAAAAAAAAemH+7Usxh4f7tSzEa2zKfENZG73AGpBAAAAAAAAAAAAAAHph/u1P8A31nm9MP92p/76zVeNVVunkyozQzQHLpoAAAAAAAAAAAAAAAD0w/pi176O+3jR4f0xa99HfbxT4lmpWdxyyAK1OAAAAAAAAAAAAAAAATgAtXUAAAAAAAAAAAAAAAAAAAAAAAAAAAAAAAAAAAAAAAAAAAAAAAAAAAAAAAAAAAAAAAAAAAAAAAAAAAAAAAAAAAAAAAAAAAACG9snqnwvxOnw60yIb2yeqfC/E6fDrXGB7XG6WNehwYDtWoAAAAAAAAAAAAAAABiYv7pHuPF7Yv7pHuPFlDnL3rqgB6jgAAAAAAAAAAAAADIwn4fyMdkYT8P5GFpllFvmpq/3ayAERRgAAAAAAAAAAAAAAAMnB/h/IyGPg/w/kZDnb/r6uHKEuyywAIjYAAAAAAAAAAAAAAMzK/TFXvf5ww2Zlfpir3v84R71qam6762ltAHOrsAAAAAAAAAAAAAAABvNE+qfBfn+BUlRFeifVPgvz/AqSom3bKucO1U7/YASE8AAAAAAAAAAAAAAAAAAAAAAAAAAAAAAAAAAAAAAAAAAABQ3gw9X3Kf0vxNxfJQ3gw9X3Kf0vxNxfIAAAAAAAAAAAAAAAAAAAAAAAAAAAAAAAAAAAAAAAAAAAAAAAAAAAAAAAAAAAAAAAABGPCY6h2qPg7Pj7aTkY8JjqHao+Ds+PtgirgN+ktY/CYTvXVo1XOA36S1j8JhO9dWjAAAAAAAAAAAAAAAAAAAAAAAAAAAAAAAAAAAAAAAAAAAAAcvtN9RGZfNeNodQ5fab6iMy+a8bQlXLabP7o5vJ0IHAfQ2kAAAAAAAAAAAAAAAB+bv3Ov3JYDPu/c6/clgMoU+J5qQB6rAAAAAAAAAAAAAAAAGwAQXMgAAAAAAAAAAAAAAADYtc2KoxX9nH0b7DtAFSkAAAAAAAAAAAAAAAAN5h/S9r3sd56PPD+l7XvY7z0cxaZpX9GWABgyAAAAAAAAAAAAAAExZF95Mv+L2/BhDqYsi+8mX/F7fgwk3bTKxw7NUzgExbgAAAAAAAAAAAAAAAAAAAAAAAAAAAAAAAAAAAAAAAAAAAAAAAAAAAAAAAAAAAAAAAAAAAAAAAAAAAAAAAAAAAAAAAAAAAIv22/2N89/povShtt/sb57/AE0Xu5wbY6OPOWqrSALRiAAAAAAAAAAAAAAPHF/c4917PHF/c490hHvepqYgDNzgAAAAAAAAAAAAAAAD0w/3almMPD/dqWYjW2ZT4hrI3e4A1IIAAAAAAAAAAAAAA9MP92p/76zzemH+7U/99ZqvGqq3TyZUZoZoDl00AAAAAAAAAAAAAAAB6Yf0xa99Hfbxo8P6Yte+jvt4p8SzUrO45ZAFanAAAAAAAAAAAAAAAAJwAWrqAAAAAAAAAAAAAAAAAAAAAAAAAAAAAAAAAAAAAAAAAAAAAAAAAAAAAAAAAAAAAAAAAAAAAAAAAAAAAAAAAAAAAAAAAAAABDe2T1T4X4nT4daZEN7ZPVPhfidPh1rjA9rjdLGvQ4MB2rUAAAAAAAAAAAAAAAAxMX90j3Hi9sX90j3Hiyhzl711QA9RwAAAAAAAAAAAAABkYT8P5GOyMJ+H8jC0yyi3zU1f7tZACIowAAAAAAAAAAAAAAAGTg/w/kZDHwf4fyMhzt/19XDlCXZZYAERsAAAAAAAAAAAAAAGZlfpir3v84YbMyv0xV73+cI961NTdd9bS2gDnV2AAAAAAAAAAAAAAAA3mifVPgvz/AqSoivRPqnwX5/gVJUTbtlXOHaqd/sAJCeAAAAAAAAAAAAAAAAAAAAAAAAAAAAAAAAAAAAAAAAAAAAobwYer7lP6X4m4vkobwYer7lP6X4m4vkAAAAAAAAAAAAAAAAAAAAAAAAAAAAAAAAAAAAAAAAAAAAAAAAAAAAAAAAAAAAAAAAAjHhMdQ7VHwdnx9tJyMeEx1DtUfB2fH2wRVwG/SWsfhMJ3rq0arnAb9Jax+EwneurRgAAAAAAAAAAAAAAAAAAAAAAAAAAAAAAAAAAAAAAAAAAAAOX2m+ojMvmvG0OocvtN9RGZfNeNoSrltNn90c3k6EDgPobSAAAAAAAAAAAAAAAA/N37nX7ksBn3fudfuSwGUKfE81IA9VgAAAAAAAAAAAAAAADYAILmQAAAAAAAAAAAAAAABsWubFUYr+zj6N9h2gCpSAAAAAAAAAAAAAAAAG8w/pe172O89Hnh/S9r3sd56OYtM0r+jLAAwZAAAAAAAAAAAAAACYsi+8mX/F7fgwh1MWRfeTL/i9vwYSbtplY4dmqZwCYtwAAAAAAAAAAAAAAAAAAAAAAAAAAAAAAAAAAAAAAAAAAAAAAAAAAAAAAAAAAAAAAAAAAAAAAAAAAAAAAAAAAAAAAAAAAAEX7bf7G+e/00XpQ22/2N89/povdzg2x0cectVWkAWjEAAAAAAAAAAAAAAeOL+5x7r2eOL+5x7pCPe9TUxAGbnAAAAAAAAAAAAAAAAHph/u1LMYeH+7UsxGtsynxDWRu9wBqQQAAAAAAAAAAAAAB6Yf7tT/31nm9MP8Adqf++s1XjVVbp5MqM0M0By6aAAAAAAAAAAAAAAAA9MP6Yte+jvt40eH9MWvfR328U+JZqVnccsgCtTgAAAAAAAAAAAAAAAE4ALV1AAAAAAAAAAAAAAAAAAAAAAAAAAAAAAAAAAAAAAAAAAAAAAAAAAAAAAAAAAAAAAAAAAAAAAAAAAAAAAAAAAAAAAAAAAAAAhvbJ6p8L8Tp8OtMiG9snqnwvxOnw61xge1xuljXocGA7VqAAAAAAAAAAAAAAAAYmL+6R7jxe2L+6R7jxZQ5y966oAeo4AAAAAAAAAAAAAAyMJ+H8jHZGE/D+RhaZZRb5qav92sgBEUYAAAAAAAAAAAAAAADJwf4fyMhj4P8P5GQ52/6+rhyhLsssACI2AAAAAAAAAAAAAADMyv0xV73+cMNmZX6Yq97/OEe9ampuu+tpbQBzq7AAAAAAAAAAAAAAAAbzRPqnwX5/gVJURXon1T4L8/wKkqJt2yrnDtVO/2AEhPAAAAAAAAAAAAAAAAAAAAAAAAAAAAAAAAAAAAAAAAAAAAUN4MPV9yn9L8TcXyUN4MPV9yn9L8TcXyAAAAAAAAAAAAAAAAAAAAAAAAAAAAAAAAAAAAAAAAAAAAAAAAAAAAAAAAAAAAAAAAARjwmOodqj4Oz4+2k5GPCY6h2qPg7Pj7YIq4DfpLWPwmE711aNVzgN+ktY/CYTvXVowAAAAAAAAAAAAAAAAAAAAAAAAAAAAAAAAAAAAAAAAAAAAHL7TfURmXzXjaHUOX2m+ojMvmvG0JVy2mz+6ObydCBwH0NpAAAAAAAAAAAAAAAAfm79zr9yWAz7v3Ov3JYDKFPieakAeqwAAAAAAAAAAAAAAABsAEFzIAAAAAAAAAAAAAAAA2LXNiqMV/Zx9G+w7QBUpAAAAAAAAAAAAAAAADeYf0va97Heejzw/pe172O89HMWmaV/RlgAYMgAAAAAAAAAAAAABMWRfeTL/i9vwYQ6mLIvvJl/wAXt+DCTdtMrHDs1TOATFuAAAAAAAAAAAAAAAAAAAAAAAAAAAAAAAAAAAAAAAAAAAAAAAAAAAAAAAAAAAAAAAAAAAAAAAAAAAAAAAAAAAAAAAAAAAAi/bb/AGN89/povShtt/sb57/TRe7nBtjo485aqtIAtGIAAAAAAAAAAAAAA8cX9zj3Xs8cX9zj3SEe96mpiAM3OAAAAAAAAAAAAAAAAPTD/dqWYw8P92pZiNbZlPiGsjd7gDUggAAAAAAAAAAAAAD0w/3an/vrPN6Yf7tT/wB9ZqvGqq3TyZUZoZoDl00AAAAAAAAAAAAAAAB6Yf0xa99Hfbxo8P6Yte+jvt4p8SzUrO45ZAFanAAAAAAAAAAAAAAAAJwAWrqAAAAAAAAAAAAAAAAAAAAAAAAAAAAAAAAAAAAAAAAAAAAAAAAAAAAAAAAAAAAAAAAAAAAAAAAAAAAAAAAAAAAAAAAAAAABDe2T1T4X4nT4daZEN7ZPVPhfidPh1rjA9rjdLGvQ4MB2rUAAAAAAAAAAAAAAAAxMX90j3Hi9sX90j3Hiyhzl711QA9RwAAAAAAAAAAAAABkYT8P5GOyMJ+H8jC0yyi3zU1f7tZACIowAAAAAAAAAAAAAAAGTg/w/kZDHwf4fyMhzt/19XDlCXZZYAERsAAAAAAAAAAAAAAGZlfpir3v84YbMyv0xV73+cI961NTdd9bS2gDnV2AAAAAAAAAAAAAAAA3mifVPgvz/AAKkqIr0T6p8F+f4FSVE27ZVzh2qnf7ACQngAAAAAAAAAAAAAAAAAAAAAAAAAAAAAAAAAAAAAAAAAAAKG8GHq+5T+l+JuL5KG8GHq+5T+l+JuL5AAAAAAAAAAAAAAAAAAAAAAAAAAAAAAAAAAAAAAAAAAAAAAAAAAAAAAAAAAAAAAAAAIx4THUO1R8HZ8fbScjHhMdQ7VHwdnx9sEVcBv0lrH4TCd66tGq5wG/SWsfhMJ3rq0YAAAAAAAAAAAAAAAAAAAAAAAAAAAAAAAAAAAAAAAAAAAADl9pvqIzL5rxtDqHL7TfURmXzXjaEq5bTZ/dHN5OhA4D6G0gAAAAAAAAAAAAAAAPzd+51+5LAZ937nX7ksBlCnxPNSAPVYAAAAAAAAAAAAAAAA2ACC5kAAAAAAAAAAAAAAAAbFrmxVGK/s4+jfYdoAqUgAAAAAAAAAAAAAAABvMP6Xte9jvPR54f0va97HeejmLTNK/oywAMGQAAAAAAAAAAAAAAmLIvvJl/xe34MIdTFkX3ky/wCL2/BhJu2mVjh2apnAJi3AAAAAAAAAAAAAAAAAAAAAAAAAAAAAAAAAAAAAAAAAAAAAAAAAAAAAAAAAAAAAAAAAAAAAAAAAAAAAAAAAAAAAAAAAAAARftt/sb57/TRelDbb/Y3z3+mi93ODbHRx5y1VaQBaMQAAAAAAAAAAAAAB44v7nHuvZ44v7nHukI971NTEAZucAAAAAAAAAAAAAAAAemH+7Usxh4f7tSzEa2zKfENZG73AGpBAAAAAAAAAAAAAAHph/u1P/fWeb0w/3an/AL6zVeNVVunkyozQzQHLpoAAAAAAAAAAAAAAAD0w/pi176O+3jR4f0xa99HfbxT4lmpWdxyyAK1OAAAAAAAAAAAAAAAATgAtXUAAAAAAAAAAAAAAAAAAAAAAAAAAAAAAAAAAAAAAAAAAAAAAAAAAAAAAAAAAAAAAAAAAAAAAAAAAAAAAAAAAAAAAAAAAAACG9snqnwvxOnw60yIb2yeqfC/E6fDrXGB7XG6WNehwYDtWoAAAAAAAAAAAAAAABiYv7pHuPF7Yv7pHuPFlDnL3rqgB6jgAAAAAAAAAAAAADIwn4fyMdkYT8P5GFpllFvmpq/3ayAERRgAAAAAAAAAAAAAAAMnB/h/IyGPg/wAP5GQ52/6+rhyhLsssACI2AAAAAAAAAAAAAADMyv0xV73+cMNmZX6Yq97/ADhHvWpqbrvraW0Ac6uwAAAAAAAAAAAAAAAG80T6p8F+f4FSVEV6J9U+C/P8CpKibdsq5w7VTv8AYASE8AAAAAAAAAAAAAAAAAAAAAAAAAAAAAAAAAAAAAAAAAAABQ3gw9X3Kf0vxNxfJQ3gw9X3Kf0vxNxfIAAAAAAAAAAAAAAAAAAAAAAAAAAAAAAAAAAAAAAAAAAAAAAAAAAAAAAAAAAAAAAAABGPCY6h2qPg7Pj7aTkY8JjqHao+Ds+PtgirgN+ktY/CYTvXVo1XOA36S1j8JhO9dWjAAAAAAAAAAAAAAAAAAAAAAAAAAAAAAAAAAAAAAAAAAAAAcvtN9RGZfNeNodQ5fab6iMy+a8bQlXLabP7o5vJ0IHAfQ2kAAAAAAAAAAAAAAAB+bv3Ov3JYDPu/c6/clgMoU+J5qQB6rAAAAAAAAAAAAAAAAGwAQXMgAAAAAAAAAAAAAAADYtc2KoxX9nH0b7DtAFSkAAAAAAAAAAAAAAAAN5h/S9r3sd56PPD+l7XvY7z0cxaZpX9GWABgyAAAAAAAAAAAAAAExZF95Mv+L2/BhDqYsi+8mX/F7fgwk3bTKxw7NUzgExbgAAAAAAAAAAAAAAAAAAAAAAAAAAAAAAAAAAAAAAAAAAAAAAAAAAAAAAAAAAAAAAAAAAAAAAAAAAAAAAAAAAAAAAAAAAAIv22/2N89/povShtt/sb57/TRe7nBtjo485aqtIAtGIAAAAAAAAAAAAAA8cX9zj3Xs8cX9zj3SEe96mpiAM3OAAAAAAAAAAAAAAAAPTD/AHalmMPD/dqWYjW2ZT4hrI3e4A1IIAAAAAAAAAAAAAA9MP8Adqf++s83ph/u1P8A31mq8aqrdPJlRmhmgOXTQAAAAAAAAAAAAAAAHph/TFr30d9vGjw/pi176O+3inxLNSs7jlkAVqcAAAAAAAAAAAAAAAAnABauoAAAAAAAAAAAAAAAAAAAAAAAAAAAAAAAAAAAAAAAAAAAAAAAAAAAAAAAAAAAAAAAAAAAAAAAAAAAAAAAAAAAAAAAAAAAAEN7ZPVPhfidPh1pkQ3tk9U+F+J0+HWuMD2uN0sa9DgwHatQAAAAAAAAAAAAAAADExf3SPceL2xf3SPceLKHOXvXVAD1HAAAAAAAAAAAAAAGRhPw/kY7Iwn4fyMLTLKLfNTV/u1kAIijAAAAAAAAAAAAAAAAZOD/AA/kZDHwf4fyMhzt/wBfVw5Ql2WWABEbAAAAAAAAAAAAAABmZX6Yq97/ADhhszK/TFXvf5wj3rU1N131tLaAOdXYAAAAAAAAAAAAAAADeaJ9U+C/P8CpKiK9E+qfBfn+BUlRNu2Vc4dqp3+wAkJ4AAAAAAAAAAAAAAAAAAAAAAAAAAAAAAAAAAAAAAAAAAAChvBh6vuU/pfibi+ShvBh6vuU/pfibi+QAAAAAAAAAAAAAAAAAAAAAAAAAAAAAAAAAAAAAAAAAAAAAAAAAAAAAAAAAAAAAAAACMeEx1DtUfB2fH20nIx4THUO1R8HZ8fbBFXAb9Jax+EwneurRqucBv0lrH4TCd66tGAAAAAAAAAAAAAAAAAAAAAAAAAAAAAAAAAAAAAAAAAAAAA5fab6iMy+a8bQ6hy+031EZl8142hKuW02f3RzeToQOA+htIAAAAAAAAAAAAAAAD83fudfuSwGfd+51+5LAZQp8TzUgD1WAAAAAAAAAAAAAAAANgAguZAAAAAAAAAAAAAAAAGxa5sVRiv7OPo32HaAKlIAAAAAAAAAAAAAAAAbzD+l7XvY7z0eeH9L2vex3no5i0zSv6MsADBkAAAAAAAAAAAAAAJiyL7yZf8AF7fgwh1MWRfeTL/i9vwYSbtplY4dmqZwCYtwAAAAAAAAAAAAAAAAAAAAAAAAAAAAAAAAAAAAAAAAAAAAAAAAAAAAAAAAAAAAAAAAAAAAAAAAAAAAAAAAAAAAAAAAAAAEX7bf7G+e/wBNF6UNtv8AY3z3+mi93ODbHRx5y1VaQBaMQAAAAAAAAAAAAAB44v7nHuvZ44v7nHukI971NTEAZucAAAAAAAAAAAAAAAAemH+7Usxh4f7tSzEa2zKfENZG73AGpBAAAAAAAAAAAAAAHph/u1P/AH1nm9MP92p/76zVeNVVunkyozQzQHLpoAAAAAAAAAAAAAAAD0w/pi176O+3jR4f0xa99HfbxT4lmpWdxyyAK1OAAAAAAAAAAAAAAAATgAtXUAAAAAAAAAAAAAAAAAAAAAAAAAAAAAAAAAAAAAAAAAAAAAAAAAAAAAAAAAAAAAAAAAAAAAAAAAAAAAAAAAAAAAAAAAAAACG9snqnwvxOnw60yIb2yeqfC/E6fDrXGB7XG6WNehwYDtWoAAAAAAAAAAAAAAABiYv7pHuPF7Yv7pHuPFlDnL3rqgB6jgAAAAAAAAAAAAADIwn4fyMdkYT8P5GFpllFvmpq/wB2sgBEUYAAAAAAAAAAAAAAADJwf4fyMhj4P8P5GQ52/wCvq4coS7LLAAiNgAAAAAAAAAAAAAAzMr9MVe9/nDDZmV+mKve/zhHvWpqbrvraW0Ac6uwAAAAAAAAAAAAAAAG80T6p8F+f4FSVEV6J9U+C/P8AAqSom3bKucO1U7/YASE8AAAAAAAAAAAAAAAAAAAAAAAAAAAAAAAAAAAAAAAAAAABQ3gw9X3Kf0vxNxfJQ3gw9X3Kf0vxNxfIAAAAAAAAAAAAAAAAAAAAAAAAAAAAAAAAAAAAAAAAAAAAAAAAAAAAAAAAAAAAAAAABGPCY6h2qPg7Pj7aTkY8JjqHao+Ds+PtgirgN+ktY/CYTvXVo1XOA36S1j8JhO9dWjAAAAAAAAAAAAAAAAAAAAAAAAAAAAAAAAAAAAAAAAAAAAAcvtN9RGZfNeNodQ5fab6iMy+a8bQlXLabP7o5vJ0IHAfQ2kAAAAAAAAAAAAAAAB+bv3Ov3JYDPu/c6/clgMoU+J5qQB6rAAAAAAAAAAAAAAAAGwAQXMgAAAAAAAAAAAAAAADYtc2KoxX9nH0b7DtAFSkAAAAAAAAAAAAAAAAN5h/S9r3sd56PPD+l7XvY7z0cxaZpX9GWABgyAAAAAAAAAAAAAAExZF95Mv8Ai9vwYQ6mLIvvJl/xe34MJN20yscOzVM4BMW4AAAAAAAAAAAAAAAAAAAAAAAAAAAAAAAAAAAAAAAAAAAAAAAAAAAAAAAAAAAAAAAAAAAAAAAAAAAAAAAAAAAAAAAAAAACL9tv9jfPf6aL0obbf7G+e/00Xu5wbY6OPOWqrSALRiAAAAAAAAAAAAAAPHF/c4917PHF/c490hHvepqYgDNzgAAAAAAAAAAAAAAAD0w/3almMPD/AHalmI1tmU+IayN3uANSCAAAAAAAAAAAAAAPTD/dqf8AvrPN6Yf7tT/31mq8aqrdPJlRmhmgOXTQAAAAAAAAAAAAAAAHph/TFr30d9vGjw/pi176O+3inxLNSs7jlkAVqcAAAAAAAAAAAAAAAAnABauoAAAAAAAAAAAAAAAAAAAAAAAAAAAAAAAAAAAAAAAAAAAAAAAAAAAAAAAAAAAAAAAAAAAAAAAAAAAAAAAAAAAAAAAAAAAAEN7ZPVPhfidPh1pkQ3tk9U+F+J0+HWuMD2uN0sa9DgwHatQAAAAAAAAAAAAAAADExf3SPceL2xf3SPceLKHOXvXVAD1HAAAAAAAAAAAAAAGRhPw/kY7Iwn4fyMLTLKLfNTV/u1kAIijAAAAAAAAAAAAAAAAZOD/D+RkMfB/h/IyHO3/X1cOUJdllgARGwAAAAAAAAAAAAAAZmV+mKve/zhhszK/TFXvf5wj3rU1N131tLaAOdXYAAAAAAAAAAAAAAADeaJ9U+C/P8CpKiK9E+qfBfn+BUlRNu2Vc4dqp3+wAkJ4AAAAAAAAAAAAAAAAAAAAAAAAAAAAAAAAAAAAAAAAAAAChvBh6vuU/pfibi+ShvBh6vuU/pfibi+QAAAAAAAAAAAAAAAAAAAAAAAAAAAAAAAAAAAAAAAAAAAAAAAAAAAAAAAAAAAAAAAACMeEx1DtUfB2fH20nIx4THUO1R8HZ8fbBFXAb9Jax+EwneurRqucBv0lrH4TCd66tGAAAAAAAAAAAAAAAAAAAAAAAAAAAAAAAAAAAAAAAAAAAAA5fab6iMy+a8bQ6hy+031EZl8142hKuW02f3RzeToQOA+htIAAAAAAAAAAAAAAAD83fudfuSwGfd+51+5LAZQp8TzUgD1WAAAAAAAAAAAAAAAANgAguZAAAAAAAAAAAAAAAAGxa5sVRiv7OPo32HaAKlIAAAAAAAAAAAAAAAAbzD+l7XvY7z0eeH9L2vex3no5i0zSv6MsADBkAAAAAAAAAAAAAAJiyL7yZf8Xt+DCHUxZF95Mv+L2/BhJu2mVjh2apnAJi3AAAAAAAAAAAAAAAAAAAAAAAAAAAAAAAAAAAAAAAAAAAAAAAAAAAAAAAAAAAAAAAAAAAAAAAAAAAAAAAAAAAAAAAAAAAARftt/sb57/TRelDbb/Y3z3+mi93ODbHRx5y1VaQBaMQAAAAAAAAAAAAAB44v7nHuvZ44v7nHukI971NTEAZucAAAAAAAAAAAAAAAAemH+7Usxh4f7tSzEa2zKfENZG73AGpBAAAAAAAAAAAAAAHph/u1P8A31nm9MP92p/76zVeNVVunkyozQzQHLpoAAAAAAAAAAAAAAAD0w/pi176O+3jR4f0xa99HfbxT4lmpWdxyyAK1OAAAAAAAAAAAAAAAATgAtXUAAAAAAAAAAAAAAAAAAAAAAAAAAAAAAAAAAAAAAAAAAAAAAAAAAAAAAAAAAAAAAAAAAAAAAAAAAAAAAAAAAAAAAAAAAAACG9snqnwvxOnw60yIb2yeqfC/E6fDrXGB7XG6WNehwYDtWoAAAAAAAAAAAAAAABiYv7pHuPF7Yv7pHuPFlDnL3rqgB6jgAAAAAAAAAAAAADIwn4fyMdkYT8P5GFpllFvmpq/3ayAERRgAAAAAAAAAAAAAAAMnB/h/IyGPg/w/kZDnb/r6uHKEuyywAIjYAAAAAAAAAAAAAAMzK/TFXvf5ww2Zlfpir3v84R71qam6762ltAHOrsAAAAAAAAAAAAAAABvNE+qfBfn+BUlRFeifVPgvz/AqSom3bKucO1U7/YASE8AAAAAAAAAAAAAAAAAAAAAAAAAAAAAAAAAAAAAAAAAAABQ3gw9X3Kf0vxNxfJQ3gw9X3Kf0vxNxfIAAAAAAAAAAAAAAAAAAAAAAAAAAAAAAAAAAAAAAAAAAAAAAAAAAAAAAAAAAAAAAAABGPCY6h2qPg7Pj7aTkY8JjqHao+Ds+PtgirgN+ktY/CYTvXVo1XOA36S1j8JhO9dWjAAAAAAAAAAAAAAAAAAAAAAAAAAAAAAAAAAAAAAAAAAAAAcvtN9RGZfNeNodQ5fab6iMy+a8bQlXLabP7o5vJ0IHAfQ2kAAAAAAAAAAAAAAAB+bv3Ov3JYDPu/c6/clgMoU+J5qQB6rAAAAAAAAAAAAAAAAGwAQXMgAAAAAAAAAAAAAAADYtc2KoxX9nH0b7DtAFSkAAAAAAAAAAAAAAAAN5h/S9r3sd56PPD+l7XvY7z0cxaZpX9GWABgyAAAAAAAAAAAAAAExZF95Mv+L2/BhDqYsi+8mX/F7fgwk3bTKxw7NUzgExbgAAAAAAAAAAAAAAAAAAAAAAAAAAAAAAAAAAAAAAAAAAAAAAAAAAAAAAAAAAAAAAAAAAAAAAAAAAAAAAAAAAAAAAAAAAAIv22/2N89/povShtt/sb57/AE0Xu5wbY6OPOWqrSALRiAAAAAAAAAAAAAAPHF/c4917PHF/c490hHvepqYgDNzgAAAAAAAAAAAAAAAD0w/3almMPD/dqWYjW2ZT4hrI3e4A1IIAAAAAAAAAAAAAA9MP92p/76zzemH+7U/99ZqvGqq3TyZUZoZoDl00AAAAAAAAAAAAAAAB6Yf0xa99Hfbxo8P6Yte+jvt4p8SzUrO45ZAFanAAAAAAAAAAAAAAAAJwAWrqAAAAAAAAAAAAAAAAAAAAAAAAAAAAAAAAAAAAAAAAAAAAAAAAAAAAAAAAAAAAAAAAAAAAAAAAAAAAAAAAAAAAAAAAAAAABDe2T1T4X4nT4daZEN7ZPVPhfidPh1rjA9rjdLGvQ4MB2rUAAAAAAAAAAAAAAAAxMX90j3Hi9sX90j3Hiyhzl711QA9RwAAAAAAAAAAAAABkYT8P5GOyMJ+H8jC0yyi3zU1f7tZACIowAAAAAAAAAAAAAAAGTg/w/kZDHwf4fyMhzt/19XDlCXZZYAERsAAAAAAAAAAAAAAGZlfpir3v84YbMyv0xV73+cI961NTdd9bS2gDnV2AAAAAAAAAAAAAAAA3mifVPgvz/AqSoivRPqnwX5/gVJUTbtlXOHaqd/sAJCeAAAAAAAAAAAAAAAAAAAAAAAAAAAAAAAAAAAAAAAAAAAAobwYer7lP6X4m4vkobwYer7lP6X4m4vkAAAAAAAAAAAAAAAAAAAAAAAAAAAAAAAAAAAAAAAAAAAAAAAAAAAAAAAAAAAAAAAAAjHhMdQ7VHwdnx9tJyMeEx1DtUfB2fH2wRVwG/SWsfhMJ3rq0arnAb9Jax+EwneurRgAAAAAAAAAAAAAAAAAAAAAAAAAAAAAAAAAAAAAAAAAAAAOX2m+ojMvmvG0OocvtN9RGZfNeNoSrltNn90c3k6EDgPobSAAAAAAAAAAAAAAAA/N37nX7ksBn3fudfuSwGUKfE81IA9VgAAAAAAAAAAAAAAADYAILmQAAAAAAAAAAAAAAABsWubFUYr+zj6N9h2gCpSAAAAAAAAAAAAAAAAG8w/pe172O89Hnh/S9r3sd56OYtM0r+jLAAwZAAAAAAAAAAAAAACYsi+8mX/F7fgwh1MWRfeTL/i9vwYSbtplY4dmqZwCYtwAAAAAAAAAAAAAAAAAAAAAAAAAAAAAAAAAAAAAAAAAAAAAAAAAAAAAAAAAAAAAAAAAAAAAAAAAAAAAAAAAAAAAAAAAAAEX7bf7G+e/00XpQ22/2N89/povdzg2x0cectVWkAWjEAAAAAAAAAAAAAAeOL+5x7r2eOL+5x7pCPe9TUxAGbnAAAAAAAAAAAAAAAAHph/u1LMYeH+7UsxGtsynxDWRu9wBqQQAAAAAAAAAAAAAB6Yf7tT/31nm9MP8Adqf++s1XjVVbp5MqM0M0By6aAAAAAAAAAAAAAAAA9MP6Yte+jvt40eH9MWvfR328U+JZqVnccsgCtTgAAAAAAAAAAAAAAAE4ALV1AAAAAAAAAAAAAAAAAAAAAAAAAAAAAAAAAAAAAAAAAAAAAAAAAAAAAAAAAAAAAAAAAAAAAAAAAAAAAAAAAAAAAAAAAAAAAhvbJ6p8L8Tp8OtMiG9snqnwvxOnw61xge1xuljXocGA7VqAAAAAAAAAAAAAAAAYmL+6R7jxe2L+6R7jxZQ5y966oAeo4AAAAAAAAAAAAAAyMJ+H8jHZGE/D+RhaZZRb5qav92sgBEUYAAAAAAAAAAAAAAADJwf4fyMhj4P8P5GQ52/6+rhyhLsssACI2AAAAAAAAAAAAAADMyv0xV73+cMNmZX6Yq97/OEe9ampuu+tpbQBzq7AAAAAAAAAAAAAAAAbzRPqnwX5/gVJURXon1T4L8/wKkqJt2yrnDtVO/2AEhPAAAAAAAAAAAAAAAAAAAAAAAAAAAAAAAAAAAAAAAAAAAAUN4MPV9yn9L8TcXyUN4MPV9yn9L8TcXyAAAAAAAAAAAAAAAAAAAAAAAAAAAAAAAAAAAAAAAAAAAAAAAAAAAAAAAAAAAAAAAAARjwmOodqj4Oz4+2k5GPCY6h2qPg7Pj7YIq4DfpLWPwmE711aNVzgN+ktY/CYTvXVowAAAAAAAAAAAAAAAAAAAAAAAAAAAAAAAAAAAAAAAAAAAAHL7TfURmXzXjaHUOX2m+ojMvmvG0JVy2mz+6ObydCBwH0NpAAAAAAAAAAAAAAAAfm79zr9yWAz7v3Ov3JYDKFPieakAeqwAAAAAAAAAAAAAAABsAEFzIAAAAAAAAAAAAAAAA2LXNiqMV/Zx9G+w7QBUpAAAAAAAAAAAAAAAADeYf0va97Heejzw/pe172O89HMWmaV/RlgAYMgAAAAAAAAAAAAABMWRfeTL/i9vwYQ6mLIvvJl/wAXt+DCTdtMrHDs1TOATFuAAAAAAAAAAAAAAAAAAAAAAAAAAAAAAAAAAAAAAAAAAAAAAAAAAAAAAAAAAAAAAAAAAAAAAAAAAAAAAAAAAAAAAAAAAAAi/bb/AGN89/povShtt/sb57/TRe7nBtjo485aqtIAtGIAAAAAAAAAAAAAA8cX9zj3Xs8cX9zj3SEe96mpiAM3OAAAAAAAAAAAAAAAAPTD/dqWYw8P92pZiNbZlPiGsjd7gDUggAAAAAAAAAAAAAD0w/3an/vrPN6Yf7tT/wB9ZqvGqq3TyZUZoZoDl00AAAAAAAAAAAAAAAB6Yf0xa99Hfbxo8P6Yte+jvt4p8SzUrO45ZAFanAAAAAAAAAAAAAAAAJwAWrqAAAAAAAAAAAAAAAAAAAAAAAAAAAAAAAAAAAAAAAAAAAAAAAAAAAAAAAAAAAAAAAAAAAAAAAAAAAAAAAAAAAAAAAAAAAABDe2T1T4X4nT4daZEN7ZPVPhfidPh1rjA9rjdLGvQ4MB2rUAAAAAAAAAAAAAAAAxMX90j3Hi9sX90j3Hiyhzl711QA9RwAAAAAAAAAAAAABkYT8P5GOyMJ+H8jC0yyi3zU1f7tZACIowAAAAAAAAAAAAAAAGTg/w/kZDHwf4fyMhzt/19XDlCXZZYAERsAAAAAAAAAAAAAAGZlfpir3v84YbMyv0xV73+cI961NTdd9bS2gDnV2AAAAAAAAAAAAAAAA3mifVPgvz/AAKkqIr0T6p8F+f4FSVE27ZVzh2qnf7ACQngAAAAAAAAAAAAAAAAAAAAAAAAAAAAAAAAAAAAAAAAAAAKG8GHq+5T+l+JuL5KG8GHq+5T+l+JuL5AAAAAAAAAAAAAAAAAAAAAAAAAAAAAAAAAAAAAAAAAAAAAAAAAAAAAAAAAAAAAAAAAIx4THUO1R8HZ8fbScjHhMdQ7VHwdnx9sEVcBv0lrH4TCd66tGq5wG/SWsfhMJ3rq0YAAAAAAAAAAAAAAAAAAAAAAAAAAAAAAAAAAAAAAAAAAAADl9pvqIzL5rxtDqHL7TfURmXzXjaEq5bTZ/dHN5OhA4D6G0gAAAAAAAAAAAAAAAPzd+51+5LAZ937nX7ksBlCnxPNSAPVYAAAAAAAAAAAAAAAA2ACC5kAAAAAAAAAAAAAAAAbFrmxVGK/s4+jfYdoAqUgAAAAAAAAAAAAAAABvMP6Xte9jvPR54f0va97HeejmLTNK/oywAMGQAAAAAAAAAAAAAAmLIvvJl/xe34MIdTFkX3ky/wCL2/BhJu2mVjh2apnAJi3AAAAAAAAAAAAAAAAAAAAAAAAAAAAAAAAAAAAAAAAAAAAAAAAAAAAAAAAAAAAAAAAAAAAAAAAAAAAAAAAAAAAAAAAAAAARftt/sb57/TRelDbb/Y3z3+mi93ODbHRx5y1VaQBaMQAAAAAAAAAAAAAB44v7nHuvZ44v7nHukI971NTEAZucAAAAAAAAAAAAAAAAemH+7Usxh4f7tSzEa2zKfENZG73AGpBAAAAAAAAAAAAAAHph/u1P/fWeb0w/3an/AL6zVeNVVunkyozQzQHLpoAAAAAAAAAAAAAAAD0w/pi176O+3jR4f0xa99HfbxT4lmpWdxyyAK1OAAAAAAAAAAAAAAAATgAtXUAAAAAAAAAAAAAAAAAAAAAAAAAAAAAAAAAAAAAAAAAAAAAAAAAAAAAAAAAAAAAAAAAAAAAAAAAAAAAAAAAAAAAAAAAAAACG9snqnwvxOnw60yIb2yeqfC/E6fDrXGB7XG6WNehwYDtWoAAAAAAAAAAAAAAABiYv7pHuPF7Yv7pHuPFlDnL3rqgB6jgAAAAAAAAAAAAADIwn4fyMdkYT8P5GFpllFvmpq/3ayAERRgAAAAAAAAAAAAAAAMnB/h/IyGPg/wAP5GQ52/6+rhyhLsssACI2AAAAAAAAAAAAAADMyv0xV73+cMNmZX6Yq97/ADhHvWpqbrvraW0Ac6uwAAAAAAAAAAAAAAAG80T6p8F+f4FSVEV6J9U+C/P8CpKibdsq5w7VTv8AYASE8AAAAAAAAAAAAAAAAAAAAAAAAAAAAAAAAAAAAAAAAAAABQ3gw9X3Kf0vxNxfJQ3gw9X3Kf0vxNxfIAAAAAAAAAAAAAAAAAAAAAAAAAAAAAAAAAAAAAAAAAAAAAAAAAAAAAAAAAAAAAAAABGPCY6h2qPg7Pj7aTkY8JjqHao+Ds+PtgirgN+ktY/CYTvXVo1XOA36S1j8JhO9dWjAAAAAAAAAAAAAAAAAAAAAAAAAAAAAAAAAAAAAAAAAAAAAcvtN9RGZfNeNodQ5fab6iMy+a8bQlXLabP7o5vJ0IHAfQ2kAAAAAAAAAAAAAAAB+bv3Ov3JYDPu/c6/clgMoU+J5qQB6rAAAAAAAAAAAAAAAAGwAQXMgAAAAAAAAAAAAAAADYtc2KoxX9nH0b7DtAFSkAAAAAAAAAAAAAAAAN5h/S9r3sd56PPD+l7XvY7z0cxaZpX9GWABgyAAAAAAAAAAAAAAExZF95Mv+L2/BhDqYsi+8mX/F7fgwk3bTKxw7NUzgExbgAAAAAAAAAAAAAAAAAAAAAAAAAAAAAAAAAAAAAAAAAAAAAAAAAAAAAAAAAAAAAAAAAAAAAAAAAAAAAAAAAAAAAAAAAAAIv22/2N89/povShtt/sb57/TRe7nBtjo485aqtIAtGIAAAAAAAAAAAAAA8cX9zj3Xs8cX9zj3SEe96mpiAM3OAAAAAAAAAAAAAAAAPTD/AHalmMPD/dqWYjW2ZT4hrI3e4A1IIAAAAAAAAAAAAAA9MP8Adqf++s83ph/u1P8A31mq8aqrdPJlRmhmgOXTQAAAAAAAAAAAAAAAHph/TFr30d9vGjw/pi176O+3inxLNSs7jlkAVqcAAAAAAAAAAAAAAAAnABauoAAAAAAAAAAAAAAAAAAAAAAAAAAAAAAAAAAAAAAAAAAAAAAAAAAAAAAAAAAAAAAAAAAAAAAAAAAAAAAAAAAAAAAAAAAAAEN7ZPVPhfidPh1pkQ3tk9U+F+J0+HWuMD2uN0sa9DgwHatQAAAAAAAAAAAAAAADExf3SPceL2xf3SPceLKHOXvXVAD1HAAAAAAAAAAAAAAGRhPw/kY7Iwn4fyMLTLKLfNTV/u1kAIijAAAAAAAAAAAAAAAAZOD/AA/kZDHwf4fyMhzt/wBfVw5Ql2WWABEbAAAAAAAAAAAAAABmZX6Yq97/ADhhszK/TFXvf5wj3rU1N131tLaAOdXYAAAAAAAAAAAAAAADeaJ9U+C/P8CpKiK9E+qfBfn+BUlRNu2Vc4dqp3+wAkJ4AAAAAAAAAAAAAAAAAAAAAAAAAAAAAAAAAAAAAAAAAAAChvBh6vuU/pfibi+ShvBh6vuU/pfibi+QAAAAAAAAAAAAAAAAAAAAAAAAAAAAAAAAAAAAAAAAAAAAAAAAAAAAAAAAAAAAAAAACMeEx1DtUfB2fH20nIx4THUO1R8HZ8fbBFXAb9Jax+EwneurRqucBv0lrH4TCd66tGAAAAAAAAAAAAAAAAAAAAAAAAAAAAAAAAAAAAAAAAAAAAA5fab6iMy+a8bQ6hy+031EZl8142hKuW02f3RzeToQOA+htIAAAAAAAAAAAAAAAD83fudfuSwGfd+51+5LAZQp8TzUgD1WAAAAAAAAAAAAAAAANgAguZAAAAAAAAAAAAAAAAGxa5sVRiv7OPo32HaAKlIAAAAAAAAAAAAAAAAbzD+l7XvY7z0eeH9L2vex3no5i0zSv6MsADBkAAAAAAAAAAAAAAJiyL7yZf8AF7fgwh1MWRfeTL/i9vwYSbtplY4dmqZwCYtwAAAAAAAAAAAAAAAAAAAAAAAAAAAAAAAAAAAAAAAAAAAAAAAAAAAAAAAAAAAAAAAAAAAAAAAAAAAAAAAAAAAAAAAAAAAEX7bf7G+e/wBNF6UNtv8AY3z3+mi93ODbHRx5y1VaQBaMQAAAAAAAAAAAAAB44v7nHuvZ44v7nHukI971NTEAZucAAAAAAAAAAAAAAAAemH+7Usxh4f7tSzEa2zKfENZG73AGpBAAAAAAAAAAAAAAHph/u1P/AH1nm9MP92p/76zVeNVVunkyozQzQHLpoAAAAAAAAAAAAAAAD0w/pi176O+3jR4f0xa99HfbxT4lmpWdxyyAK1OAAAAAAAAAAAAAAAATgAtXUAAAAAAAAAAAAAAAAAAAAAAAAAAAAAAAAAAAAAAAAAAAAAAAAAAAAAAAAAAAAAAAAAAAAAAAAAAAAAAAAAAAAAAAAAAAACG9snqnwvxOnw60yIb2yeqfC/E6fDrXGB7XG6WNehwYDtWoAAAAAAAAAAAAAAABiYv7pHuPF7Yv7pHuPFlDnL3rqgB6jgAAAAAAAAAAAAADIwn4fyMdkYT8P5GFpllFvmpq/wB2sgBEUYAAAAAAAAAAAAAAADJwf4fyMhj4P8P5GQ52/wCvq4coS7LLAAiNgAAAAAAAAAAAAAAzMr9MVe9/nDDZmV+mKve/zhHvWpqbrvraW0Ac6uwAAAAAAAAAAAAAAAG80T6p8F+f4FSVEV6J9U+C/P8AAqSom3bKucO1U7/YASE8AAAAAAAAAAAAAAAAAAAAAAAAAAAAAAAAAAAAAAAAAAABQ3gw9X3Kf0vxNxfJQ3gw9X3Kf0vxNxfIAAAAAAAAAAAAAAAAAAAAAAAAAAAAAAAAAAAAAAAAAAAAAAAAAAAAAAAAAAAAAAAABGPCY6h2qPg7Pj7aTkY8JjqHao+Ds+PtgirgN+ktY/CYTvXVo1XOA36S1j8JhO9dWjAAAAAAAAAAAAAAAAAAAAAAAAAAAAAAAAAAAAAAAAAAAAAcvtN9RGZfNeNodQ5fab6iMy+a8bQlXLabP7o5vJ0IHAfQ2kAAAAAAAAAAAAAAAB+bv3Ov3JYDPu/c6/clgMoU+J5qQB6rAAAAAAAAAAAAAAAAGwAQXMgAAAAAAAAAAAAAAADYtc2KoxX9nH0b7DtAFSkAAAAAAAAAAAAAAAAN5h/S9r3sd56PPD+l7XvY7z0cxaZpX9GWABgyAAAAAAAAAAAAAAExZF95Mv8Ai9vwYQ6mLIvvJl/xe34MJN20yscOzVM4BMW4AAAAAAAAAAAAAAAAAAAAAAAAAAAAAAAAAAAAAAAAAAAAAAAAAAAAAAAAAAAAAAAAAAAAAAAAAAAAAAAAAAAAAAAAAAACL9tv9jfPf6aL0obbf7G+e/00Xu5wbY6OPOWqrSALRiAAAAAAAAAAAAAAPHF/c4917PHF/c490hHvepqYgDNzgAAAAAAAAAAAAAAAD0w/3almMPD/AHalmI1tmU+IayN3uANSCAAAAAAAAAAAAAAPTD/dqf8AvrPN6Yf7tT/31mq8aqrdPJlRmhmgOXTQAAAAAAAAAAAAAAAHph/TFr30d9vGjw/pi176O+3inxLNSs7jlkAVqcAAAAAAAAAAAAAAAAnABauoAAAAAAAAAAAAAAAAAAAAAAAAAAAAAAAAAAAAAAAAAAAAAAAAAAAAAAAAAAAAAAAAAAAAAAAAAAAAAAAAAAAAAAAAAAAAEN7ZPVPhfidPh1pkQ3tk9U+F+J0+HWuMD2uN0sa9DgwHatQAAAAAAAAAAAAAAADExf3SPceL2xf3SPceLKHOXvXVAD1HAAAAAAAAAAAAAAGRhPw/kY7Iwn4fyMLTLKLfNTV/u1kAIijAAAAAAAAAAAAAAAAZOD/D+RkMfB/h/IyHO3/X1cOUJdllgARGwAAAAAAAAAAAAAAZmV+mKve/zhhszK/TFXvf5wj3rU1N131tLaAOdXYAAAAAAAAAAAAAAADeaJ9U+C/P8CpKiK9E+qfBfn+BUlRNu2Vc4dqp3+wAkJ4AAAAAAAAAAAAAAAAAAAAAAAAAAAAAAAAAAAAAAAAAAAChvBh6vuU/pfibi+ShvBh6vuU/pfibi+QAAAAAAAAAAAAAAAAAAAAAAAAAAAAAAAAAAAAAAAAAAAAAAAAAAAAAAAAAAAAAAAACMeEx1DtUfB2fH20nIx4THUO1R8HZ8fbBFXAb9Jax+EwneurRqucBv0lrH4TCd66tGAAAAAAAAAAAAAAAAAAAAAAAAAAAAAAAAAAAAAAAAAAAAA5fab6iMy+a8bQ6hy+031EZl8142hKuW02f3RzeToQOA+htIAAAAAAAAAAAAAAAD83fudfuSwGfd+51+5LAZQp8TzUgD1WAAAAAAAAAAAAAAAANgAguZAAAAAAAAAAAAAAAAGxa5sVRiv7OPo32HaAKlIAAAAAAAAAAAAAAAAbzD+l7XvY7z0eeH9L2vex3no5i0zSv6MsADBkAAAAAAAAAAAAAAJiyL7yZf8Xt+DCHUxZF95Mv+L2/BhJu2mVjh2apnAJi3AAAAAAAAAAAAAAAAAAAAAAAAAAAAAAAAAAAAAAAAAAAAAAAAAAAAAAAAAAAAAAAAAAAAAAAAAAAAAAAAAAAAAAAAAAAARftt/sb57/TRelDbb/Y3z3+mi93ODbHRx5y1VaQBaMQAAAAAAAAAAAAAB44v7nHuvZ44v7nHukI971NTEAZucAAAAAAAAAAAAAAAAemH+7Usxh4f7tSzEa2zKfENZG73AGpBAAAAAAAAAAAAAAHph/u1P8A31nm9MP92p/76zVeNVVunkyozQzQHLpoAAAAAAAAAAAAAAAD0w/pi176O+3jR4f0xa99HfbxT4lmpWdxyyAK1OAAAAAAAAAAAAAAAATgAtXUAAAAAAAAAAAAAAAAAAAAAAAAAAAAAAAAAAAAAAAAAAAAAAAAAAAAAAAAAAAAAAAAAAAAAAAAAAAAAAAAAAAAAAAAAAAACG9snqnwvxOnw60yIb2yeqfC/E6fDrXGB7XG6WNehwYDtWoAAAAAAAAAAAAAAABiYv7pHuPF7Yv7pHuPFlDnL3rqgB6jgAAAAAAAAAAAAADIwn4fyMdkYT8P5GFpllFvmpq/3ayAERRgAAAAAAAAAAAAAAAMnB/h/IyGPg/w/kZDnb/r6uHKEuyywAIjYAAAAAAAAAAAAAAMzK/TFXvf5ww2Zlfpir3v84R71qam6762ltAHOrsAAAAAAAAAAAAAAABvNE+qfBfn+BUlRFeifVPgvz/AqSom3bKucO1U7/YASE8AAAAAAAAAAAAAAAAAAAAAAAAAAAAAAAAAAAAAAAAAAABQ3gw9X3Kf0vxNxfJQ3gw9X3Kf0vxNxfIAAAAAAAAAAAAAAAAAAAAAAAAAAAAAAAAAAAAAAAAAAAAAAAAAAAAAAAAAAAAAAAABGPCY6h2qPg7Pj7aTkY8JjqHao+Ds+PtgirgN+ktY/CYTvXVo1XOA36S1j8JhO9dWjAAAAAAAAAAAAAAAAAAAAAAAAAAAAAAAAAAAAAAAAAAAAAcvtN9RGZfNeNodQ5fab6iMy+a8bQlXLabP7o5vJ0IHAfQ2kAAAAAAAAAAAAAAAB+bv3Ov3JYDPu/c6/clgMoU+J5qQB6rAAAAAAAAAAAAAAAAGwAQXMgAAAAAAAAAAAAAAADYtc2KoxX9nH0b7DtAFSkAAAAAAAAAAAAAAAAN5h/S9r3sd56PPD+l7XvY7z0cxaZpX9GWABgyAAAAAAAAAAAAAAExZF95Mv+L2/BhDqYsi+8mX/F7fgwk3bTKxw7NUzgExbgAAAAAAAAAAAAAAAAAAAAAAAAAAAAAAAAAAAAAAAAAAAAAAAAAAAAAAAAAAAAAAAAAAAAAAAAAAAAAAAAAAAAAAAAAAAIv22/2N89/povShtt/sb57/AE0Xu5wbY6OPOWqrSALRiAAAAAAAAAAAAAAPHF/c4917PHF/c490hHvepqYgDNzgAAAAAAAAAAAAAAAD0w/3almMPD/dqWYjW2ZT4hrI3e4A1IIAAAAAAAAAAAAAA9MP92p/76zzemH+7U/99ZqvGqq3TyZUZoZoDl00AAAAAAAAAAAAAAAB6Yf0xa99Hfbxo8P6Yte+jvt4p8SzUrO45ZAFanAAAAAAAAAAAAAAAAJwAWrqAAAAAAAAAAAAAAAAAAAAAAAAAAAAAAAAAAAAAAAAAAAAAAAAAAAAAAAAAAAAAAAAAAAAAAAAAAAAAAAAAAAAAAAAAAAABDe2T1T4X4nT4daZEN7ZPVPhfidPh1rjA9rjdLGvQ4MB2rUAAAAAAAAAAAAAAAAxMX90j3Hi9sX90j3Hiyhzl711QA9RwAAAAAAAAAAAAABkYT8P5GOyMJ+H8jC0yyi3zU1f7tZACIowAAAAAAAAAAAAAAAGTg/w/kZDHwf4fyMhzt/19XDlCXZZYAERsAAAAAAAAAAAAAAGZlfpir3v84YbMyv0xV73+cI961NTdd9bS2gDnV2AAAAAAAAAAAAAAAA3mifVPgvz/AqSoivRPqnwX5/gVJUTbtlXOHaqd/sAJCeAAAAAAAAAAAAAAAAAAAAAAAAAAAAAAAAAAAAAAAAAAAAobwYer7lP6X4m4vkobwYer7lP6X4m4vkAAAAAAAAAAAAAAAAAAAAAAAAAAAAAAAAAAAAAAAAAAAAAAAAAAAAAAAAAAAAAAAAAjHhMdQ7VHwdnx9tJyMeEx1DtUfB2fH2wRVwG/SWsfhMJ3rq0arnAb9Jax+EwneurRgAAAAAAAAAAAAAAAAAAAAAAAAAAAAAAAAAAAAAAAAAAAAOX2m+ojMvmvG0OocvtN9RGZfNeNoSrltNn90c3k6EDgPobSAAAAAAAAAAAAAAAA/N37nX7ksBn3fudfuSwGUKfE81IA9VgAAAAAAAAAAAAAAADYAILmQAAAAAAAAAAAAAAABsWubFUYr+zj6N9h2gCpSAAAAAAAAAAAAAAAAG8w/pe172O89Hnh/S9r3sd56OYtM0r+jLAAwZAAAAAAAAAAAAAACYsi+8mX/F7fgwh1MWRfeTL/i9vwYSbtplY4dmqZwCYtwAAAAAAAAAAAAAAAAAAAAAAAAAAAAAAAAAAAAAAAAAAAAAAAAAAAAAAAAAAAAAAAAAAAAAAAAAAAAAAAAAAAAAAAAAAAEX7bf7G+e/00XpQ22/2N89/povdzg2x0cectVWkAWjEAAAAAAAAAAAAAAeOL+5x7r2eOL+5x7pCPe9TUxAGbnAAAAAAAAAAAAAAAAHph/u1LMYeH+7UsxGtsynxDWRu9wBqQQAAAAAAAAAAAAAB6Yf7tT/31nm9MP8Adqf++s1XjVVbp5MqM0M0By6aAAAAAAAAAAAAAAAA9MP6Yte+jvt40eH9MWvfR328U+JZqVnccsgCtTgAAAAAAAAAAAAAAAE4ALV1AAAAAAAAAAAAAAAAAAAAAAAAAAAAAAAAAAAAAAAAAAAAAAAAAAAAAAAAAAAAAAAAAAAAAAAAAAAAAAAAAAAAAAAAAAAAAhvbJ6p8L8Tp8OtMiG9snqnwvxOnw61xge1xuljXocGA7VqAAAAAAAAAAAAAAAAYmL+6R7jxe2L+6R7jxZQ5y966oAeo4AAAAAAAAAAAAAAyMJ+H8jHZGE/D+RhaZZRb5qav92sgBEUYAAAAAAAAAAAAAAADJwf4fyMhj4P8P5GQ52/6+rhyhLsssACI2AAAAAAAAAAAAAADMyv0xV73+cMNmZX6Yq97/OEe9ampuu+tpbQBzq7AAAAAAAAAAAAAAAAbzRPqnwX5/gVJURXon1T4L8/wKkqJt2yrnDtVO/2AEhPAAAAAAAAAAAAAAAAAAAAAAAAAAAAAAAAAAAAAAAAAAAAUN4MPV9yn9L8TcXyUN4MPV9yn9L8TcXyAAAAAAAAAAAAAAAAAAAAAAAAAAAAAAAAAAAAAAAAAAAAAAAAAAAAAAAAAAAAAAAAARjwmOodqj4Oz4+2k5GPCY6h2qPg7Pj7YIq4DfpLWPwmE711aNVzgN+ktY/CYTvXVowAAAAAAAAAAAAAAAAAAAAAAAAAAAAAAAAAAAAAAAAAAAAHL7TfURmXzXjaHUOX2m+ojMvmvG0JVy2mz+6ObydCBwH0NpAAAAAAAAAAAAAAAAfm79zr9yWAz7v3Ov3JYDKFPieakAeqwAAAAAAAAAAAAAAABsAEFzIAAAAAAAAAAAAAAAA2LXNiqMV/Zx9G+w7QBUpAAAAAAAAAAAAAAAADeYf0va97Heejzw/pe172O89HMWmaV/RlgAYMgAAAAAAAAAAAAABMWRfeTL/i9vwYQ6mLIvvJl/wAXt+DCTdtMrHDs1TOATFuAAAAAAAAAAAAAAAAAAAAAAAAAAAAAAAAAAAAAAAAAAAAAAAAAAAAAAAAAAAAAAAAAAAAAAAAAAAAAAAAAAAAAAAAAAAAi/bb/AGN89/povShtt/sb57/TRe7nBtjo485aqtIAtGIAAAAAAAAAAAAAA8cX9zj3Xs8cX9zj3SEe96mpiAM3OAAAAAAAAAAAAAAAAPTD/dqWYw8P92pZiNbZlPiGsjd7gDUggAAAAAAAAAAAAAD0w/3an/vrPN6Yf7tT/wB9ZqvGqq3TyZUZoZoDl00AAAAAAAAAAAAAAAB6Yf0xa99Hfbxo8P6Yte+jvt4p8SzUrO45ZAFanAAAAAAAAAAAAAAAAJwAWrqAAAAAAAAAAAAAAAAAAAAAAAAAAAAAAAAAAAAAAAAAAAAAAAAAAAAAAAAAAAAAAAAAAAAAAAAAAAAAAAAAAAAAAAAAAAABDe2T1T4X4nT4daZEN7ZPVPhfidPh1rjA9rjdLGvQ4MB2rUAAAAAAAAAAAAAAAAxMX90j3Hi9sX90j3Hiyhzl711QA9RwAAAAAAAAAAAAABkYT8P5GOyMJ+H8jC0yyi3zU1f7tZACIowAAAAAAAAAAAAAAAGTg/w/kZDHwf4fyMhzt/19XDlCXZZYAERsAAAAAAAAAAAAAAGZlfpir3v84YbMyv0xV73+cI961NTdd9bS2gDnV2AAAAAAAAAAAAAAAA3mifVPgvz/AAKkqIr0T6p8F+f4FSVE27ZVzh2qnf7ACQngAAAAAAAAAAAAAAAAAAAAAAAAAAAAAAAAAAAAAAAAAAAKG8GHq+5T+l+JuL5KG8GHq+5T+l+JuL5AAAAAAAAAAAAAAAAAAAAAAAAAAAAAAAAAAAAAAAAAAAAAAAAAAAAAAAAAAAAAAAAAIx4THUO1R8HZ8fbScjHhMdQ7VHwdnx9sEVcBv0lrH4TCd66tGq5wG/SWsfhMJ3rq0YAAAAAAAAAAAAAAAAAAAAAAAAAAAAAAAAAAAAAAAAAAAADl9pvqIzL5rxtDqHL7TfURmXzXjaEq5bTZ/dHN5OhA4D6G0gAAAAAAAAAAAAAAAPzd+51+5LAZ937nX7ksBlCnxPNSAPVYAAAAAAAAAAAAAAAA2ACC5kAAAAAAAAAAAAAAAAbFrmxVGK/s4+jfYdoAqUgAAAAAAAAAAAAAAABvMP6Xte9jvPR54f0va97HeejmLTNK/oywAMGQAAAAAAAAAAAAAAmLIvvJl/xe34MIdTFkX3ky/wCL2/BhJu2mVjh2apnAJi3AAAAAAAAAAAAAAAAAAAAAAAAAAAAAAAAAAAAAAAAAAAAAAAAAAAAAAAAAAAAAAAAAAAAAAAAAAAAAAAAAAAAAAAAAAAARftt/sb57/TRelDbb/Y3z3+mi93ODbHRx5y1VaQBaMQAAAAAAAAAAAAAB44v7nHuvZ44v7nHukI971NTEAZucAAAAAAAAAAAAAAAAemH+7Usxh4f7tSzEa2zKfENZG73AGpBAAAAAAAAAAAAAAHph/u1P/fWeb0w/3an/AL6zVeNVVunkyozQzQHLpoAAAAAAAAAAAAAAAD0w/pi176O+3jR4f0xa99HfbxT4lmpWdxyyAK1OAAAAAAAAAAAAAAAATgAtXUAAAAAAAAAAAAAAAAAAAAAAAAAAAAAAAAAAAAAAAAAAAAAAAAAAAAAAAAAAAAAAAAAAAAAAAAAAAAAAAAAAAAAAAAAAAACG9snqnwvxOnw60yIb2yeqfC/E6fDrXGB7XG6WNehwYDtWoAAAAAAAAAAAAAAABiYv7pHuPF7Yv7pHuPFlDnL3rqgB6jgAAAAAAAAAAAAADIwn4fyMdkYT8P5GFpllFvmpq/3ayAERRgAAAAAAAAAAAAAAAMnB/h/IyGPg/wAP5GQ52/6+rhyhLsssACI2AAAAAAAAAAAAAADMyv0xV73+cMNmZX6Yq97/ADhHvWpqbrvraW0Ac6uwAAAAAAAAAAAAAAAG80T6p8F+f4FSVEV6J9U+C/P8CpKibdsq5w7VTv8AYASE8AAAAAAAAAAAAAAAAAAAAAAAAAAAAAAAAAAAAAAAAAAABQ3gw9X3Kf0vxNxfJQ3gw9X3Kf0vxNxfIAAAAAAAAAAAAAAAAAAAAAAAAAAAAAAAAAAAAAAAAAAAAAAAAAAAAAAAHMbStY4LQejsfn2YRzSmxEU2bMTum9dq5KaI92enPWiJnrA6auqmimaq6oppiN8zM7ohhWM4yy/e5jYzHB3bszu4lF+mqr9USobGK2hbd9U3sPbvXsXFP+0qsRcm1g8JRv5OTpR2OvVO7rupzHgta2wuBqv4XHZLjL9Mb/M9q9XTVVPYpmqiI/XMAuuKL7Kdr+ptmup4yXVN3GX8mtXvM+LwWLmarmE3Tumq3v5Y3dPi9KY7e6V5cPet4ixbv2K6blm5TFdFdM74qpmN8TE9jcD9gAAAIx4THUO1R8HZ8fbScjHhMdQ7VHwdnx9sEVcBv0lrH4TCd66tGq5wG/SWsfhMJ3rq0YAAAAAAAAAAAAAAAAAAAAAAAAAAAAAAAAAAAAAAAAAAAADl9pvqIzL5rxtDqHL7TfURmXzXjaEq5bTZ/dHN5OhA4D6G0gAAAAAAAAAAAAAAAPzd+51+5LAZ937nX7ksBlCnxPNSAPVYAAAAAAAAAAAAAAAA2ACC5kAAAAAAAAAAAAAAAAbFrmxVGK/s4+jfYdoAqUgAAAAAAAAAAAAAAABvMP6Xte9jvPR54f0va97HeejmLTNK/oywAMGQAAAAAAAAAAAAAAmLIvvJl/xe34MIdTFkX3ky/wCL2/BhJu2mVjh2apnAJi3AAAAAAAAAAAAAAAAAAAAAAAAAAAAAAAAAAAAAAAAAAAAAAAAAAAAAAAAAAAAAAAAAAAAAAAAAAAAAAAAAAAAAAAAAAAARftt/sb57/TRelDbb/Y3z3+mi93ODbHRx5y1VaQBaMQAAAAAAAAAAAAAB44v7nHuvZ44v7nHukI971NTEAZucAAAAAAAAAAAAAAAAemH+7Usxh4f7tSzEa2zKfENZG73AGpBAAAAAAAAAAAAAAHph/u1P/fWeb0w/3an/AL6zVeNVVunkyozQzQHLpoAAAAAAAAAAAAAAAD0w/pi176O+3jR4f0xa99HfbxT4lmpWdxyyAK1OAAAAAAAAAAAAAAAATgAtXUAAAAAAAAAAAAAAAAAAAAAAAAAAAAAAAAAAAAAAAAAAAAAAAAAAAAAAAAAAAAAAAAAAAAAAAAAAAAAAAAAAAAAAAAAAAACG9snqnwvxOnw60yIb2yeqfC/E6fDrXGB7XG6WNehwYDtWoAAAAAAAAAAAAAAABiYv7pHuPF7Yv7pHuPFlDnL3rqgB6jgAAAAAAAAAAAAADIwn4fyMdkYT8P5GFpllFvmpq/3ayAERRgAAAAAAAAAAAAAAAMnB/h/IyGPg/wAP5GQ52/6+rhyhLsssACI2AAAAAAAAAAAAAADMyv0xV73+cMNmZX6Yq97/ADhHvWpqbrvraW0Ac6uwAAAAAAAAAAAAAAAG80T6p8F+f4FSVEV6J9U+C/P8CpKibdsq5w7VTv8AYASE8AAAAAAAAAAAAAAAAAAAAAAAAAAAAAAAAAAAAAAAAAAABQ3gw9X3Kf0vxNxfJQ3gw9X3Kf0vxNxfIAAAAAAAAAAAAAAAAAAAAAAAAAAAAAAAAAAAAAAAAAAAAAAAAAAAAAABVThv51c4+mMiormLW67jbtPZnkoon5P9p+tatS3hrVzO0/KaN/oYye3MfLfvf0BNnBN0/ZyfZFgsdTbiMVm165irtW7lmIqmiiN/Y4tO/wDOlMzgtgtMU7HNJRHrGif1zLvQU74a2n7OC1bkeeWLcUV5lh67N6Yj7au1NO6qe3xa6Y9ymE58GfObmdbGcgrv1zXewlNeDqmexbrmmiP2OIjXhw0xOR6Uq68Ym/H+Wj+jpuBtXNWyO9E9KnM70R+xbn+YJ1AABA3RS6E9Z5/3Nb+sBPKMeEx1DtUfB2fH23KdFLoT1nn/AHNb+scbti2/6S1js2zrIcqw2cUY3GU26bdV+xRTRHFu0VTvmK5npUz1gZHAb9Jax+EwneurRqO8GzarkGzXD6go1BZzC5OPrsVWvMlqmvdxIr37+NVTu+2hNPRS6E9Z5/3Nb+sBPIgbopdCes8/7mt/WHRS6E9Z5/3Nb+sBPIgbopdCes8/7mt/WHRS6E9Z5/3Nb+sBPIgbopdCes8/7mt/WHRS6E9Z5/3Nb+sBPIgbopdCes8/7mt/WHRS6E9Z5/3Nb+sBPIgbopdCes8/7mt/WHRS6E9Z5/3Nb+sBPIgbopdCes8/7mt/WHRS6E9Z5/3Nb+sBPIgbopdCes8/7mt/WHRS6E9Z5/3Nb+sBPIgbopdCes8/7mt/WHRS6E9Z5/3Nb+sBPIgbopdCes8/7mt/WHRS6E9Z5/3Nb+sBPIgbopdCes8/7mt/WHRS6E9Z5/3Nb+sBPIgbopdCes8/7mt/WHRS6E9Z5/3Nb+sBPIgbopdCes8/7mt/WHRS6E9Z5/3Nb+sBPIgbopdCes8/7mt/WHRS6E9Z5/3Nb+sBPIgbopdCes8/7mt/WHRS6E9Z5/3Nb+sBPIgbopdCes8/7mt/WHRS6E9Z5/3Nb+sBPIgbopdCes8/7mt/WHRS6E9Z5/3Nb+sBPIgbopdCes8/7mt/WHRS6E9Z5/3Nb+sBPIgbopdCes8/7mt/WHRS6E9Z5/3Nb+sBPIgbopdCes8/7mt/WHRS6E9Z5/3Nb+sBPIgbopdCes8/7mt/WHRS6E9Z5/3Nb+sBPIgbopdCes8/7mt/WHRS6E9Z5/3Nb+sBPIgbopdCes8/7mt/WHRS6E9Z5/3Nb+sBPLl9pvqIzL5rxtCLuil0J6zz/ua39Y02suEjovOdN4zAYTC53Teu8Tizcw9uKeSumqd+65PWhIulUUW9FVWiJjm8nQwRH/PXyD8TmH7qnyjnr5B+JzD91T5Tt+srr9SGr8MpAEf89fIPxOYfuqfKOevkH4nMP3VPlHWV1+pB+GUgCP8Anr5B+JzD91T5Rz18g/E5h+6p8o6yuv1IPwykAR/z18g/E5h+6p8o56+Qficw/dU+UdZXX6kH4ZSAI/56+Qficw/dU+Uc9fIPxOYfuqfKOsrr9SD8MpAEf89fIPxOYfuqfKOevkH4nMP3VPlHWV1+pB+GUgCP+evkH4nMP3VPlHPXyD8TmH7qnyjrK6/Ug/DKQBH/AD18g/E5h+6p8o56+Qficw/dU+UdZXX6kH4ZSAI/56+Qficw/dU+Uc9fIPxOYfuqfKOsrr9SD8Mu+u/c6/clgOPr2rZBNFURZzDfMbvuVPlMXnn5H+Jx/wC7p8plGJ3T6kKvELC0tKomin5u6HC88/I/xOP/AHdPlHPPyP8AE4/93T5T3rO6fUhA6Hb+GXdDheefkf4nH/u6fKOefkf4nH/u6fKOs7p9SDodv4Zd0OF55+R/icf+7p8o55+R/icf+7p8o6zun1IOh2/hl3Q4Xnn5H+Jx/wC7p8o55+R/icf+7p8o6zun1IOh2/hl3Q4Xnn5H+Jx/7unyjnn5H+Jx/wC7p8o6zun1IOh2/hl3Q4Xnn5H+Jx/7unyjnn5H+Jx/7unyjrO6fUg6Hb+GXdDheefkf4nH/u6fKOefkf4nH/u6fKOs7p9SDodv4Zd0OF55+R/icf8Au6fKOefkf4nH/u6fKOs7p9SDodv4Zd0OF55+R/icf+7p8o55+R/icf8Au6fKOs7p9SDodv4ZSUI/562Qficw/dU+Uc9bIPxOYfuqfKROsLt44UHVV8+nKQBH/PWyD8TmH7qnyjnrZB+JzD91T5R1hdvHB1VfPpykAR/z1sg/E5h+6p8o562Qficw/dU+UdYXbxwdVXz6cpAEf89bIPxOYfuqfKOetkH4nMP3VPlHWF28cHVV8+nKQBH/AD1sg/E5h+6p8o562Qficw/dU+UdYXbxwdVXz6cpAEf89bIPxOYfuqfKOetkH4nMP3VPlHWF28cHVV8+nKQBH/PWyD8TmH7qnyjnrZB+JzD91T5R1hdvHB1VfPpykAR/z1sg/E5h+6p8o562Qficw/dU+UdYXbxwdVXz6cpAEf8APWyD8TmH7qnyjnrZB+JzD91T5R1hdvHB1VfPpykBsUXc9bIPxOYfuqfKZfPf07+IzL91R5SsxG9WNp+H8FUTp9G6xwy9x8/nZykYRzz39O/iMy/dUeUc9/Tv4jMv3VHlKz82jvburr19OUjCOee/p38RmX7qjyjnv6d/EZl+6o8o/No7zq69fTlIwjnnv6d/EZl+6o8o57+nfxGZfuqPKPzaO86uvX05SMI557+nfxGZfuqPKOe/p38RmX7qjyj82jvOrr19OUjCOee/p38RmX7qjyjnv6d/EZl+6o8o/No7zq69fTlIwjnnv6d/EZl+6o8o57+nfxGZfuqPKPzaO86uvX05SMI557+nfxGZfuqPKOe/p38RmX7qjyj82jvOrr19OUjCOee/p38RmX7qjyjnv6d/EZl+6o8o/No7zq69fTlIwjnnv6d/EZl+6o8o57+nfxGZfuqPKPzaO86uvX05TFh/S9r3sd56IstbbdMUWqKZw+ab4piPuNHlv1z7tL+t81/c0eW5+uzqmqZ+S5puttFMf/5lKIi7n3aX9b5r+5o8s592l/W+a/uaPLY/lV9zLo1r4ZSiIu592l/W+a/uaPLOfdpf1vmv7mjyz8qvuOjWvhlKIi7n3aX9b5r+5o8s592l/W+a/uaPLPyq+46Na+GUoiLufdpf1vmv7mjyzn3aX9b5r+5o8s/Kr7jo1r4ZSiIu592l/W+a/uaPLOfdpf1vmv7mjyz8qvuOjWvhlKIi7n3aX9b5r+5o8s592l/W+a/uaPLPyq+46Na+GUoiLufdpf1vmv7mjyzn3aX9b5r+5o8s/Kr7jo1r4ZSiIu592l/W+a/uaPLOfdpf1vmv7mjyz8qvuOjWvhlKKYsi+8mX/F7fgwqZz7tL+t81/c0eW7/LOE9obDZbhLFzCZ9Ndq1RRVuw1vdviIif/qN9hRVTM/OE642VdnVM1R8lghA3RS6E9Z5/3Nb+sOil0J6zz/ua39YlLNPIgbopdCes8/7mt/WHRS6E9Z5/3Nb+sBPIgbopdCes8/7mt/WHRS6E9Z5/3Nb+sBPIgbopdCes8/7mt/WHRS6E9Z5/3Nb+sBPIgbopdCes8/7mt/WHRS6E9Z5/3Nb+sBPIgbopdCes8/7mt/WHRS6E9Z5/3Nb+sBPIgbopdCes8/7mt/WHRS6E9Z5/3Nb+sBPIgbopdCes8/7mt/WHRS6E9Z5/3Nb+sBPIgbopdCes8/7mt/WHRS6E9Z5/3Nb+sBPIgbopdCes8/7mt/WHRS6E9Z5/3Nb+sBPIgbopdCes8/7mt/WHRS6E9Z5/3Nb+sBPIgbopdCes8/7mt/WHRS6E9Z5/3Nb+sBPIgbopdCes8/7mt/WHRS6E9Z5/3Nb+sBPIgbopdCes8/7mt/WHRS6E9Z5/3Nb+sBPIgbopdCes8/7mt/WHRS6E9Z5/3Nb+sBPIgbopdCes8/7mt/WHRS6E9Z5/3Nb+sBPIgbopdCes8/7mt/WHRS6E9Z5/3Nb+sBPIgbopdCes8/7mt/WHRS6E9Z5/3Nb+sBPIgbopdCes8/7mt/WHRS6E9Z5/3Nb+sBPIgbopdCes8/7mt/WHRS6E9Z5/3Nb+sBPIgbopdCes8/7mt/WHRS6E9Z5/3Nb+sBPIgbopdCes8/7mt/WHRS6E9Z5/3Nb+sBPIgbopdCes8/7mt/WHRS6E9Z5/3Nb+sBPIgbopdCes8/7mt/WHRS6E9Z5/3Nb+sBPIgbopdCes8/7mt/WHRS6E9Z5/3Nb+sBPIgbopdCes8/7mt/WHRS6E9Z5/3Nb+sBPIgbopdCes8/7mt/WHRS6E9Z5/3Nb+sBPIgbopdCes8/7mt/WHRS6E9Z5/3Nb+sBPIgbopdCes8/7mt/WHRS6E9Z5/3Nb+sBPIgbopdCes8/7mt/WHRS6E9Z5/3Nb+sBPIgbopdCes8/7mt/WHRS6E9Z5/3Nb+sBPIgbopdCes8/7mt/WHRS6E9Z5/3Nb+sBPIgbopdCes8/7mt/WHRS6E9Z5/3Nb+sBPIgbopdCes8/7mt/WHRS6E9Z5/3Nb+sBPIgbopdCes8/7mt/WHRS6E9Z5/3Nb+sBPIgbopdCes8/7mt/WHRS6E9Z5/3Nb+sBPIgbopdCes8/7mt/WHRS6E9Z5/3Nb+sBPIgbopdCes8/7mt/WHRS6E9Z5/3Nb+sBPIgbopdCes8/7mt/WHRS6E9Z5/3Nb+sBPIgbopdCes8/7mt/WHRS6E9Z5/3Nb+sBPIgbopdCes8/7mt/WHRS6E9Z5/3Nb+sBPIgbopdCes8/7mt/WHRS6E9Z5/3Nb+sBPIgbopdCes8/7mt/WHRS6E9Z5/3Nb+sBPIgbopdCes8/7mt/WHRS6E9Z5/3Nb+sBPIgbopdCes8/7mt/WHRS6E9Z5/3Nb+sBPIgbopdCes8/7mt/WHRS6E9Z5/3Nb+sBPIgbopdCes8/7mt/WHRS6E9Z5/3Nb+sB1O23+xvnv9NF7D2jbftJaj87/MGGzinzPzTj81sUR9txd27dXP92XF89fIPxOYfuqfKdfhd+u9ldaKK64iY+fOWuqJ+aQBH/PXyD8TmH7qnyjnr5B+JzD91T5Sw6yuv1IY/hlIAj/nr5B+JzD91T5Rz18g/E5h+6p8o6yuv1IPwykAR/z18g/E5h+6p8o56+Qficw/dU+UdZXX6kH4ZSAI/wCevkH4nMP3VPlHPXyD8TmH7qnyjrK6/Ug/DKQBH/PXyD8TmH7qnyjnr5B+JzD91T5R1ldfqQfhlIAj/nr5B+JzD91T5Rz18g/E5h+6p8o6yuv1IPwykAR/z18g/E5h+6p8o56+Qficw/dU+UdZXX6kH4ZSAI/56+Qficw/dU+Uc9fIPxOYfuqfKOsrr9SD8MpAeOL+5x7rheevkH4nMP3VPlPO/tUyG5REU2cw379/Lap8ojErr9SGm82dVVlVER/5dmOF55+R/icf+7p8o55+R/icf+7p8pn1ndPqQouh2/hl3Q4Xnn5H+Jx/7unyjnn5H+Jx/wC7p8o6zun1IOh2/hl3Q4Xnn5H+Jx/7unyjnn5H+Jx/7unyjrO6fUg6Hb+GXdDheefkf4nH/u6fKOefkf4nH/u6fKOs7p9SDodv4Zd0OF55+R/icf8Au6fKOefkf4nH/u6fKOs7p9SDodv4Zd0OF55+R/icf+7p8o55+R/icf8Au6fKOs7p9SDodv4Zd0OF55+R/icf+7p8o55+R/icf+7p8o6zun1IOh2/hl3Q4Xnn5H+Jx/7unyjnn5H+Jx/7unyjrO6fUg6Hb+GXdDheefkf4nH/ALunyjnn5H+Jx/7unyjrO6fUg6Hb+GXfYf7tSzEcWtqORU3Iqmzj90f/AMqnynvz1sg/E5h+6p8potcRusz/AOK4Vd9w69V2kTTZzP8A4SAI/wCetkH4nMP3VPlHPWyD8TmH7qnymvrC7eOETqq+fTlIAj/nrZB+JzD91T5Rz1sg/E5h+6p8o6wu3jg6qvn05SAI/wCetkH4nMP3VPlHPWyD8TmH7qnyjrC7eODqq+fTlIAj/nrZB+JzD91T5Rz1sg/E5h+6p8o6wu3jg6qvn05SAI/562Qficw/dU+Uc9bIPxOYfuqfKOsLt44Oqr59OUgCP+etkH4nMP3VPlHPWyD8TmH7qnyjrC7eODqq+fTlIAj/AJ62Qficw/dU+Uc9bIPxOYfuqfKOsLt44Oqr59OUgCP+etkH4nMP3VPlHPWyD8TmH7qnyjrC7eODqq+fTlID0w/3an/vrI7562Qficw/dU+U/drazp+i5FU2cx3R/wDyqfKare/XeqzqiK40S9pwu+RMf/8AOUnCOee/p38RmX7qjyjnv6d/EZl+6o8pz35tHel9XXr6cpGEc89/Tv4jMv3VHlHPf07+IzL91R5R+bR3nV16+nKRhHPPf07+IzL91R5Rz39O/iMy/dUeUfm0d51devpykYRzz39O/iMy/dUeUc9/Tv4jMv3VHlH5tHedXXr6cpGEc89/Tv4jMv3VHlHPf07+IzL91R5R+bR3nV16+nKRhHPPf07+IzL91R5Rz39O/iMy/dUeUfm0d51devpykYRzz39O/iMy/dUeUc9/Tv4jMv3VHlH5tHedXXr6cpGEc89/Tv4jMv3VHlHPf07+IzL91R5R+bR3nV16+nKRhHPPf07+IzL91R5Rz39O/iMy/dUeUfm0d51devpykrD+mLXvo77eIctbYdOUXaKpsZluiqJ+40eW2XPu0v63zX9zR5asv8fmVRNP/lPudyt6KZ/FRMJREXc+7S/rfNf3NHlnPu0v63zX9zR5aB+VX3JnRrXwylERdz7tL+t81/c0eWc+7S/rfNf3NHln5VfcdGtfDKURF3Pu0v63zX9zR5Zz7tL+t81/c0eWflV9x0a18MpREXc+7S/rfNf3NHlnPu0v63zX9zR5Z+VX3HRrXwylERdz7tL+t81/c0eWc+7S/rfNf3NHln5VfcdGtfDKURF3Pu0v63zX9zR5Zz7tL+t81/c0eWflV9x0a18MpREXc+7S/rfNf3NHlnPu0v63zX9zR5Z+VX3HRrXwylERdz7tL+t81/c0eWc+7S/rfNf3NHln5VfcdGtfDKURF3Pu0v63zX9zR5Zz7tL+t81/c0eWflV9x0a18MrgiBuil0J6zz/ua39YdFLoT1nn/c1v6xYuhTyIG6KXQnrPP+5rf1h0UuhPWef9zW/rATyIG6KXQnrPP+5rf1h0UuhPWef9zW/rATyIG6KXQnrPP+5rf1h0UuhPWef9zW/rATyIG6KXQnrPP+5rf1h0UuhPWef9zW/rATyIG6KXQnrPP+5rf1h0UuhPWef9zW/rATyIG6KXQnrPP+5rf1h0UuhPWef9zW/rATyIG6KXQnrPP+5rf1h0UuhPWef9zW/rATyIG6KXQnrPP+5rf1h0UuhPWef9zW/rATyIG6KXQnrPP+5rf1h0UuhPWef9zW/rATyIG6KXQnrPP+5rf1h0UuhPWef9zW/rATyIG6KXQnrPP+5rf1h0UuhPWef9zW/rATyIG6KXQnrPP+5rf1h0UuhPWef9zW/rATyIG6KXQnrPP+5rf1h0UuhPWef9zW/rATyIG6KXQnrPP+5rf1h0UuhPWef9zW/rATyIG6KXQnrPP+5rf1h0UuhPWef9zW/rATyIG6KXQnrPP+5rf1h0UuhPWef9zW/rATyIG6KXQnrPP+5rf1h0UuhPWef9zW/rATyIG6KXQnrPP+5rf1h0UuhPWef9zW/rATyIG6KXQnrPP+5rf1h0UuhPWef9zW/rATyIG6KXQnrPP+5rf1h0UuhPWef9zW/rATyIG6KXQnrPP+5rf1h0UuhPWef9zW/rATyIG6KXQnrPP+5rf1h0UuhPWef9zW/rATyIG6KXQnrPP+5rf1h0UuhPWef9zW/rATyIG6KXQnrPP+5rf1h0UuhPWef9zW/rATyIG6KXQnrPP+5rf1h0UuhPWef9zW/rATyIG6KXQnrPP+5rf1h0UuhPWef9zW/rATyIG6KXQnrPP+5rf1h0UuhPWef9zW/rATyIG6KXQnrPP+5rf1h0UuhPWef9zW/rATyIG6KXQnrPP+5rf1h0UuhPWef9zW/rATyIG6KXQnrPP+5rf1h0UuhPWef9zW/rATyIG6KXQnrPP+5rf1h0UuhPWef9zW/rATyIG6KXQnrPP+5rf1h0UuhPWef9zW/rATyIG6KXQnrPP+5rf1h0UuhPWef9zW/rATyIG6KXQnrPP+5rf1h0UuhPWef9zW/rATyIG6KXQnrPP+5rf1h0UuhPWef9zW/rATyIG6KXQnrPP+5rf1h0UuhPWef9zW/rATyIG6KXQnrPP+5rf1h0UuhPWef9zW/rATyIG6KXQnrPP+5rf1h0UuhPWef9zW/rATyIG6KXQnrPP+5rf1h0UuhPWef9zW/rATyIG6KXQnrPP+5rf1h0UuhPWef9zW/rATyIG6KXQnrPP+5rf1h0UuhPWef9zW/rATyIG6KXQnrPP+5rf1h0UuhPWef9zW/rATyIG6KXQnrPP+5rf1h0UuhPWef9zW/rATyIG6KXQnrPP+5rf1h0UuhPWef9zW/rATyIG6KXQnrPP+5rf1h0UuhPWef9zW/rATyIG6KXQnrPP+5rf1h0UuhPWef9zW/rATyhvbJ6p8L8Tp8Otquil0J6zz/ua39Yj/aDt00rqDObOLwOHzam1Rh6bUxdsURO+Kqp61c9mFphFtRY3mKrSflHyljVHzhuRH/PXyD8TmH7qnyjnr5B+JzD91T5Tq+srr9SGv8ADKQBH/PXyD8TmH7qnyjnr5B+JzD91T5R1ldfqQfhlIAj/nr5B+JzD91T5Rz18g/E5h+6p8o6yuv1IPwykAR/z18g/E5h+6p8o56+Qficw/dU+UdZXX6kH4ZSAI/56+Qficw/dU+Uc9fIPxOYfuqfKOsrr9SD8MpAEf8APXyD8TmH7qnyjnr5B+JzD91T5R1ldfqQfhlIAj/nr5B+JzD91T5Rz18g/E5h+6p8o6yuv1IPwykAR/z18g/E5h+6p8o56+Qficw/dU+UdZXX6kH4ZSAI/wCevkH4nMP3VPlHPXyD8TmH7qnyjrK6/Ug/DLtcX90j3Hi4m/tSyK5XE02cfu3buW1T5Tz55+R/icf+7p8plGJ3T6kKK83W2qtapimfk7ocLzz8j/E4/wDd0+Uc8/I/xOP/AHdPlPes7p9SGnodv4Zd0OF55+R/icf+7p8o55+R/icf+7p8o6zun1IOh2/hl3Q4Xnn5H+Jx/wC7p8o55+R/icf+7p8o6zun1IOh2/hl3Q4Xnn5H+Jx/7unyjnn5H+Jx/wC7p8o6zun1IOh2/hl3Q4Xnn5H+Jx/7unyjnn5H+Jx/7unyjrO6fUg6Hb+GXdDheefkf4nH/u6fKOefkf4nH/u6fKOs7p9SDodv4Zd0OF55+R/icf8Au6fKOefkf4nH/u6fKOs7p9SDodv4Zd0OF55+R/icf+7p8o55+R/icf8Au6fKOs7p9SDodv4Zd0yMJ+H8iPeefkf4nH/u6fKetjankNvjcazj+XsWqfKYWmJXWaflFpCPerjeK7KYpon5/wDaRRH/AD1sg/E5h+6p8o562Qficw/dU+Uj9YXbxwqOqr59OUgCP+etkH4nMP3VPlHPWyD8TmH7qnyjrC7eODqq+fTlIAj/AJ62Qficw/dU+Uc9bIPxOYfuqfKOsLt44Oqr59OUgCP+etkH4nMP3VPlHPWyD8TmH7qnyjrC7eODqq+fTlIAj/nrZB+JzD91T5Rz1sg/E5h+6p8o6wu3jg6qvn05SAI/562Qficw/dU+Uc9bIPxOYfuqfKOsLt44Oqr59OUgCP8AnrZB+JzD91T5Rz1sg/E5h+6p8o6wu3jg6qvn05SAI/562Qficw/dU+Uc9bIPxOYfuqfKOsLt44Oqr59OUgCP+etkH4nMP3VPlHPWyD8TmH7qnyjrC7eODqq+fTlJOD/D+RkI0sbW9PW+NxrOY8vYtU+U9ee/p38RmX7qjylFfLxZ121VVNXzj/pJs8NvUUxE2cpGEc89/Tv4jMv3VHlHPf07+IzL91R5SN+bR3s+rr19OUjCOee/p38RmX7qjyjnv6d/EZl+6o8o/No7zq69fTlIwjnnv6d/EZl+6o8o57+nfxGZfuqPKPzaO86uvX05SMI557+nfxGZfuqPKOe/p38RmX7qjyj82jvOrr19OUjCOee/p38RmX7qjyjnv6d/EZl+6o8o/No7zq69fTlIwjnnv6d/EZl+6o8o57+nfxGZfuqPKPzaO86uvX05SMI557+nfxGZfuqPKOe/p38RmX7qjyj82jvOrr19OUjCOee/p38RmX7qjyjnv6d/EZl+6o8o/No7zq69fTlIzMyv0xV73+cIt57+nfxGZfuqPKZGC2y6bs3ZqrsZnumndyWaPLabxXTVZVREtthh95ptImaJS8Iu592l/W+a/uaPLOfdpf1vmv7mjy1H+VX3Lbo1r4ZSiIu592l/W+a/uaPLOfdpf1vmv7mjyz8qvuOjWvhlKIi7n3aX9b5r+5o8s592l/W+a/uaPLPyq+46Na+GUoiLufdpf1vmv7mjyzn3aX9b5r+5o8s/Kr7jo1r4ZSiIu592l/W+a/uaPLOfdpf1vmv7mjyz8qvuOjWvhlKIi7n3aX9b5r+5o8s592l/W+a/uaPLPyq+46Na+GUoiLufdpf1vmv7mjyzn3aX9b5r+5o8s/Kr7jo1r4ZSiIu592l/W+a/uaPLOfdpf1vmv7mjyz8qvuOjWvhlKIi7n3aX9b5r+5o8s592l/W+a/uaPLPyq+46Na+GU26J9U+C/P8AAqSoqhpzb5pPLs5w+Kv4bN5tW+NviixRM8tMx/f7btuil0J6zz/ua39Yl2FM00/KVrcbOqizmKo+X/lPIgbopdCes8/7mt/WHRS6E9Z5/wBzW/rG5MTyIG6KXQnrPP8Aua39YdFLoT1nn/c1v6wE8iBuil0J6zz/ALmt/WHRS6E9Z5/3Nb+sBPIgbopdCes8/wC5rf1h0UuhPWef9zW/rATyIG6KXQnrPP8Aua39YdFLoT1nn/c1v6wE8iBuil0J6zz/ALmt/WHRS6E9Z5/3Nb+sBPIgbopdCes8/wC5rf1h0UuhPWef9zW/rATyIG6KXQnrPP8Aua39YdFLoT1nn/c1v6wE8iBuil0J6zz/ALmt/WHRS6E9Z5/3Nb+sBPIgbopdCes8/wC5rf1h0UuhPWef9zW/rATyIG6KXQnrPP8Aua39YdFLoT1nn/c1v6wE8iBuil0J6zz/ALmt/WHRS6E9Z5/3Nb+sBPIgbopdCes8/wC5rf1h0UuhPWef9zW/rATyIG6KXQnrPP8Aua39YdFLoT1nn/c1v6wE8iBuil0J6zz/ALmt/WHRS6E9Z5/3Nb+sBPIgbopdCes8/wC5rf1h0UuhPWef9zW/rATyIG6KXQnrPP8Aua39YdFLoT1nn/c1v6wE8iBuil0J6zz/ALmt/WHRS6E9Z5/3Nb+sBPIgbopdCes8/wC5rf1h0UuhPWef9zW/rATyIG6KXQnrPP8Aua39YdFLoT1nn/c1v6wE8iBuil0J6zz/ALmt/WHRS6E9Z5/3Nb+sBPIgbopdCes8/wC5rf1h0UuhPWef9zW/rATyIG6KXQnrPP8Aua39YdFLoT1nn/c1v6wEDcGHq+5T+l+JuL5KE8F+9TVt6ySqN+675q4v7i5P8l9gAAAAAAAAAAAAAAAAAAAAAAAAAAAAAAAAAAAAAAAAAAAAAAAAAAAAAAFK+Gt1U8qn/wAGtePvrqKhcN7La7eptNZpxZ5nfwdzDcbt26+Nu/4oLA7Buo7pL4hR/N3iKeC/m1vNdi2R00VRN3Bzdwl2I/BqpuTMR+zVRPypWBWXhw/eDSvxm/4FLpOBrExskxEz180vTH7FtwvDhzS3VjNKZVRVHNbdu/irlPYiqaKaJ/yV/qSpwVcsry7YtlFd2maa8ZdvYndPYm5NNM/LFMT8oJcAAQN0LWhPXmf902/q08gIG6FrQnrzP+6bf1b+V8FnQtVMxGO1BTPZjE2t8frtJ6AQJb4LGhad/GzDUNfvsTa/lah+uha0J68z/um39WnkBA3QtaE9eZ/3Tb+rOha0J68z/um39WnkBA3QtaE9eZ/3Tb+rOha0J68z/um39WnkBA3QtaE9eZ/3Tb+rOha0J68z/um39WnkBA3QtaE9eZ/3Tb+rOha0J68z/um39WnkBA3QtaE9eZ/3Tb+rOha0J68z/um39WnkBA3QtaE9eZ/3Tb+rOha0J68z/um39WnkBA3QtaE9eZ/3Tb+rOha0J68z/um39WnkBA3QtaE9eZ/3Tb+rOha0J68z/um39WnkBA3QtaE9eZ/3Tb+rOha0J68z/um39WnkBA3QtaE9eZ/3Tb+rOha0J68z/um39WnkBA3QtaE9eZ/3Tb+rOha0J68z/um39WnkBA3QtaE9eZ/3Tb+rOha0J68z/um39WnkBA3QtaE9eZ/3Tb+rOha0J68z/um39WnkBA3QtaE9eZ/3Tb+rOha0J68z/um39WnkBA3QtaE9eZ/3Tb+rOha0J68z/um39WnkBA3QtaE9eZ/3Tb+rOha0J68z/um39WnkBA3QtaE9eZ/3Tb+rOha0J68z/um39WnkBA3QtaE9eZ/3Tb+rOha0J68z/um39WnkBA3QtaE9eZ/3Tb+rOha0J68z/um39WnkBA3QtaE9eZ/3Tb+rOha0J68z/um39WnkBA3QtaE9eZ/3Tb+rOha0J68z/um39WnkBA3QtaE9eZ/3Tb+rOha0J68z/um39WnkBA3QtaE9eZ/3Tb+rOha0J68z/um39WnkBA3QtaE9eZ/3Tb+rOha0J68z/um39WnkBA3QtaE9eZ/3Tb+rOha0J68z/um39WnkBA3QtaE9eZ/3Tb+rOha0J68z/um39WnkBA3QtaE9eZ/3Tb+rOha0J68z/um39WnkBA3QtaE9eZ/3Tb+rOha0J68z/um39WnkBA3QtaE9eZ/3Tb+rOha0J68z/um39WnkBA3QtaE9eZ/3Tb+rOha0J68z/um39WnkBA3QtaE9eZ/3Tb+rOha0J68z/um39WnkBA3QtaE9eZ/3Tb+rOha0J68z/um39WnkBA3QtaE9eZ/3Tb+rOha0J68z/um39WnkBA3QtaE9eZ/3Tb+rOha0J68z/um39WnkBA3QtaE9eZ/3Tb+rOha0J68z/um39WnkBA3QtaE9eZ/3Tb+rOha0J68z/um39WnkBA3QtaE9eZ/3Tb+rOha0J68z/um39WnkBA3QtaE9eZ/3Tb+rOha0J68z/um39WnkBA3QtaE9eZ/3Tb+rOha0J68z/um39WnkBA3QtaE9eZ/3Tb+rOha0J68z/um39WnkBA3QtaE9eZ/3Tb+rOha0J68z/um39WnkBA3QtaE9eZ/3Tb+rOha0J68z/um39WnkBA3QtaE9eZ/3Tb+rOha0J68z/um39WnkBA3QtaE9eZ/3Tb+rOha0J68z/um39WnkBA3QtaE9eZ/3Tb+rOha0J68z/um39WnkBA3QtaE9eZ/3Tb+rOha0J68z/um39WnkBA3QtaE9eZ/3Tb+rVj+xDLufl9h/HxPnV5+ed3H48c15lzbib9+7dxt3X3fI+iqhv/8Alj//ANX/APrIJ56FrQnrzP8Aum39WdC1oT15n/dNv6tPICBuha0J68z/ALpt/VnQtaE9eZ/3Tb+rTyAgboWtCevM/wC6bf1Z0LWhPXmf902/q08gIG6FrQnrzP8Aum39WdC1oT15n/dNv6tPICBuha0J68z/ALpt/VnQtaE9eZ/3Tb+rTyAgboWtCevM/wC6bf1Z0LWhPXmf902/q08gIG6FrQnrzP8Aum39WdC1oT15n/dNv6tPICBuha0J68z/ALpt/VnQtaE9eZ/3Tb+rTyAgboWtCevM/wC6bf1Z0LWhPXmf902/q08gIG6FrQnrzP8Aum39WdC1oT15n/dNv6tPICBuha0J68z/ALpt/VnQtaE9eZ/3Tb+rTyAgboWtCevM/wC6bf1Z0LWhPXmf902/q08gIG6FrQnrzP8Aum39WdC1oT15n/dNv6tPICBuha0J68z/ALpt/VnQtaE9eZ/3Tb+rTyAgboWtCevM/wC6bf1Z0LWhPXmf902/q08gIG6FrQnrzP8Aum39WdC1oT15n/dNv6tPICBuha0J68z/ALpt/VnQtaE9eZ/3Tb+rTyAgboWtCevM/wC6bf1Z0LWhPXmf902/q08gIG6FrQnrzP8Aum39WdC1oT15n/dNv6tPICBuha0J68z/ALpt/VnQtaE9eZ/3Tb+rTyAgboWtCevM/wC6bf1Z0LWhPXmf902/q08gIG6FrQnrzP8Aum39WdC1oT15n/dNv6tPICBuha0J68z/ALpt/VnQtaE9eZ/3Tb+rTyAgboWtCevM/wC6bf1Z0LWhPXmf902/q08gIG6FrQnrzP8Aum39WdC1oT15n/dNv6tPICBuha0J68z/ALpt/VnQtaE9eZ/3Tb+rTyAgboWtCevM/wC6bf1Z0LWhPXmf902/q08gIG6FrQnrzP8Aum39WdC1oT15n/dNv6tPICBuha0J68z/ALpt/VnQtaE9eZ/3Tb+rTyAgboWtCevM/wC6bf1Z0LWhPXmf902/q08gIG6FrQnrzP8Aum39WdC1oT15n/dNv6tPICBuha0J68z/ALpt/VnQtaE9eZ/3Tb+rTyAgboWtCevM/wC6bf1Z0LWhPXmf902/q08gIG6FrQnrzP8Aum39WdC1oT15n/dNv6tPICBuha0J68z/ALpt/VnQtaE9eZ/3Tb+rTyAgboWtCevM/wC6bf1Z0LWhPXmf902/q08gIG6FrQnrzP8Aum39WdC1oT15n/dNv6tPICBuha0J68z/ALpt/VnQtaE9eZ/3Tb+rTyAgboWtCevM/wC6bf1Z0LWhPXmf902/q08gIG6FrQnrzP8Aum39WdC1oT15n/dNv6tPICBuha0J68z/ALpt/VnQtaE9eZ/3Tb+rTyAgboWtCevM/wC6bf1Z0LWhPXmf902/q08gIG6FrQnrzP8Aum39WdC1oT15n/dNv6tPICBuha0J68z/ALpt/VnQtaE9eZ/3Tb+rTyAgboWtCevM/wC6bf1Z0LWhPXmf902/q08gIG6FrQnrzP8Aum39WdC1oT15n/dNv6tPICBuha0J68z/ALpt/VnQtaE9eZ/3Tb+rTyAgboWtCevM/wC6bf1Z0LWhPXmf902/q08gIG6FrQnrzP8Aum39WdC1oT15n/dNv6tPICBuha0J68z/ALpt/VnQtaE9eZ/3Tb+rTyAgboWtCevM/wC6bf1Z0LWhPXmf902/q08gIG6FrQnrzP8Aum39WdC1oT15n/dNv6tPICBuha0J68z/ALpt/VnQtaE9eZ/3Tb+rTyAgboWtCevM/wC6bf1Z0LWhPXmf902/q08gIG6FrQnrzP8Aum39WdC1oT15n/dNv6tPICBuha0J68z/ALpt/VnQtaE9eZ/3Tb+rTyAgboWtCevM/wC6bf1Z0LWhPXmf902/q08gIG6FrQnrzP8Aum39WdC1oT15n/dNv6tPICBuha0J68z/ALpt/VnQtaE9eZ/3Tb+rTyAgboWtCevM/wC6bf1Z0LWhPXmf902/q08gIG6FrQnrzP8Aum39WdC1oT15n/dNv6tPICBuha0J68z/ALpt/VnQtaE9eZ/3Tb+rTyAgboWtCevM/wC6bf1Z0LWhPXmf902/q08gIG6FrQnrzP8Aum39WdC1oT15n/dNv6tPICBuha0J68z/ALpt/VnQtaE9eZ/3Tb+rTyAgboWtCevM/wC6bf1Z0LWhPXmf902/q08gIG6FrQnrzP8Aum39WdC1oT15n/dNv6tPICBuha0J68z/ALpt/VnQtaE9eZ/3Tb+rTyAgboWtCevM/wC6bf1Z0LWhPXmf902/q08gIG6FrQnrzP8Aum39WdC1oT15n/dNv6tPICBuha0J68z/ALpt/VnQtaE9eZ/3Tb+rTyAgboWtCevM/wC6bf1Z0LWhPXmf902/q08gIG6FrQnrzP8Aum39WdC1oT15n/dNv6tPICBuha0J68z/ALpt/VnQtaE9eZ/3Tb+rTyAgboWtCevM/wC6bf1Z0LWhPXmf902/q08gIG6FrQnrzP8Aum39WdC1oT15n/dNv6tPICBuha0J68z/ALpt/VnQtaE9eZ/3Tb+rTyAgboWtCevM/wC6bf1Z0LWhPXmf902/q08gIG6FrQnrzP8Aum39WdC1oT15n/dNv6tPICBuha0J68z/ALpt/VnQtaE9eZ/3Tb+rTyAgboWtCevM/wC6bf1Z0LWhPXmf902/q08gIG6FrQnrzP8Aum39WdC1oT15n/dNv6tPICBuha0J68z/ALpt/VnQtaE9eZ/3Tb+rTyAgboWtCevM/wC6bf1Z0LWhPXmf902/q08gIG6FrQnrzP8Aum39WdC1oT15n/dNv6tPICBuha0J68z/ALpt/VnQtaE9eZ/3Tb+rTyAgboWtCevM/wC6bf1Z0LWhPXmf902/q08gIG6FrQnrzP8Aum39WdC1oT15n/dNv6tPICBuha0J68z/ALpt/VnQtaE9eZ/3Tb+rTyAgboWtCevM/wC6bf1Z0LWhPXmf902/q08gIG6FrQnrzP8Aum39WdC1oT15n/dNv6tPICBuha0J68z/ALpt/VnQtaE9eZ/3Tb+rTyAgboWtCevM/wC6bf1Z0LWhPXmf902/q08gIG6FrQnrzP8Aum39WdC1oT15n/dNv6tPICBuha0J68z/ALpt/VtRrDg2aKyfSWd5nhcVnk4jBYG/ibcXMRbmmaqLdVUb45n0t8LIOb2l9TjVX5JxfiagUm4Omz7KNo2rcxyzPruMt4fD4GcTROFuU0VcaLlFPLM0zybqpWE6FrQnrzP+6bf1aKuBP1R86/JNXjrS5wIG6FrQnrzP+6bf1Z0LWhPXmf8AdNv6tPICBuha0J68z/um39WdC1oT15n/AHTb+rTyAgboWtCevM/7pt/VnQtaE9eZ/wB02/q08gIG6FrQnrzP+6bf1Z0LWhPXmf8AdNv6tPICBuha0J68z/um39WdC1oT15n/AHTb+rTyAgboWtCevM/7pt/VnQtaE9eZ/wB02/q08gIG6FrQnrzP+6bf1Z0LWhPXmf8AdNv6tPICBuha0J68z/um39WdC1oT15n/AHTb+rTyAgboWtCevM/7pt/VnQtaE9eZ/wB02/q08gIG6FrQnrzP+6bf1Z0LWhPXmf8AdNv6tPICBuha0J68z/um39WdC1oT15n/AHTb+rTyAgboWtCevM/7pt/VnQtaE9eZ/wB02/q08gIG6FrQnrzP+6bf1Z0LWhPXmf8AdNv6tPICBuha0J68z/um39WdC1oT15n/AHTb+rTyAgboWtCevM/7pt/VnQtaE9eZ/wB02/q08gIG6FrQnrzP+6bf1Z0LWhPXmf8AdNv6tPICBuha0J68z/um39WdC1oT15n/AHTb+rTyAgboWtCevM/7pt/VnQtaE9eZ/wB02/q08gIG6FrQnrzP+6bf1Z0LWhPXmf8AdNv6tPICBuha0J68z/um39WdC1oT15n/AHTb+rTyAgboWtCevM/7pt/VnQtaE9eZ/wB02/q08gIG6FrQnrzP+6bf1Z0LWhPXmf8AdNv6tPICBuha0J68z/um39WdC1oT15n/AHTb+rTyAgboWtCevM/7pt/VnQtaE9eZ/wB02/q08gIG6FrQnrzP+6bf1Z0LWhPXmf8AdNv6tPICBuha0J68z/um39WdC1oT15n/AHTb+rTyAgboWtCevM/7pt/VnQtaE9eZ/wB02/q08gIG6FrQnrzP+6bf1Z0LWhPXmf8AdNv6tPICBuha0J68z/um39WdC1oT15n/AHTb+rTyAgboWtCevM/7pt/VnQtaE9eZ/wB02/q08gIG6FrQnrzP+6bf1Z0LWhPXmf8AdNv6tPICBuha0J68z/um39WdC1oT15n/AHTb+rTyAgboWtCevM/7pt/VnQtaE9eZ/wB02/q08gIG6FrQnrzP+6bf1Z0LWhPXmf8AdNv6tPICBuha0J68z/um39WdC1oT15n/AHTb+rTyAgboWtCevM/7pt/VnQtaE9eZ/wB02/q08gIG6FrQnrzP+6bf1Z0LWhPXmf8AdNv6tPICBuha0J68z/um39WdC1oT15n/AHTb+rTyAgboWtCevM/7pt/VnQtaE9eZ/wB02/q08gIG6FrQnrzP+6bf1Z0LWhPXmf8AdNv6tPICBuha0J68z/um39WdC1oT15n/AHTb+rTyAgboWtCevM/7pt/VnQtaE9eZ/wB02/q08gIG6FrQnrzP+6bf1Z0LWhPXmf8AdNv6tPICBuha0J68z/um39WdC1oT15n/AHTb+rTyAgboWtCevM/7pt/VnQtaE9eZ/wB02/q08gIG6FrQnrzP+6bf1Z0LWhPXmf8AdNv6tPICBuha0J68z/um39WdC1oT15n/AHTb+rTyAgboWtCevM/7pt/VnQtaE9eZ/wB02/q08gIG6FrQnrzP+6bf1Z0LWhPXmf8AdNv6tPICBuha0J68z/um39WdC1oT15n/AHTb+rTyAgboWtCevM/7pt/VnQtaE9eZ/wB02/q08gIG6FrQnrzP+6bf1Z0LWhPXmf8AdNv6tPICBuha0J68z/um39WdC1oT15n/AHTb+rTyAgboWtCevM/7pt/VnQtaE9eZ/wB02/q08gIG6FrQnrzP+6bf1Z0LWhPXmf8AdNv6tPICBuha0J68z/um39WdC1oT15n/AHTb+rTyAgboWtCevM/7pt/VnQtaE9eZ/wB02/q08gIG6FrQnrzP+6bf1Z0LWhPXmf8AdNv6tPICBuha0J68z/um39WdC1oT15n/AHTb+rTyAgboWtCevM/7pt/VnQtaE9eZ/wB02/q08gIG6FrQnrzP+6bf1Z0LWhPXmf8AdNv6tPICBuha0J68z/um39WdC1oT15n/AHTb+rTyAgboWtCevM/7pt/VnQtaE9eZ/wB02/q08gIG6FrQnrzP+6bf1Z0LWhPXmf8AdNv6tPICBuha0J68z/um39WdC1oT15n/AHTb+rTyAgboWtCevM/7pt/VnQtaE9eZ/wB02/q08gIG6FrQnrzP+6bf1Z0LWhPXmf8AdNv6tPICBuha0J68z/um39WdC1oT15n/AHTb+rTyAgboWtCevM/7pt/VnQtaE9eZ/wB02/q08gIG6FrQnrzP+6bf1Z0LWhPXmf8AdNv6tPICBuha0J68z/um39WdC1oT15n/AHTb+rTyAgboWtCevM/7pt/VnQtaE9eZ/wB02/q08gIG6FrQnrzP+6bf1Z0LWhPXmf8AdNv6tPICBuha0J68z/um39WdC1oT15n/AHTb+rTyAgboWtCevM/7pt/VnQtaE9eZ/wB02/q08gIG6FrQnrzP+6bf1Z0LWhPXmf8AdNv6tPICBuha0J68z/um39WdC1oT15n/AHTb+rTyAgboWtCevM/7pt/VnQtaE9eZ/wB02/q08gIG6FrQnrzP+6bf1Z0LWhPXmf8AdNv6tPICBuha0J68z/um39WdC1oT15n/AHTb+rTyAgboWtCevM/7pt/VnQtaE9eZ/wB02/q08gIG6FrQnrzP+6bf1Z0LWhPXmf8AdNv6tPICBuha0J68z/um39WdC1oT15n/AHTb+rTyAgboWtCevM/7pt/VnQtaE9eZ/wB02/q08gIG6FrQnrzP+6bf1Z0LWhPXmf8AdNv6tPICBuha0J68z/um39WdC1oT15n/AHTb+rTyAgboWtCevM/7pt/VnQtaE9eZ/wB02/q08gIG6FrQnrzP+6bf1Z0LWhPXmf8AdNv6tPICBuha0J68z/um39WdC1oT15n/AHTb+rTyAgboWtCevM/7pt/VnQtaE9eZ/wB02/q08gIG6FrQnrzP+6bf1Z0LWhPXmf8AdNv6tPICBuha0J68z/um39WdC1oT15n/AHTb+rTyAgboWtCevM/7pt/VnQtaE9eZ/wB02/q08gIG6FrQnrzP+6bf1Z0LWhPXmf8AdNv6tPICnHCF2K6Z2e6Gw+cZFiM0uYq5jreGmMVeoro4tVFczyRRHLvpjrnB62K6Z2haGxGcZ7iM0t4q3jrmGiMLeooo4tNFExyTRPLvqnrpO4Z3Umwf5Ws+LunAx6k2M/K17xdoDoWtCevM/wC6bf1Z0LWhPXmf902/q08gIG6FrQnrzP8Aum39WdC1oT15n/dNv6tPICBuha0J68z/ALpt/VnQtaE9eZ/3Tb+rTyAgboWtCevM/wC6bf1Z0LWhPXmf902/q08gIG6FrQnrzP8Aum39WdC1oT15n/dNv6tPICBuha0J68z/ALpt/VnQtaE9eZ/3Tb+rTyAgboWtCevM/wC6bf1Z0LWhPXmf902/q08gIG6FrQnrzP8Aum39WdC1oT15n/dNv6tPICBuha0J68z/ALpt/VnQtaE9eZ/3Tb+rTyAgboWtCevM/wC6bf1Z0LWhPXmf902/q08gIG6FrQnrzP8Aum39WdC1oT15n/dNv6tPICBuha0J68z/ALpt/VnQtaE9eZ/3Tb+rTyAgboWtCevM/wC6bf1Z0LWhPXmf902/q08gIG6FrQnrzP8Aum39WdC1oT15n/dNv6tPICBuha0J68z/ALpt/VnQtaE9eZ/3Tb+rTyAgboWtCevM/wC6bf1Z0LWhPXmf902/q08gIG6FrQnrzP8Aum39WdC1oT15n/dNv6tPICBuha0J68z/ALpt/VnQtaE9eZ/3Tb+rTyAgboWtCevM/wC6bf1Z0LWhPXmf902/q08gIG6FrQnrzP8Aum39WdC1oT15n/dNv6tPICBuha0J68z/ALpt/VnQtaE9eZ/3Tb+rTyAgboWtCevM/wC6bf1Z0LWhPXmf902/q08gIG6FrQnrzP8Aum39WdC1oT15n/dNv6tPICBuha0J68z/ALpt/VnQtaE9eZ/3Tb+rTyAgboWtCevM/wC6bf1Z0LWhPXmf902/q08gIG6FrQnrzP8Aum39WdC1oT15n/dNv6tPICBuha0J68z/ALpt/VnQtaE9eZ/3Tb+rTyAgboWtCevM/wC6bf1Z0LWhPXmf902/q08gIG6FrQnrzP8Aum39WdC1oT15n/dNv6tPICBuha0J68z/ALpt/VnQtaE9eZ/3Tb+rTyAgboWtCevM/wC6bf1Z0LWhPXmf902/q08gIG6FrQnrzP8Aum39WdC1oT15n/dNv6tPICBuha0J68z/ALpt/VnQtaE9eZ/3Tb+rTyAgboWtCevM/wC6bf1Z0LWhPXmf902/q08gIG6FrQnrzP8Aum39WdC1oT15n/dNv6tPICBuha0J68z/ALpt/VnQtaE9eZ/3Tb+rTyAgboWtCevM/wC6bf1Z0LWhPXmf902/q08gIG6FrQnrzP8Aum39WdC1oT15n/dNv6tPICBuha0J68z/ALpt/VnQtaE9eZ/3Tb+rTyAgboWtCevM/wC6bf1Z0LWhPXmf902/q08gIG6FrQnrzP8Aum39WdC1oT15n/dNv6tPICBuha0J68z/ALpt/VnQtaE9eZ/3Tb+rTyAgboWtCevM/wC6bf1Z0LWhPXmf902/q08gIG6FrQnrzP8Aum39WdC1oT15n/dNv6tPICBuha0J68z/ALpt/VnQtaE9eZ/3Tb+rTyAgboWtCevM/wC6bf1Z0LWhPXmf902/q08gIG6FrQnrzP8Aum39WdC1oT15n/dNv6tPICIdBbANK6I1ZgtQ5Tjs6u43Cc05nRib1qq3PHoqonfFNuJ6VU9fppeAAAAAAAAAAAAAAAAAAAAAAAAAAAAAAAAAAAAAAAAAAAAAAAAAAAAAAABGnCB0BXtB0BfwWBpp89sHX5qwW+d3GriJibe//epmY7G/izPSSWAoHsa2pZrsjz3HYHMMBev5deucXGYC5/s7lq5Tycanf0qo6UxPT5OluiYnrMOFTo61gKrmAyvO8Ri+L6Gzct27dO/sVVced0duIlKetNmukdaV811HkmGxOJiN0YmmarV3d1omuiYmYjsTMw4vD8G/Zxavxcry3GXqYnfzOvG3OL/hMT/iCrdizqbbvtTquzb/ANtiaqea10UzNrA4eOT9UR0uvVM9mV+skyzDZLk2ByvAUcTCYOxRh7VPYpppiI+XdDG0zpvJtL5fGB09luFy/C7980WKIp409mqenVPbmZltgAAAAAAAAAAAAAAAAAAAAAAAAAAAAAAAAAAAAAAAAAAAAAAAAAAAAAAAAAAAAAAAAAAAAAAAAAAAAAAAAAAAAAAAAAAAAAAAAAAAAFDf/wDLH/8A6v8A/WV8mh+w3S/nt56fY3kvnnzXm/mzzDa5tzTfv4/H4vG42/l379+8G+AAAAAAAAAAAAAAAAAAAAAAAAAAAAAAAAAAAAAAAAAAAAAAAAAAAAAAAAAAAAAAAAAAAAAAAAAAAAAAAAAAAAAAAAAAAAAAAAAAAAAAAAAAAAAAAAAAAAAAAAAAAAAAAAAAAAAAAAAAAAAAAAAAAAAAAAAAAAAAAAAAAAAAAAAAAAAAAAAAAAAAAAAAAAc3tL6nGqvyTi/E1OkeeJw9nFYa7h8Vat3sPeom3ctXKYqprpmN00zE8kxMcm4FNeBP1R86/JNXjrS5zTZJpTTuQ4mvEZHkOU5biK6OZ13cHg7dmqqnfE8WZpiJmN8RO7tNyAAAAAAAAAAAAAAAAAAAAAAAAAAAAAAAAAAAAAAAAAAAAAAAAAAAAAAAAAAAAAAAAAAAAAAAAAAAAAAAAAAAAAAAAAAAAAAAAAAAAAAAAAAAAAAAAAAAAAAAAAAAAAAAAAAAAAAAAAAAAAAAAAAAAAAAAAAAAAAAAAAAAAAAAAAAAAAAAAAAAAAAAAAAACBuGd1JsH+VrPi7pwMepNjPyte8XaTVnWTZXnuEjC53luCzHC01xcizi7FN6iKoiYiri1RMb90zy9uTJcmyvIsJOFyTLcFl2Fqrm5NnCWKbNE1TERNXFpiI37ojl7UAz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44zFYfBYW7icbftYfDWqeNcu3a4ooojszM8kQivPeEJs7ym/VZpze7j7lM7p8xYequn5Kp3Uz8kyCWhwuzDahkG0jzz+x6jG0+d/MubeabUUb+acfi7t1U7/tJ/wAHQ6q1Pk2lMvt47UWYWcBhbl6mxTcuzO6a6p5I5PlmZ60RMzyQDcj82btu9aou2a6blqumKqK6J3xVE8sTE9eH6AAAAAAAAAAAAAAAAAAAAAAAAAAAAAAAAAAAAAAAAAAAAAAAAAAAAAAAAAAAAAAAAAAAAAAAAAAAAAAAAAAAAAAAAAAAAAAAAAAAAAAAAAAAAAAAAAAAAAAAAAAAAAAAAAAAAAAAAAAAAAAAAAAAAAAAAAAAAAAAAAAAAAAAAAAAAAAAAAAAAAAAAAH8uV026Kq7lUU0UxM1VVTuiI7Mq/bQeE5kGR4y7gtL4GvPb9uZpqxPNOZYeJ/3Z3TNfyRET1pkFghTHEcKvWNVyZw+T6foo60V2r1c/ri5HeXLv3bdizcvXq6bdq3TNdddU7opiI3zMg/Yh3Z1t609rPWmN0/RarwdU3Zpy7EXavQ4ymI7G6OLVO6ZiJ6cdvkmYgAAAAAAAAAAAAAAAAAAAAAAAAAAAAAAAAAAAAAAAAAAAAAAAAAAAAAAAAAAAAAAAAAAAAAAAAAAAAAAAAAAAAAAAAAAAAAAAAAAAAAAAAAAAAAAAAAAAAAAAAAAAAAAAAAAAAAAAAAAAAAAAAAAAAAAAAAAAAAAAAAAAAAAAAAAAAAAAAAAAAAAAAAV91ttxzvINtsaLw2WZbcwE4zB4bm9yK+a8W9Raqqnkq3b45pO7k60AsEAACve0Dbfn2lttdrSdvBZTdyecThLdd2q3c5vFF2KJr5Yr4u+ONO70PY6YLCAAAAAAAAAAAAAAAAAAAAAAAAAAAAAAAAAAAAAAAAAAAAAAAAAAAAAAAAAAAAAAAAAAAAAAAAAAAAAAAAAAAAAAAAAAAAAAAAAAAAAAAAAAAAAAAAAAAAAAAAAAAAAAAAAAAAAAAAAAAAAAAAAAAAAAAAAAAAAAAAAAAAAAAAAAAAAAAAAAAAAAAAAAAAAAAAAAAAAAAAAAAAAAAAAAAAAAAAAAAAAAAAAAAAAAAAAAAAAAAAAAAAAAAAAAAAAws9ru28kzCvDb+b04e5Vb3dPjRTO7/EFJ9tWuc92r7Q/sa05za/ldrEzhsDg7M7oxFdMzE3qutPSmYmeSmnscsztc54NOY5BoXNc/wA51DhqMVgMHcxU4PDYeblNU00zPF5pNVO7pdPiy/HAvw+Gu7Tsxu34pqxFnK7lVjjdaZuW4qmO3und7kytDtn6kur/AMl4jxcggjgM/wD52/Qv/wBYSFwnNm93W+kYzLLr17z0ye3cvWsPx5m3fo3RNdPF61e6nkmOnu3T043R9wGv/wA7foX/AOsLTXrlFqzXcvVU026KZqqqq6URHTmQVp4GuucTmOX5hpHMb1V2cBbjFYKap3zTZmqKa6PciqaZj309aIWYUi4JE8fbTeqwkTGHnBYiZiOtRxqd3+PFXdAAAAAAAAAAAAAAAAAAAAAAAAAAAAAAAAAAAAAAAAAAAAAAAAAAAAAAAAAAAAAAAAAAAAAAAAAAAAAAAAAAAAAAAAAAAAAAAAAAAAAAAAAAAAAAAAAAAAAAAAAAAAAAAAAAAAAAAAAAAAAAAAAAAAAAAAAAAAAAAAAAAAAAAAAAAAAAAAAAAAAAAABX3hi6xxOSaOy/IMBdqtXc5rr80VUzunmFvi8an86aqfdiJjruT2B8H/Kc601hNSa2pvYinG081wuAouTbpi1P2tddVO6qZq6cRExybt+/fujz4cGDvRmelcbumcPVZv2d/WiqKqJ/xir/AAlYLY/mmFzjZdpfFYGumq1GX2bMxT+DXRRFFdPyVUzHyAp3wn9MZNpLaNh8u07gLeBwU5fauzaoqqmJrmu5EzvmZnpRH6l9FJOGV1WsN+S7PjLq7YKT8KXRdnQuvMsz/TkeYrGZzViKKLPoYsYm3VTNU0bulE8amqI7O/dyckW80NnX2SaNyTOZiKa8dg7WIrpjpU1VUxNUfJO+FZuG3nuFxGaabyOzXTXisJbu4m/ETv4kXOLFET2/QVTu7G7srBbF8Fdy/ZPpPD4iJpuxl1muqmenHGp426f1g7MAAAAAAAAAAAAAAAAAAAAAAAAAAAAAAAAAAAAAAAAAAAAAAAAAAAAAAAAAAAAAAAAAAAAAAAAAAAAAAAAAAAAAAAAAAAAAAAAAAAAAAAAAAAAAAAAAAAAAAAAAAAAAAAAAAAAAAAAAAAAAAAAAAAAAAAAAAAAAAAAAAAAAAAAAAAAAAAAAAAAAAAFHM/4Qe0TB59mWGsZthqbNnE3bdETgrU7qaapiPwexCMc61jnOc60jVWYYii5nXNrN/m0WqaaePaimKJ4sRu5Iop63WfRe5pPTly5VXcyDKK66pmaqqsFbmZmevM8VUHadpi7TwnabeByOuMo88cuji2cJPMOLzOxx+SI4u7fxt/y7waTojNpHsvhu4rPknRGbSPZfDdxWfJXX+xDTXtdyfuK15J9iGmva7k/cVryQUnq4Re0maZiM5w9Mz14wVnk/yvxsg0vqPaftSwmc5h5pxWHtYyjF5jmN2PQ7qJieJv6XGndFMUx0o626F3KdI6bpmJp09k8THXjBWvJbixZt2LVNqxbotWqY3U0UUxTER2ogH7AAAAAAAAAAAAAAAAAAAAAAAAAAAAAAAAAAAAAAAAAAAAAAAAAAAAAAAAAAAAAAAAAAAAAAAAAAAAAAAAAAAAAAAAAAAAAAAAAAAAAAAAAAAAAAAAAAAAAAAAAAAAAAAAAAAAAAAAAAAAAAAAAAAAAAAAAAAAAAAAAAAAAAAAAAAAAAAAAAAAAAAAAAAAAAAAAAAAAAAAAAAAAAAAAAAAAAAAAAAAAAAAAAAAAAAAAAAAAAAAAAAAAAAAAAAAABRLW2WZ1sJ2yU5nlFvdgartd/A1VRPMr+Hqn0VmrtxE8WevHoauvCY9S7eNG6x2U6jwcYm7luc4nLb1qnBYm3VM1VzRMbqa4jizy9LfMT2oTfrHSuTaxyW5leosDbxmErnjRFXJVbq61VFUctM9uPc6StmquChf8ANFdzSmobM2Zn0NjMrcxNPzlETv8A2YBpeCNrLT2kber69S5thsupxHmSbUXqp33OLzbjcWI5Z3caP1w223bhDYLOMkxentCzers4qmbWKzK5RNvfbnkmi3TPouWOSapiOTfujl3xztvgr63m5xa8y09TR16vNF6f8OZJL2ecGHJsmxlrHatx851etzFVOEt2+Z4ff/vb5mquO1yR2YkGJwONCYnK8rx+rcys1Wq8xojD4KmqN0zYieNVX7lVUU7ve7+lMLKPzat0WrdFu1RTRboiKaaaY3RTEdKIjsP0AAAAAAAAAAAAAAAAAAAAAAAAAAAAAAAAAAAAAAAAAAAAAAAAAAAAAAAAAAAAAAAAAAAAAAAAAAAAAAAAAAAAAAAAAAAAAAAAAAAAAAAAAAAAAAAAAAAAAAAAAAAAAAAAAAAAAAAAAAAAAAAAAAAAAAAAAAAAAAAAAAAAAAAAAAAAAAAAAAAAAAAADh9segsPtF0Ticnrrps4yiqL+Dv1RyW71MTu3/7sxM0z2p39OIU90hrnW+xDP8Zk+Iw3Etc042Iy3GUzNuqelzSiqJ5N8R9tTO6eTfv3Qv00eq9JZBq3BRhdSZVhcws07+JzWj0VG/p8WqPRU/JMAoLtl2gRtI1XYzvzunLqqMJRhqrPNuaxvpqqnfFXFjp8bpbkw6p4V2NxGDuWdM6et4O/VG6MTjL/ADXiduKIiI3+7Mx2pSNjuDHoDE3Zrs+e+Epn8Czi4mI/bpqn/Fm5FwctnuVYim9ewGMzKqmd8RjcTNVO/t00cWJ9yd8Arfse2fZ3tc1xVnGfVYi9lNN/m2Y4+9v/ANvVHLzKmevM8kcnJTHyRN8aKKbdFNFFMU0UxuimI3REdh44DBYXL8HawmAw1nC4WzTxbdmzRFFFEdiKY5Ih7gAAAAAAAAAAAAAAAAAAAAAAAAAAAAAAAAAAAAAAAAAAAAAAAAAAAAAAAAAAAAAAAAAAAAAAAAAAAAAAAAAAAAAAAAAAAAAAAAAAAAAAAAAAAAAAAAAAAAAAAAAAAAAAAAAAAAAAAAAAAAAAAAAAAAAAAAAAAAAAAAAAAAAAAAAAAAAAAAAAAAAAAANHrPVeT6NyG9m+oMXThsHb9DHJvquVT0qKKenNU9j3ZndETLeKU8KHOsx1htjw+lcBM3LWBqs4LDWYndTXiLsUzVV7u+qmn80G51Zwq85v4m5b0rkuDweFid1N3Hca7dqjs8WmYppntei91m7D9t2s9YbVMlyTOsVhKsuxfN+a0WsNTRPobFyuN09OOWmEr6B2DaL0xlVi3mGVYbOsy4sc3xWOt80pqq6/Ftz6Gmnscm/szKvGxqxZwvCvow+GtW7Ni1mWZW7du3TFNNFMWr8RERHJERHJuBbraVq7D6G0ZmOf4qxcxEYaiIotW4mePcqndTEz+DG+Y3zPS93dDkdhW17B7S8tvWMRZt4LP8JTFWIw1M76K6d+7mlvfy8XfuiYnliZjlnfEzJ2NwtjHYS9hcZZt38Neom3ctXKeNTXTMbpiY68TCjuGwc7JuE3hsDl9yuMDZzG1ap3zv34a/FPoZ7O6m5u92neC9AAAAAAAAAAAAAAAAAAAAAAAAAAAAAAAAAAAAAAAAAAAAAAAAAAAAAAAAAAAAAAAAAAAAAAAAAAAAAAAAAAAAAAAAAAAAAAAAAAAAAAAAAAAAAAAAAAAAAAAAAAAAAAAAAAAAAAAAAAAAAAAAAAAAAAAAAAAAAAAAAAAAAAAAAAAAAAAAAAAAAAAAAAAAAAAAAAAAAAAAAAAAAAAAAAAAAAAAAAAAAAAAAAAAAAAAAAAAAAAAAAAAAAAAAAAADEziq/RlGOqwe/zTTYrm1u6fH4s7v8dzLAU94Ne0XVeodquCy7P9Q47GYS5h71UWL1zfTVVFEzHJ2t0z8i4T556o1JkmR7TrOq9meJxNu3GInF04fFWOJzGuZ9Fb5JnjW6omY60xEzHbWKynhT6QvZdYrzXLc4wuNmn/a2rNqi7RTV/u1caJmPdiAWCEE9FFoP1tnvctH1h0UWg/W2e9y0fWAnYRrs12y6a2iZ7fynIbWZUYqzhqsVVOJs00U8SKqaZ3TFU8u+uP8AFJQAAAAAAAAAAAAAAAAAAAAAAAAAAAAAAAAAAAAAAAAAAAAAAAAAAAAAAAAAAAAAAAAAAAAAAAAAAAAAAAAAAAAAAAAAAAAAAAAAAAAAAAAAAAAAAAAAAAAAAAAAAAAAAAAAAAAAAAAAAAAAAAAAAAAAAAAAAAAAAAAAAAAAAAAAAAAAAAAAAAAAAAANPq7UmV6SyDFZznuJpw2Bw8b6qt2+apnpU0x16pnpQrFqPhX5jViq6dNadwlrDRO6mvMLlVyuqOzNNE0xT7m+fdZfDeza/FWl8normMNMXsXcp38lVUcWmmfkia/2nRbENg2l40Xlec6qwEZpmeYWKMVxL1dUW7NFccammKYmN88WY3zO/l6W4EadFVrf2K033Pf+uOiq1v7Fab7nv/XLL85/Z97Usq/dHOf2fe1LKv3QK0dFVrf2K033Pf8ArludEZrfz3ReQZvi6LVGJzDL8Pi7tNqJiimu5bpqmKYmZndvmd2+Zc7zn9n3tSyr907XL8Hh8uwGGwWCs0WMJhrVNmzaojdTRRTERTTHaiIiAe4AAAAAAAAAAAAAAAAAAAAAAAAAAAAAAAAAAAAAAAAAAAAAAAAAAAAAAAAAAAAAAAAAAAAAAAAAAAAAAAAAAAAAAAAAAAAAAAAAAAAAAAAAAAAAAAAAAAAAAAAAAAAAAAAAAAAAAAAAAAAAAAAAAAAAAAAAAAAAAAAAAAAAAAAAAAAAAAAAAAAAAACju1C9Gj+FNOaZlTMYO3meFx81bt++1MUTVMdnd6KPdpXiQtwkdktzaDlFjM8jpojUWX0TTRRVMUxibW/fzOZnpTE75pmeTlmJ6e+Amaxet4ixbvWLlFyzcpiuiuid9NVMxviYnrxKk+yP/wCber8qZp4vENNofbJrnZjNWRYm1GIwuFq4k5fmdqqK8P2qZ3xVT7k747EOY0lr+7p7ar9m0ZfbxF7zTicT5km7NNO+9TcpmONunpc07HLuB9G5mIiZmYiI5ZmVE9ZZna2gcJqzcyerm2FvZrhsNZuUcsVUWpopqrjtehqq39h57RNv+r9a4G7ldiLGU5dfjiXLOC403L1M/g1VzO/dPS3UxG/pTvS1wWdj+MyLERq/VGGqw+OqtzRgMJcjdXapqjdVcrjrVTEzER04iZ39OAWWAAAAAAAAAAAAAAAAAAAAAAAAAAAAAAAAAAAAAAAAAAAAAAAAAAAAAAAAAAAAAAAAAAAAAAAAAAAAAAAAAAAAAAAAAAAAAAAAAAAAAAAAAAAAAAAAAAAAAAAAAAAAAAAAAAAAAAAAAAAAAAAAAAAAAAAAAAAAAAAAAAAAAAAAAAAAAAAAAAAAAAAAAAAAAAAAAAAAAAAAAAAAAAAAAAAAAAAAAAAAAAAAAAAAAAAAAAAAAAAAAAAAAAAAAAAAABWboTMq9tOO7ko8o6E3K/bVju5KPKWKzzOMuyHK7+Y5zjLGCwNiN9y9eq4tMdrtzPWiOWUBao4VWn8DiK7Wnckxua00zu5teuRhqKu3TyVVbvdiJBhdCblftqx3clHlHQm5X7asd3JR5TU2OFriIux5o0haqt9ijMJif8bcpS2d7ftH6yxdrAXLt7J8zuzFNFjG7oouVT1qLkTumexE7pnrQD87H9h+C2aamxOcYXOsRj67+Dqwk27limiIiquivjb4mf7m75UvgAAAAAAAAAAAAAAAAAAAAAAAAAAAAAAAAAAAAAAAAAAAAAAAAAAAAAAAAAAAAAAAAAAAAAAAAAAAAAAAAAAAAAAAAAAAAAAAAAAAAAAAAAAAAAAAAAAAAAAAAAAAAAAAAAAAAAAAAAAAAAAAAAAAAAAAAAAAAAAAAAAAAAAAAAAAAAAAAAAAAAAAACtnDS0viMdp7JtR4S3VXRl1yvD4rixv4tFzi8Wqe1FVO73a4SnsH1Rg9VbLsiv4S7TVfwmGt4LFW4nlt3bdMUzvjrb4iKo7Uw4DhZa7zvR+CyDB5PXhfMua0Yu3jLWIw9F6m7TTFqIiYqieT0dX61TtHa01BozM7mO0xmV3L71yOLXTREVUVx1oqoqiaZ3b+TfE7gfTAUF6IXaZ7YqO4MP9WdELtM9sVHcGH+rBfoUF6IXaZ7YqO4MP9Wu3s+zHFZvoLTWZZhc5rjMZlmGxF+5xYp41yu1TVVO6OSN8zPJHIDfgAAAAAAAAAAAAAAAAAAAAAAAAAAAAAAAAAAAAAAAAAAAAAAAAAAAAAAAAAAAAAAAAAAAAAAAAAAAAAAAAAAAAAAAAAAAAAAAAAAAAAAAAAAAAAAAAAAAAAAAAAAAAAAAAAAAAAAAAAAAAAAAAAAAAAAAAAAAAAAAAAAAAAAAAAAAAAAAAAAAAAArBtm2/aq0TtKzjT+U4HJbuCwfMeZ14mzdquTx7NFc75puRHTqnrdLcCz4pV0VGuPY3Tnc17606KjXHsbpzua99aC22qtGac1ZaijUeS4LMJpjdTXdtxzSmOxTXHoo+SXB3eDvs1rucaMivUR/dpx1/d/jWgXoqNcexunO5r31p0VGuPY3Tnc1760Fo9J7MNF6Tv04jIdPYLD4mjlpv1xN67T7ldczVHyS7JSroqNcexunO5r31rd6I4Sesc91pkGUYzL8how2PzDD4S7VasXYrii5cppmaZm7Mb90zu3xILdAAAAAAAAAAAAAAAAAAAAAAAAAAAAAAAAAAAAAAAAAAAAAAAAAAAAAAAAAAAAAAAAAAAAAAAAAAAAAAAAAAAAAAAAAAAAAAAAAAAAAAAAAAAAAAAAAAAAAAAAAAAAAAAAAAAAAAAAAAAAAAAAAAAAAAAAAAAAAAAAAAAAAAAAAAAAAAAAAAAAAAAAAAAAAAAAAAAAAAAAAAAAAAAAAAAAAAAAAAAAAAAAAAAAAAAAAAAAAAAAAAAAAAAAAAAAAwc9uXbOR5jdw++L1GHuVUbv70Uzu/xBSLbVrDOdrO02MhyGLuIy+xiZwmXYS3PobtcTMVXp63Lumd89Knscu+XdEcFvI8Jg7V3WGYYnMMdMRNdjCV8ysUT2N+7jVe7vp9xHPAww2Gv7T8wvX4pqxFjK7ldnf1pm5bpmqO3umY/OldQEO4rg4bOL9maLWWYzD1bt3NLWNuTVHb9FMx/ggzbRwesXozK7+eaaxl3M8nsRxsRavUxF/D0f398cldMdeYiJjp7t2+Yuq8sXYs4nC3rGJopuWLtFVFyirpVUzG6YntbgQRwTto2K1Vp3Fafzq/VfzPKaaZtXq531XsPPJG+evNM8m/sTT198p8Uj4Itc2Ns9+1hapqsV4HEUVT2aIqomN/yxSu4AAAAAAAAAAAAAAAAAAAAAAAAAAAAAAAAAAAAAAAAAAAAAAAAAAAAAAAAAAAAAAAAAAAAAAAAAAAAAAAAAAAAAAAAAAAAAAAAAAAAAAAAAAAAAAAAAAAAAAAAAAAAAAAAAAAAAAAAAAAAAAAAAAAAAAAAAAAAAAAAAAAAAAAAAAAAAAAAAAAAAAAOe2hZ9e0vofPM7w1inEX8DhK79u3Vv4s1RHJv3cu7fyz2t6CeDftl1RrXW+KyTUlWHxVi5hq8RauWrMW6rM0zTycnTpmKuvy793KCxuOy3A5hxPN+Dw2K5nv4nNrVNfF39Pdvjk6UfqYn2OZH7DZb3LR/RE/CU2pZ9s1+xz7H7WAueeHmnm3mu1VXu5nzLi8XdVG77ed/wAiEuij1360yHua59YC4v2OZH7DZb3LR/Q+xzI/YbLe5aP6KddFHrv1pkPc1z6w6KPXfrTIe5rn1gLi/Y5kfsNlvctH9Gzs26LNqi1Zopt2qKYppopjdFMR0oiOtCk/RR679aZD3Nc+sW/0Nml/PNFafzbGRbpxWPy/D4q7FuJimK67dNVW6Jmd0b5nrg3YAAAAAAAAAAAAAAAAAAAAAAAAAAAAAAAAAAAAAAAAAAAAAAAAAAAAAAAAAAAAAAAAAAAAAAAAAAAAAAAAAAAAAAAAAAAAAAAAAAAAAAAAAAAAAAAAAAAAAAAAAAAAAAAAAAAAAAAAAAAAAAAAAAAAAAAAAAAAAAAAAAAAAAAAAAAAAAAAAAAAADlM82c6Pz7NL+ZZzp3LsZj7/F5pfvWoqqr4tMUxvntRER8jqwHC86LZ/wC1LKP3EHOi2f8AtSyj9xDulStpmvNU5dwmKcjwOe4+xlHnjl9rzJRc3W+LXbszXG7sTNVW/wB0E986LZ/7Uso/cQc6LZ/7Uso/cQ7oBwvOi2f+1LKP3EPfAbLtD5fjsNjcFpfK7GKw1ym9Zu0WYiqiumd9NUT2YmIl2an+1DaLnmB4RlODyLUePqyi1j8HbuYSziapsTVEW4uW+LE7t0zviY7O8FwAAAAAAAAAAAAAAAAAAAAAAAAAAAAAAAAAAAAAAAAAAAAAAAAAAAAAAAAAAAAAAAAAAAAAAAAAAAAAAAAAAAAAAAAAAAAAAAAAAAAAAAAAAAAAAAAAAAAAAAAAAAAAAAAAAAAAAAAAAAAAAAAAAAAAAAAAAAAAAAAAAAAAAAAAAAAAAAAAAAAAAAAAAAAAAAAAAAAAAAAAAAAAAAAAAAAAAAAAAAAAAAAAAAAAAAAAAAAAAAAAAAAAAAAAAAACYiYmJjfE9OJAFBs7tZxsJ203L+Btb7Ni7Vcw1Ne+KMVhK5n0Mz7noZnrVU7+stborbdobVODtV051h8sxkxHHwuY1xYqpq7EVVehq+SZ+TpOg2j6AyHaDk0ZfqDDzVNuZqsYm1MU3bFU9Oaau3yb4nfE9jkhVzVXBb1VgcRXVp7H5fmuF3+gi5VOHvfLE76fl43yQC2OI1lpjDWJvYjUeTWrURv49eOtRH6+MgjblwhMot5Hjci0NiZx2PxVFVm7j6ImLViiY3VcSZ+2q3dKY5I3798zG5EVjg57SLt2KK8ow1mnf9vXjrUx/hVM/wCCUtnXBbtYXF2sZrrMrWLpomKvMGB40UVdqu5MRMx2oiPdB/OBjorEYWzmesMdaqt28Tb8xYLjRu49HGiblcdrfTTET2qloXlhMNYweFs4bCWbdjD2aIt27VumKaaKYjdEREdKIh6gAAAAAAAAAAAAAAAAAAAAAAAAAAAAAAAAAAAAAAAAAAAAAAAAAAAAAAAAAAAAAAAAAAAAAAAAAAAAAAAAAAAAAAAAAAAAAAAAAAAAAAAAAAAAAAAAAAAAAAAAAAAAAAAAAAAAAAAAAAAAAAAAAAAAAAAAAAAAAAAAAAAAAAAAAAAAAAAAAAAAAA/GIs2sTYuWMRbou2btM0V266YqprpmN0xMTyTEx1nPaU0NpnSV/E39OZLg8vvYnku3LVPoqo3792+d+6N/Wjkchtx2t07LPOXjZLOaeeXN+liuY8z5nzP/AHKt+/mna6SLei3t+0yv+Jx9UCxepNKZBqfzP9kOUYHMvM/G5j5qsxc5nxt3G3b+lv4tP6oaXnVaC9qGSdyUf0Qd0W9v2mV/xOPqjot7ftMr/icfVAnHnVaC9qGSdyUf0OdVoL2oZJ3JR/RB3Rb2/aZX/E4+qOi3t+0yv+Jx9UCcedVoL2oZJ3JR/R12BwmHwGCw+DwVmixhcPbptWrVuN1NFFMbqaYjrREREKwdFvb9plf8Tj6pZHSmbxqDS2T5zFnzPGY4Ozi+Y8bjcz5pRFfF37o37t+7fugG0AAAAAAAAAAAAAAAAAAAAAAAAAAAAAAAAAAAAAAAAAAAAAAAAAAAAAAAAAAAAAAAAAAAAAAAAAAAAAAAAAAAAAAAAAAAAAAAAAAAAAAAAAAAAAAAAAAAAAAAAAAAAAAAAAAAAAAAAAAAAAAAAAAAAAAAAAAAAAAAAAAAAAAAAAAAAAAAAAAAAAAABQHUei9pd3UOaXMPkmqKrFeKu1W6qLV7izTNc7pjtbnBZlleeYXUnndmOFx9vPeaW6OYXqaov8eqKeJG6eXfMTTu92H07Vl2gbIdW51wgY1ZgMJhqsm83YG/zSrEU01cS1Raiv0PT6dFQIK+wfah7Bar/dXj7B9qHsFqv91efQ8B88J0LtPuRxKsh1TMVckxVavbpShsJ2Bagp1Xl+faxwkZdgMBdpxNrDXK4qu37lM76N9MTPFpiYiZ38s7t27l3xb8AAAAAAAAAAAAAAAAAAAAAAAAAAAAAAAAAAAAAAAAAAAAAAAAAAAAAAAAAAAAAAAAAAAAAAAAAAAAAAAAAAAAAAAAAAAAAAAAAAAAAAAAAAAAAAAAAAAAAAAAAAAAAAAAAAAAAAAAAAAAAAAAAAAAAAAAAAAAAAAAAAAAAAAAAAAAAAAAAAAAAAAAAAAAAAAAAAAAAAAAAAAAAAAAAAAAAAAAAAAAAAAAAAAAAAAAAAAAAAAAAAAAAAAAAAAAAHK7VM9xmmdnme51lnM/NuCw03bXNKeNTv3x046/TVH6JvaB2co7knygTVsQ26Y3aPrG7kuKyTDYG3RhK8TzW3fqrmZpqojdumI/vf4J4fNTZ5rfNtA59Xm+Q+Z/NddirDzze3x6eLVMTPJvjl9DCSOib2gdnKO5J8oF4xRzom9oHZyjuSfKYuacI/aDj8BewtOLwOE5rTNE3cPhopuUxPT3TMzunt9OATpsV245jrzXeJ09mmVYLBxbw925Rdw9dVU1V0VUxu5etumqfkhPKovA20XmNWo8Zq3F4e5Zy23hqsNhrldO7m9yqY3zT2aaYiYmezMdiVugAAAAAAAAAAAAAAAAAAAAAAAAAAAAAAAAAAAAAAAAAAAAAAAAAAAAAAAAAAAAAAAAAAAAAAAAAAAAAAAAAAAAAAAAAAAAAAAAAAAAAAAAAAAAAAAAAAAAAAAAAAAAAAAAAAAAAAAAAAAAAAAAAAAAAAAAAAAAAAAAAAAAAAAAAAAAAAAAAAAAAAcVtI2aae2ied32SW8TX5g5pzHmN6be7j8Xjb93T+0pcX0NOzz1tmXdk/0TSAhboadnnrbMu7J/odDTs89bZl3ZP9Ey4m/ZwuHuX8Tdt2bFqma67lyqKaaKY5ZmZnkiO2hjUfCV0HlGKrw+ErzHNqqJ3TcwViOZ7/fV1U7/AHYiYB+uhp2eetsy7sn+h0NOzz1tmXdk/wBHP9FbpX2Czz9VryzordK+wWd/qteWDoOhp2eetsy7sn+iXMkyzD5LkuX5XgYqjCYHD28NZiqd8xRRTFNO+evO6IQH0VulfYLO/wBVry08abza1n2nsrzjDW67djMMLaxdui5u41NNyiKoid3Jv3SDYgAAAAAAAAAAAAAAAAAAAAAAAAAAAAAAAAAAAAAAAAAAAAAAAAAAAAAAAAAAAAAAAAAAAAAAAAAAAAAAAAAAAAAAAAAAAAAAAAAAAAAAAAAAAAAAAAAAAAAAAAAAAAAAAAAAAAAAAAAAAAAAAAAAAAAAAAAAAAAAAAAAAAAAAAAAAAAAAAAAAAAAAKs7atvGrtGbTc5yDKLWV1YHCcx5nN+xVVX6OzbrnfMVR16p6y0zms40HpPOsxvZhm+m8oxuOvbuaX8RhKK6690RTG+ZjfO6IiPkBUfooNe/ick7lr8s6KDXv4nJO5a/LWs512hPafkPcNv+hzrtCe0/Ie4bf9AVT6KDXv4nJO5a/LbvQvCM1rnmttPZTjbWTxhcfmOHwt2beGqiriV3Kaat08fkndMrA5/sb0FnOVX8FVprLsHNyndTiMFYps3bc9aqmqmOt2J3xPXiVZtkVuxs52+V6S1JgMvx9uvGU4W1ib+ForuWb2+KsPet1TEzRNW+jkifwonpxALtAAAAAAAAAAAAAAAAAAAAAAAAAAAAAAAAAAAAAAAAAAAAAAAAAAAAAAAAAAAAAAAAAAAAAAAAAAAAAAAAAAAAAAAAAAAAAAAAAAAAAAAAAAAAAAAAAAAAAAAAAAAAAAAAAAAAAAAAAAAAAAAAAAAAAAAAAAAAAAAAAAAAAAAAAAAAAAAAAAAAAAAAAAAAAAAAAAAAAAAAAAAAAAAAAAAAAAAAAAAAAAAAAAAAAAAAAAAAAAAAAAAAAAAAAAAAx8wwOEzLBXsHmOGsYrCXqeLcs36IrorjsTTPJMOb522h/adpz+G2fJdYAoxwUsgy/OtpmIw2fZVhsfhIy27XFrGYem7RFUV2907qomN/LPL21u+dtof2nac/htnyWv2pbU9O7OMJaqzq7cvY6/E1WMDhoiq7XHS4075iKad/Xmezu37jY3tDt7S9M4vObWW1ZdRYxteEi1Ve5rNXFooq42/ixu+33buXpdMGw522h/adpz+G2fJeuH2e6Mw12m5Y0lp63cpnfFdOW2YmPcnitLtd2q5Ls0y6zXmNNzGZliYmcPgbNURVXEdOqqZ+1p62/l7UTundDGVcLOKsfTGa6Um3gqquWvDYzj3KI9yqmIq/XALT0U00UU0UUxTTTG6IiN0RD+tTpTUWV6ryHC5xkWKpxOBxFO+iuOSYnr01R1qonkmG2AAAAAAAAAAAAAAAAAAAAAAAAAAAAAAAAAAAAAAAAAAAAAAAAAAAAAAAAAAAAAAAAAAAAAAAAAAAAAAAAAAAAAAAAAAAAAAAAAAAAAAAAAAAAAAAAAAAAAAAAAAAAAAAAAAAAAAAAAAAAAAAAAAAAAAAAAAAAAAAAAAAAAAAAAAAAAAAAAAAAAAAABWvhpapxWAyLJNO4O7VbtZjXcxGK4s7uPRb4sU0z2YmqqZmOzTDitkHBxr1bprCZ9qTNL2X4XGU80w+Gw1uJuVW56VdVVXJG/pxG6eSYnf1nQ8N7J79UaYzqiiasNTzbB3autTVPFroj5Yiv9Se9kmYYXNNmGlsVgaqarM5bYt7qelTVRRFFVPyVUzHyAiboU9I+zWfft2fqzoU9I+zWfft2fq1hgFeehT0j7NZ9+3Z+rTtpzKrOQ6eyvKMLXcuWMvwtrCW67m7jVU26IpiZ3bo37obAAAAAAAAAAAAAAAAAAAAAAAAAAAAAAAAAAAAAAAAAAAAAAAAAAAAAAAAAAAAAAAAAAAAAAAAAAAAAAAAAAAAAAAAAAAAAAAAAAAAAAAAAAAAAAAAAAAAAAAAAAAAAAAAAAAAAAAAAAAAAAAAAAAAAAAAAAAAAAAAAAAAAAAAAAAAAAAAAAAAAAAAAABUDb3tg11pbaxnuTZDns4TLcNzDmVnzLYr4vGsW66uWqiZnfVVM8s9cFvxQDogNpvtnnuHDfVnRAbTfbPPcOG+rBf9Rra/mNjNuE/FzKLlN2qjMsFh4rt8vGu0czpnd7lUcX5HMZptm2j57h5wWI1LjaqbvoZowtq3Zqq39bfbpiUn8GnYznFep8HqvVWCvYDA4Krm2Ew+Ipmm7fu/g1zTPLTTTPot89OYjdybwW9AAAAAAAAAAAAAAAAAAAAAAAAAAAAAAAAAAAAAAAAAAAAAAAAAAAAAAAAAAAAAAAAAAAAAAAAAAAAAAAAAAAAAAAAAAAAAAAAAAAAAAAAAAAAAAAAAAAAAAAAAAAAAAAAAAAAAAAAAAAAAAAAAAAAAAAAAAAAAAAAAAAAAAAAAAAAAAAAAAAAAAAAAAAAAAAAAAAAAAAAAAAAAAAAAAAAAAAAAAAAAAAAAAAAAAAAAAAAAAAAAAAAAAAAAAAAfm7cptW67lyqKaKImqqZ6URHXfph51h68Xk+Pw9n7pesXLdPuzTMQCheV5fmu3TbLit9+q1GNu137l2qONGFwtM7oiI7UcWmI68zG/pzK6uzbQmU7PNPVZPkVWJrw9d6cRcrxFcV11XJpppmeSIiOSiOSIVV4GuPw+B2o4/B4qYt4jF5dctWYq5JqrproqmmO3xaap/NWp2r6jo0ps6z/ADeq5Fu7ZwtdNid+7feqji24/amAU6zm1i9tnCCxGEs4iqnB4jE1Wbd2OWLOEtb/AEUR2ZpiZ3f3qu2nPWnBq0ld0jibemLGKwud2bM12L9eIquc3riN8U10zO70XS30xG7fv7ThOBLkU3c/1Fn1yj0GGw9GDt1THTquVcard24i3T+0tlj8XYwGBxGMxdym1hsPbqu3a6ulTTTG+Zn3IgFS+BVqW/Y1FnWmbtyZwuIw/m21RM8lN2iqmmrdHZqpqjf7yFu1JuCLbuY7bNisXapmm3bwOIvVx1oiqumIj9dUfqXZAAAAAAAAAAAAAAAAAAAAAAAAAAAAAAAAAAAAAAAAAAAAAAAAAAAAAAAAAAAAAAAAAAAAAAAAAAAAAAAAAAAAAAAAAAAAAAAAAAAAAAAAAAAAAAAAAAAAAAAAAAAAAAAAAAAAAAAAAAAAAAAAAAAAAAAAAAAAAAAAAAAAAAAAAAAAAAAAAAAAAAAABCPCl1plendN4HI88yCrOMHnlN+N9GKixVh6rXM5prpniVei31xMe5y74lWzZDtlzvZtVfwuFs0Zjkt6qa5wV+uaeJV/eoriPQz0t/JMT2OuultB2c6b1/5g+yfB3cT5h5pzDiX67fF4/F432sxv+0p6fYcf0Oezf2IxPd17ygRd0W2J9p9n+Iz9WdFtifafZ/iM/VpR6HPZv7EYnu695R0Oezf2IxPd17ygRd0W2J9p9n+Iz9Ws1pHN5z/SmS5zVZixOY4Kzi5tRVxuZ80t018Xfujfu37t+5G3Q57N/YjE93XvKSnk2XYbJ8owOWYCiaMHgrFGGs0TVNU00UUxTTG+eWeSI5QZgAAAAAAAAAAAAAAAAAAAAAAAAAAAAAAAAAAAAAAAAAAAAAAAAAAAAAAAAAAAAAAAAAAAAAAAAAAAAAAAAAAAAAAAAAAAAAAAAAAAAAAAAAAAAAAAAAAAAAAAAAAAAAAAAAAAAAAAAAAAAAAAAAAAAAAAAAAAAAAAAAAAAAAAAAAAAAAAAAAAAAAADDxGV5fiL1V3EYHC3btXTrrs01TPW6cwhXbXwgMBorF38l05YtZpntv0N6uur/YYarsVbuWuqOvTExu687+RWfN9pu0bWeNqt+fWb3qquWMLl3GtU7uxxLW7f8u8F/8Azlyr2MwP7ij+h5y5V7GYH9xR/R88p0ltGxP+0nT+rru/l43mLE1b/l4r9RY2kaa/+I5jq7Kop5ZuTRibER7s7oB9EcNgMHhat+FwuHsz2bduKe9DJUk2fcJTVeRYi1Z1LNOfZbv3VTXEUYiiOzTXEbqvcqid/Zhb/Reqso1nkGHzjIMVGIwd3knfyV26o6dFcdaqOx7kxviYkG8AAAAAAAAAAAAAAAAAAAAAAAAAAAAAAAAAAAAAAAAAAAAAAAAAAAAAAAAAAAAAAAAAAAAAAAAAAAAAAAAAAAAAAAAAAAAAAAAAAAAAAAAAAAAAAAAAAAAAAAAAAAAAAAAAAAAAAAAAAAAAAAAAAAAAAAAAAAAAAAAAAAAAAAAAAAAAAAAAAAAAAAAAAAAAAAAAAAAAAAAAAAAAAAAAAAAAAAAAAAAAAAAAAAAAAAAAAAAAAAAAAAAAAAAAAAAABS7hBbKs70frHEat0nZxVWVX784vmuD380wN6Z31b+Ly00798xVHJHS5N0b44zDVGvdp1/BZJicdmWeVxXE2cJbojdxulxqopiI5N8+iq6UTPL030Yc5q/VmndD4G3jtRYy1l2GxF3mVNzmNdXHr3TO70FMz0onpg02xPQlOz3QODyi5NFePuVTicbco6VV6qI3xHZiIimnf1+Lv66tPCK2qaqzTVOeaJsXLVjKbOJ8z8zwluYu4mOTdTXVMzM8vWp3RPYlb/TOf5ZqfJMNnGRYqMXl2J43Mr0UVU8bi1TTPJVETyVUzHS6zGwmkdPYTPb+dYfJcBRm9+qa7mM5jTN2Znpzxp5Y+QEXcF3ZpitD6ZxOZ55ZmznWa8WarNUeiw9mnfxaJ7FUzMzMe9ieWJTaAAAAAAAAAAAAAAAAAAAAAAAAAAAAAAAAAAAAAAAAAAAAAAAAAAAAAAAAAAAAAAAAAAAAAAAAAAAAAAAAAAAAAAAAAAAAAAAAAAAAAAAAAAAAAAAAAAAAAAAAAAAAAAAAAAAAAAAAAAAAAAAAAAAAAAAAAAAAAAAAAAAAAAAAAAAAAAAAAAAAAAADVan1FlOlsnvZpn+Os4LA2vtrlyenPWppiOWqZ7ERMtpXXTboqrrqimimN81TO6IjsqFbRtS57tu2oW8uyOi5fwfNarGWYXfxaKLcdO7V2JmI41Uz0o3R1gSdrPhWTTfuWdG5FRXbpmYpxWZVT6LtxbomN0e7V8kI8xXCT2iXq5qt43AYeJ/BtYOiYj9rfKcdBcGfSmT4W1d1RN3PMw3RNdM11WsPRPYpppmKp92qeXsQkrDbMNCYa3FFvR+QTEfjMBbuT+uqJkFRMLwk9otmuKrmNwGIiPwbmDoiJ/Z3SkLRvCsqqv27Osciopt1TEVYrLap9D25t1zO/5KvklPWI2Y6FxFuaLmj9PxE/i8vtUT+ummJRzrvg06RzrC3bmm4u5FmG6Zo4ldV2xVPYqoqmZiPezG7sSCX9L6jynVWT2c0yDHWcbgbvSuW56U9emqJ5aao7ExEtsoVs/wBRZ9sO2pXMuzym5awnNabOZYaJmqi5anpXaOzMRPGpnp7t8cm+V87ddNy3TXbqiqiqIqpqid8TE9eAfoAAAAAAAAAAAAAAAAAAAAAAAAAAAAAAAAAAAAAAAAAAAAAAAAAAAAAAAAAAAAAAAAAAAAAAAAAAAAAAAAAAAAAAAAAAAAAAAAAAAAAAAAAAAAAAAAAAAAAAAAAAAAAAAAAAAAAAAAAAAAAAAAAAAAAAAAAAAAAAAAAAAAAAAAAAAAAAAAAAAAABHu3nWVzQ2zTM8zwlfEzG9uwmDq/u3a9/ovdppiqr81ISuXDaruRonT9Eb+ZTmM1Ve+i1Vu79QIw4OWyC3tCxeJz/AFNVeqyPDXuJzOKpirGXunVE1dOKY3xvmOWZndE9Nc3JMlyzIcDRgslwGFwGFo6VrD2oop92d3Tnto+4Mtqza2Iaa8zxG6um9XXMderm9zfv73yJQAABGW1bY3pvX2X4iucJZy/PJpmbWYWKIpqmrrc0iPt6ezv5exMK4cHPUGZbPdsVzSubzVasY+/OXYqxM76acREzFuuOzvq9Dv68V7+wu4pFttimxwpaa8Fui95uy+ueL1rnFtf49KflBd0AAAAAAAAAAAAAAAAAAAAAAAAAAAAAAAAAAAAAAAAAAAAAAAAAAAAAAAAAAAAAAAAAAAAAAAAAAAAAAAAAAAAAAAAAAAAAAAAAAAAAAAAAAAAAAAAAAAAAAAAAAAAAAAAAAAAAAAAAAAAAAAAAAAAAAAAAAAAAAAAAAAAAAAAAAAAAAAAAAAAAAAAAAAAAAAAAAAAAAAAAAAAAAAAAAAAAAAAAAAAAAAAAAAAAAAAAAAAAAAAAAAAAAAAAAAAABXjhsdT3JPypHibiw6B+GBk2Z51oTJ7GTZdjcwvUZlFdVvCWKrtVNPMrkb5imJmI3zHL2wdJwXeoVpn9J/6q6lRGnBuwGMyvYvp3B5nhMRg8Xb80cexiLdVuunfibsxvpmImN8TE+5KSwAAAAAAAAAAAAAAAAAAAAAAAAAAAAAAAAAAAAAAAAAAAAAAAAAAAAAAAAAAAAAAAAAAAAAAAAAAAAAAAAAAAAAAAAAAAAAAAAAAAAAAAAAAAAAAAAAAAAAAAAAAAAAAAAAAAAAAAAAAAAAAAAAAAAAAAAAAAAAAAAAAAAAAAAAAAAAAAAAAAAAAAAcZtnxtzL9lGrMRYmabkZdeopqjpxxqZp3/4oD4EOUYe5jNUZxcopqxNmixhbVXXpprmqqv9fEo/Usjr3JatR6Jz3Jre7muOwV6xbmZ5IrqomKZ/XuVK4JWssPpTXGY5BnVfmS3m8UWqarvoeJibc1RTRVv6W/jVR7vFgF0wAAAVR4b+VWKMTpbNqKYjE3aL+FuVdeqmmaKqP1TVX+tPexjG3Mw2T6TxF+ZquTl1miZnpzxaYp3/AOCrfCx1ph9X65y/Isjr812MpiuzNdr0UXMRcmmKqad3T3cWmn3eMtzoLJatOaJyLJ7m7muBwVmxcmJ5JrpoiKp/XvBvgAAAAAAAAAAAAAAAAAAAAAAAAAAAAAAAAAAAAAAAAAAAAAAAAAAAAAAAAAAAAAAAAAAAAAAAAAAAAAAAAAAAAAAAAAAAAAAAAAAAAAAAAAAAAAAAAAAAAAAAAAAAAAAAAAAAAAAAAAAAAAAAAAAAAAAAAAAAAAAAAAAAAAAAAAAAAAAAAAAAAAEWcJXSN7V2yrH2cDbm7jsvrpx9i3THLXNETFVMdmeJVXujrzuSmAqNwU9rWXZFhK9IamxVGEw1d2buAxV2rdboqq+2t1T0qYmeWJnk3zO+ektxTVFVMVUzE0zG+JjpSrDtw4Ol3Mcfic+0BTapvXpm5iMrqqiiJqnlmq1VPJG+fwZ3R0909ZBuD1btI2bXoy6nMM6ybmc+hwuKombce9ouRNO73I5QfREUKt8IraVTTuqzqxXPZqwNnf8A4UsHM9vG0jMbU2rmpbtqiethsPatT+1TTFX+ILrbR9oGRbP8luY7PMVRF6aZnD4OiqObYirrRTT2N/Tq6UddUfYrgMx2o7e6dQ5jRvt4fFTmuLqj7W3xZ32rcfnRRER/dpnsNFo3ZVrzaVmlOMv2MZRh70xN3NM0qriJjsxNXork+5v7cwulsu2f5Ts603RlWUUzcuVzzTE4quN1eIubunPYiOlFPWjszvmQ7AAAAAAAAAAAAAAAAAAAAAAAAAAAAAAAAAAAAAAAAAAAAAAAAAAAAAAAAAAAAAAAAAAAAAAAAAAAAAAAAAAAAAAAAAAAAAAAAAAAAAAAAAAAAAAAAAAAAAAAAAAAAAAAAAAAAAAAAAAAAAAAAAAAAAAAAAAAAAAAAAAAAAAAAAAAAAAAAAAAAAAAAAAAAAAAAAAAAAAAAAAAAAAAAAAAAAAAAAAAAAAAAAAAAAAAAAAAAAAAAAAAAAAAAAAAAAH4xF6jD2Ll67PFt26ZrqnsREb5BoNZ6205ovB0YnU2bYfA0V7+Z0Vb6rlzd0+LRTE1T8kIyxHCb2f2rk00Tm96I/CowkRE/tVRKr02tRbbNqd7zPPNMdj7lVdPNapi3hbFPSiZ61NMbo5OWZ7Mym7B8EvDRYp826tvTe3ei5lgYimJ7W+uZkHXdFBoL8TnfctHlnRQaC/E533LR5bmOhMy3214zuOnyjoTMt9teM7jp8oEp7NtsmmdoeeX8pyC3mNOKs4arFVTibNNFPEiqmmd0xVPLvrj/FJCHtj2w/CbNNTYrOMNnd/H138HVhJtXLEW4iKq6K+NviZ/ubvlTCAAAAAAAAAAAAAAAAAAAAAAAAAAAAAAAAAAAAAAAAAAAAAAAAAAAAAAAAAAAAAAAAAAAAAAAAAAAAAAAAAAAAAAAAAAAAAAAAAAAAAAAAAAAAAAAAAAAAAAAAAAAAAAAAAAAAAAAAAAAAAAAAAAAAAAAAAAAAAAAAAAAAAAAAAAAAAAAAAAAAAAAqxwkth2NxmZ4rVujMLViKr8zcx+AtRvr4/Xu24/C39OaY5d/LG/fO604CiWheEFrXSFijL8dVazjCWfQRazCKua24j8GLkTFXJ/vb93SSThuFrZmiPNOj7lNe7lm3mETE/rtp11hs10frCuq5qDIcHicRMbpxFMTavT7tdExVPyyjzFcGHQN+5NVqvOsPE/g2sVTMR+1RMg4vF8LW3zOYwmj65r3ck3cwiIj5It8v60Z682/a11jYry/D3bWU4G96CbGXxVFy5E/gzXMzVO/sRuiewn/DcGDQVm5FVy7nd+I/BuYqmIn9miJSDo/Zjo3R9ym9kOQ4SxiqelibkTdux7ldczMfJuBBHBr2H43C5nhdW6ywtWGmxMXMBgLtO6vj9a7cj8Hd04pnl38s7t0b7UgAAAAAAAAAAAAAAAAAAAAAAAAAAAAAAAAAAAAAAAAAAAAAAAAAAAAAAAAAAAAAAAAAAAAAAAAAAAAAAAAAAAAAAAAAAAAAAAAAAAAAAAAAAAAAAAAAAAAAAAAAAAAAAAAAAAAAAAAAAAAAAAAAAAAAAAAAAAAAAAAAAAAAAAAAAAAAAAAAAAAAAAAA8sVhrGLszZxVm1ftT06LlEVUz8kvUBztzQ2krtXGu6WyGurs1ZfZmfBZeXaYyHLLkXMtyTK8JcjpVWMJbtzHyxENuAAAAAAAAAAAAAAAAAAAAAAAAAAAAAAAAAAAAAAAAAAAAAAAAAAAAAAAAAAAAAAAAAAAAAAAAAAAAAAAAAAAAAAAAAAAAAAAAAAAAAAAAAAAAAAAAAAAAAAAAAAAAAAAAAAAAAAAAAAAAAAAAAAAAAAAAAAAAAAAAAAAAAAAAAAAAAAAAAAAAAAAAAAAAAAAAAAAAAAAAAAAAAAAAAAAAAAAAAAAAAAAAAAAAAAAAAAAAAAAAAAAAAAAAAAAAAAAMbNML5uyzGYTjcXm9mu1xuxxqZjf8A4skBTLgecTKtrWc5dmNPMcwnAXcPTRXyTFdF2ia6Pd9DM/myua+fe0faBleabQMNrLQ+Fx+R5vFyL1/jzRNNV2Pw6d396OSqJjdPyzvl7KeFlbpy6xTm2l67mOinddrw2Kim3VPZiJpmY9zfPugtMKydFnlvtUxndlPknRZ5b7VMZ3ZT5ILNiHtj23DCbS9TYrJ8NkmIwFdjB1Yubty/FcTFNdFHF3REf39/yJh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EYbUNtWnNnGf4fKM8wWb38TewtOLpqwdq3XRFFVddMRM1XKZ376J63Ych0VWiPYrUnc9j64GV0L+gvx2d91UeQdC/oL8dnfdVHkMXoqtEexWpO57H1x0VWiPYrUnc9j64GV0L+gvx2d91UeQdC/oL8dnfdVHkMXoqtEexWpO57H1x0VWiPYrUnc9j64HbbNtjemdnme382yC5mNWKvYarC1Rib1NdPEmqmqd0RTHLvoj/FJCMNl+2rTm0fP8RlGR4LN7GJsYarF1VYy1boomiK6KZiJpuVTv31x1uyk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EQbYNh+C2l6mw2cYrOsRgK7GDpwkWrdimuJimuuvjb5mP7+75HC9CZlXtpxvclHlLMgKzdCZlXtpxvclHlHQmZV7acb3JR5SzICs3QmZV7acb3JR5R0JmVe2nG9yUeUsyAiDY/sPwWzTU2JzjC51iMfXfwdWEm1csU0REVV0V8bfEz/c3fKl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5tHz+rS2g89zu1EVXsFhLly1FUb4m5u3Ub+1xpgHFbXNuOntnl6rL4oqzXPIiJnBWK4pi1vjfHNK908Xf2IiZ6XJunegLHcJ3XmY4mqnKsvyrDUfg0W8PXdr3duZq5f1Q4vYlpKNpu1O1hc9v3r1irmmPx9c1zx70RMb443T9FVVTEz090yvzkeS5ZkOAt4LJcBhsDhKIiItYe3FEe7O7pz255QVAyfhR6ywGKijO8qyvG2on0dEW68Pc+SrfMR+zKxmyja1p3aRh66MsrrwuaWqeNewGImIuUx/epmOSunf147W+I3w6jVmlMj1bltzA6hyzDY6xVTMRNyiOPR26KunTPbiYUJ1lleY7Htrt6zlOKri/ll+nEYO/PTuWqoiqmKt3T30zNNUdKeUH0RGs0xm9nUGnMrzjDRxbOPwtvE0UzO+aYrpirdPbjfubMAY+Mx+EwNMVY3FYfD0z0pu3Io3/rl+sJi8NjLc14TEWb9EcnGtVxVH64B7AA+d2yTq56d/LFPhy+iL53bJOrnp38sU+HL6IgA8MXjMNgrfNMZiLOHt9LjXa4oj9cg9x4YTGYbG25uYPEWcRRH4VquK4/XD3AAAGDVnGWUX+Y1Zjg6b2/dxJv0xV+rezo5Y5AAAHFbZtV47RGzXONQ5Vaw17G4PmPM6MTTVVbnj3qKJ3xTMT0qp6/T3O1RVwo+oTqb9F/6q0CDMn4VWqqs2wUZvleRRl03qIxM2LF6LkW+NHGmmZuzG/dv3b4lcWzdt37Nu7ZrprtXKYqoqpnfFUTyxMPl3h8txOIyvGZhao42Gwldui9Mfg8fjcWfc30zHuzHZXm4LGr/sn2W4XCYi5xsfk1XmG7vnlm3Eb7VXucX0Pu0SCYQAc3tH1RZ0ZojOM/vxTVODsTVaoq6Vd2fQ0Uz7tU0wqf0VeuPYrTfc9/651fDV1fyZPpHC3P/wDfxcRPu026Z/zzu97KsOb5ZicpxlOFxtHM702bN/i9im7bpuU7+3xa4B9PcqxFeLyvB4m5FMV3rNFyqKelEzTEzu/Wymv0994Ms+K2vAhsAB+bldFqiqu5VTRRTG+aqp3REMXCZpl+MuTbwmOwt+5HTptXqapj5IkGYADmNUa+0tpXHW8FqLO8Jl+KuW4vUW70zE1UTMxFXS6W+mY+Ru8nzPBZzlmHzHK8RRicFiKePavUfa109mFOuGv1Tco/I9vx15ZLYD1GtJ/Eo78g7987uD31Z9KfG/8AyVPoi+d3B76s+lPjf/kqB9ER+L123YtVXL1yi3bp5ZqrmIiPll4YPMsDjpmMFjMNiJjpxau017v1SDKAABi4zMsDgaojG43DYeZ6UXbtNG/9cgyh54e/axFqLmHu0Xbc9KuiqKon5YegAADS649Ref8A5PxHi6mbiM2y7D3+YYjH4S1e/F13qaav1TO9g62mKtE5/MTExOX4iYmPg6gUk4KXVvyX4LE+JrX2UJ4KXVvyX4LE+JrX2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5tGyCrVOhM9yS1VFN7G4S5atTV0oubt9G/tcaIdGA+dGy7VuN2WbR7eYYzBXZqw1VeEx2Eqji18SZ3V08vSqiYiY7dK9+iNfaZ1tg6b+nc2w+JrmnjV4eauLet++tzyx7vS7Ey5Ha9sR0/tErqx/GqyvPeLu822aIqi7ujdEXKOTjbuzviely7o3Kv6s2B7QdKYicRgsBVmli3PGoxOV1zXXHY9ByVxPuRPugvs5bUWz3SWpMynMM+yDA47GzRFE3r1G+rix0oUq0ztr2i6LxfmXE5liMXRZndXgs3om5MdqZq3XKfkmFodjm3PI9oV2jLcRb86s/4u+MLcr41F/dHLNuvk3z1+LMRPu7pkEp5Xl+EyrLsPgMusUYfB4eiLdqzRG6mimOlEKwcIvbtmeAzzF6U0ViJwtWGq5ljcfb5bk3Ovbtz+Du6U1dPfyRu3b5tSja7sX2eWs7rz+/ktMY6nE+bq8Rdxt/i8043HmqYmvi7t/LumNwK05Bwd9oOrcPTm2dYrDYG5iI4/8A+879yvEVRPSmqIiqY9yqYntNJrbZRrzZNRRntvFRGFt1RE5hlWIribMzO6OPyU1U755N+7d1t/Kt1m+2XZ7lF6q1jNVZfVXTO6Yw81YjdPu24qcVtE227Nc90FqLKsPn8YjEYvL79mzanA4iONcm3MUcs290ei3cs9IH74Mu1rFa9y/F5PqGqmvPcvtxdi/TEU+abO/dxpiOSKqZmInd0+NHbTkovwQbtVvbJYppndFzBX6au3G6J78QvQD53bJOrnp38sU+HL6Ivndsk6uenfyxT4cvobir9vC4a9iL08W1aomuuexERvkEEcI7bZc0PMae0xVbq1BdtxXev1RFVODomOTknkmuY5YieSI3TMTvhCGl9je0Pajap1BmmLi1ZxMce3i83v1zXepnr0UxFU8Xsb90bulyOS01jMFrXbHhsw1jjLGGy/H5hVisbcxNyKLcW4318zmqelExEUR7sLx0bUNA26KaKNXZDTRTG6KYxluIiOx0wVB1hsg1/srtef8AhMVFeGsTE147KcRXFVnt1xupqiO3yx2U/cGrbFf15hr2R6iqo+yDB2+aU3qYimMVaiYiat0ckVxMxv3dPfviOm7vG7SdnmNwd/C4vVeQXsNft1WrturGW5iumqN0xPL0piVKdkWY06b24ZDXgL8XMPTmsYOLtNW+K7VyubUz244tW8H0DznMsLk+U43MswucyweDs1371f8AdopiZmf1Qo3q7aFrjbRq2MlyHzVawWIrmnDZXhrnEo4kfhXqt8RVycszVO6OtuXB2vZPi8/2Y6lyzLaZrxmIwVcWqKenXVHoopjtzu3fKphwc9c5Zs82hXcZqG3coweJwteDuXaaJqqw8zXRVxpp6cxvo3TEcvL2twOsp4KuspwXNJzTIoxG7fzHmt39XG5nu3/4OTybVev9iOq/O3G1Yi1RamKruW4m5NeHv25n7ajpxG/dyVU8u+N09KYXh05q/TuprVNeQZ1l+P3xv4li/TVXHu07+NHyw5vapsn0/tLry65n17H4e7gYrpt14KuiiqqK+LvirjUVb4ji8nS6c9kHTaK1JgtX6Vy3PssmfMuNtRcppq6dFW+Yqont01RMT7jduZ2daLy/QOmbeRZPiMZfwdu5XdpqxddNVcTVO+Y3000xu39p0wCKuFH1CdTfov8A1VpKqKuFH1CdTfov/VWgV44MWmrOsMp2hZDiOLEY3LrVFuqrpUXIrqmir5Kopn5GNwW9TXtHbWpyTMuNYs5pM5fft18nExFMzzPf2+Nvo/PdXwH/AL/6q+K2PDqcvwqtMXdJbVqc8y7jWLGbRGOtXKOTiYiiYi5u7e/i1/ngvE88VftYXDXcRiblNuxaom5crqndFNMRvmZ+Rz2zbU9rWWhsmz6zxYqxdiKrtNPSoux6G5T8lUVQjzhX6v8Asb2YXsvw9zi47O6/MdERPLFrp3Z9zdup/PBWjL7eI20bfIquxXOFzHGzcrienbwlvrdqeZ0xHuz23nwnKKLW3DUlu3TFFFPmammmmN0REYa1uiEy8CvSHMMtzfVuKt7q8TV5hwkzH4FMxVcqjtTVxY/MlDnCg6ump/dw3/TWgXx0994Ms+K2vAhym2LaNgdm2lKsyxVEYjHX5m1gsLxt03bm7pz2KY6cz7kdOYdXp77wZZ8VteBCk3C31Fdzja1icv48zhcosW8Nbp38nGqpi5XPu76oj82AYeAy/aVt8zjEX5xFd/B2q/RV3rk2cFhp6cU00xv5d27pRVVu3TPZbnPODLrnJsFVjstxWW5jesxx+Y4S9XRe3x/c41MRM/LE9hYPZpqzZ3o7Q2T5JhtV5BROGw9PNpjGW99d2Y33Kp5enNUz3nTc9PQftwyLu23/AFBXHg+7bs4yvUWG0rrfFX8Tgb92MNZxGKmebYS7v3RTXVPLNO/k9Fy0+5G5LXCU2Z55tIwWQ2tP3MDRVgbl6u75qu1URMVRREbt1M7/ALWVZOEjfyPF7VsdmOl8dhMZhMbat4iu7hLkV0Rd3bquWOvM08ae3K8OzvNrmfaC07mt+rjX8Zl9i9dns1zRE1f47wfPraXoDN9nWd4fK8+rwleJv4eMTTOFuTXTxJqqp5ZmI5d9Euz0nwe9Y6o05gM7y2/k9ODxtvmtqL2IrpriN/XiKJ7HZdFw1+qblH5Ht+OvLJbAeo1pP4lHfkHY5FhbmByTL8JemmbuHw9u1XxZ3xvppiJ3fqfNjQeo69I6uy3PrOHpxF3A1zcotV1bqaquLMRvnsb5fTV849iOW4TN9rGmMFmNijEYW5jKZrtVxvpr4sTVETHXjfEcnXBJmH2YbVNsVNOf6jzC3hMJf/2mHozC7XRTFE9KbdmmJ4tPu7t/T5d+9x+0TY3rHZlhrec37lm9grddMebsuvVb7FUz6Hjb4pqp3zyb45N+7l3zD6AOR2vYW1jNler7V+mKqPOrE1xE9aqm1VVTPyTET8gIx4K21LH6zy3G5DqK/OJzbLqKbtrE1/b37EzxZ43ZqpndEz1+NHX3zM+KNcD29Xa2w00UzMRdwF+irtx6Grv0wtLt81Dd0xsk1DmGFrmjFVWYw1mqJ3TTVdqi3vjtxFUz8gIA287fM0zDOcTpzQWKuYXAWa5sXcdh5/22Jr37pi3VHLTTv5ImOWezu6fP5Bwbte6iwkZlmuIwOW3b8cfiZherqv1b+vVFNNW6fdnf2Yfvgf6Uw+e7RMTm2OtRds5NYi9bpqjfEX653UT8kRXMduInrLuAoJqXRW0XYnjbWaWcVdw2HqrimnHZdemqxVV1qa4mI/VXTuntrOcH3a9a2kZXdwWZ02sPqPBURVet0clN+30ua0R1uXdEx1pmOzuiT9Q5NgtQ5HjspzWzF7BYy1VZu0T2J68diY6cT1piJUD2b4zFbPduWX2a7kxVgs1nLsTMckVUTcm1Xye5Mz7sQD6GKb8IfbhmebZ5i9NaOxt3CZThq5sX8ThqppuYu5E7qoiqOWKInk5PtuWeWJiFmtrmd3NObMtS5rh65oxFjBXIs1x06blUcWmfkqqiVPeCjpmxqLazh72Ntxdw+VWK8fxao3xNyJppo/VVXFUe9Bm6X4NWuM+y+jH465gMpi9HHptY25Xzad/Xqpppnd7kzv7MPTN8n2nbDsDiKMTejGaZxtuvC3Ys3ar2F9HTNPSmIm3Vy8k7o3zycvSXfc9tEwtjG6C1Fh8XaovWa8vv8aiuN8TutzMfqmIn5AUq4KXVvyX4LE+JrX2UJ4KXVvyX4LE+JrX2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VOqMk0pgrWL1FmVjL8NducyouXpmIqr3TO73d0T+puUZcInRWI1xsyxmCy63NzMsHcpxuFtx07ldETE0R25pqqiO3uB2OldW5DqyxfvaczTD5jasVRRdqszM8SZjfES3iiHBu2nYfZxqfG4TPouUZNmMU0YiuKZmrD3KJni1zT093oqomI5elPW3LwZLnOWZ5gqMXk2YYXH4aqN8XcNdpuU/rieT3Aa3WWi9PaywNWF1HlWGxtO7dRcqp3XLfborj0VPySoTtV0nidmG0rEZdgMZd3YWu3i8DiondcimfRUTvj8KmYmN/Zp3voLn+e5Vp7AV43PMxwuAwtETM3MRciiJ7Ub+nPajlUD20as55e1HEY3JcPeuWLk28FgbfFnml2mOSJ3dmqqZmI7cQC92z7PatTaHyLOrkRTdx2DtXrkR0ormmONEdrjb1Mtte0bPdp2uq9P5Hdv1ZNGKjB4LBWat0YqvjcWLlf96ZnljfyUxu7czcvZ9kNemtBZFkl2qObYPBW7N2qmeTmkU+imPzt6gugcdGz/a7lmIz61VRTlOYTaxdPFmZoiJmiqrd192+Z+QE76U4KFicHauar1BfjE1RE12Mvt0xTRPY5pXv437MM7WHBn0dkukM7zTDZnqCvE4HA38TbpuX7M0TVRbqqiJiLUTu3x2VjMqzLBZvgLOOyvF2MZg71PGt3rFcV01R2phD/CG2s5BpzSGb5FhcXYx+e5hhrmEjDWa4q5hFdM01V3Jj7XdEzup6czu5N2+QV+4IvVmwfxPEeCvYolwR6op20YGJnlqwmIiP2N/8l7QfO7ZJ1c9O/linw5X71fbru6Tzq3aiZuV4G/TTu7M26tygmyTq56d/LFPhy+iMxExMTG+J6cSD5rbLtJUa61zl2na8wjLvNvNIjETZ5rxZpt1V7uLxqd+/i7un10/9CN/+m30T/wDtkPa7yTM9kG16a8HRNuMHi4xuXXKo9Dds8bfTHbjdvoq9yV19mm0nT+0DKLOKyjGWqcbxIm/gLlcRes1deJp6cx2Ko5J/wBBPQjf/AKbfRP8A+2bDTvBY859QZZmf2Y828xYq1ieZ+dfF4/Erirdv5tO7fu6e6ViNQZ9lWnctuY/PMww2AwduJmbl+uKYntR15ntRvmURbPeEFlWstod7TmHyvF28NfrmnL8XTE1zd4tO+qblERvoid0zE8u6OnuBN6KdpWwnSOucVdx9y1dyvNrnLXisFujmlXZromN1U9uN0z2WbwhbuosJsxx+YaRxmJwmYYCujE11Yf7eqzG+K49yInjT71DnBr213r+bY/KNoOfXK68VxKsDisZXEUU1Rviq3NXSjfviY38nJMdOYBo9Q8FfU+AqqvadzrL8xiieNTTdirDXZ7G77anf7tUObynaVtO2RZ9RleoasZes2901ZfmlU3aa6N+7fbub5mI6e6aZmnf1p3bl6qK6a7dNdFVNVFUb4qid8THZ3qkcMzVOQZteyLKMsxOHxmaYGu7cxFyzVFcWaaopjiTVHXmY37utu5emCzGgNWZfrfSeBz7KuNGHxNM8a3X9tarid1VFXbiY+XknruhQjwPsuxWB2QxdxVNVNGNx97EWIq/F8WijfHa41FSbgEVcKPqE6m/Rf+qtJVRVwo+oTqb9F/6q0CGuA/8Af/VXxWx4dSW+FJpD7KNlmMxOHt8bH5PPm61ujlmimN1yn3OJvq92mEScB/7/AOqvitjw6luLtui9artXaKa7ddM01U1RviqJ6cSCq/Aq1f8AfjSOKuf/AO/hImfcpuUx/knd76Uf8JfUd/XG2GcnyvfftZfXTleFt0z9vfmrdXu7c1zxfzIc7qC3mexrbNjPOqeLey3EVV4Wa+WLli5TPF39nfRVunt7+w67gl6Vuam2nXc9x8VXsPk9M4mquvl4+Ir3xRv7f29W/s0wC4OhNOWNJaOyjIsLum3gcPTamqI3cevp11fLVNU/Ko3woOrpqf3cN/01p9AXz+4UHV01P7uG/wCmtAvjp77wZZ8VteBD5/8ACFt129tGq6bu+JnFRV8k0UzH+Ew+gGnvvBlnxW14EKl8MnROIwWqMNq7C2qqsDmFujD4quI+536I3UzPaqoiIjt0T2gbi1wSqL1qi5b1xFVFdMVUzGVckxPSn7s/XQjf/pt9E/8A7Z1/Bw2x5Vn2mcBp3P8AG2sHn2Bt04e3N+uKacXbpjdTNNU9OuIiImOnO7fG/fO6eL961Ys13r9yi3aojjVV11RFNMdmZkFWOhG//Tb6J/8A2yxuhdP/AGK6PyjIvNXmvzvw9Njm/M+JzTd1+Lvnd7m+UR604SmnMi1fhMryyxVnGX01TTjsbhq+SielEWutc3dfliOxMp1w16nE4a1ftxXFF2iK6YromiqImN/LTPLE9qeUFMuGv1Tco/I9vx15ZLYD1GtJ/Eo78q48NmzXTtEyS/NM8zryqmimezNN65M+FH61g+DjmOFzDY1pvzJeouVYexNi7TTO+bddNUxMTHWnpT7kxIJKfO7g99WfSnxv/wAlT6Ivndwe+rPpT43/AOSoH0RcxtS6mWrvyPjPE1uncxtS6mWrvyPjPE1gp5wQ+rLhviV/vQsNwtrNd3YtmNdETxbWJw9dfuc0inv1QrzwQ+rLhviV/vQuXr7TlrV2jM4yG/VFFOOw9VqmuY3xRX06KvkqimfkBXDgNXrdOI1lYmY5tXRhK6Y680xN6J/xqj9a1z587KdVY7Y/tSrnOsLet27dVeBzLDRHooo3xvqp60zExTVHZjpdPevpp7Psq1HltrMMix+Hx2DuRvi5ZriqI7Ux04ntTumAbJ87NY1Rme3nNvMfoub6hrotzT+FM4jdEx7q4u2vaxlOz7T+KotYuxf1FdtzRhMHRVFVVNcxyV3I/Bpjp8vT3bo7VYuC5ozFas2m4fOcVRXXl2T3Ixl+9Xy8e907dO/r1cb0XuUz2YBaDhJWq72xHVNNuJmqLNuvk7FN6iZ/wiUB8CS7bp11n9mZjmteWxVTHai7RE+FC2mp8ns6g05mmT4qd1jH4a5hq53b+LFdM0747cb96gmz/Pcfsf2t0Xc2w9yKsDerwePsU9Ou1PJVNPZ61dPWndHWkH0OaXXHqLz/APJ+I8XU99OZ/lWpcrtZjkWPw+OwdyImLlmvfu7Ux04ntTumEe7e9pmSaO0fmeBuYmziM7xuHrw9jA0VxNcTXTNPHriPtaY37+Xp7t0doKvcFLq35L8FifE1r7KE8FLq35L8FifE1r7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iDarsF01rzE3cxsVV5PnVzlrxWHoiqi7PZuW+SJntxMTPXmUFZjwYddZdiZqynMcqxVH4NdGIrs17u3E07o+SZXUAUqwHBg11mGJirNcwynC0fhV14iu7Xu7URTy/rhPeyTYZp3Z7fozGquvNs8piYpxl+iKabW+N08zo3zxfdmZntxvmEtACFttewbLNoGMqzjK8TTlWfTTEXLk0ca1id0bo48RyxV0o40b+SOWJ5N00gKRdDTtFw16uxh8RlfMqp3VXLeNqpoqjtxxYn/BI+z/guYHAW7uI1lmNvMMXVaqotYbCxVFm1VMTEVzVO6quY374jdTHJy71lgFW9lfB+1jojaBk2oK81yK7Zwl2ebUW7t3jVW6qZoriN9uI38Wqd2+enuWkAFVdDcHbVuQ7SMq1BjMxyKvBYTHxiq6LV+9NyaYq37oibURv+VaoAcltJ2fZFtCyWMvz/AA9U1W5mrD4m1MU3bFU9OaZ7E9eJ3xO6OTkhWHUPBZ1VgcXVXp7Nstx+Hid9E3aqsPdj3Y3TT/mXLAUsy3gxa6zLFUznOY5ZhLXSquV3671cR2oindPyzCx2yPZLkOzXCV1Zfx8Zm1+ni38ffpiK6o/u0x+BTv5d3LM9eZ3RukUB/KqYqpmmqImmY3TExviYVv2mcGHL84x17MNFY+1lV27M1VYHEUzOH40/3KqeWiO1uqjsbo5FkQFIZ4Nu0i3vw1F7LZw89Pi46qKJ+Ti7/wDB3GgeCtzDG2sVrjNrOIs0TFU4HL+Nuudqq5VETEdmIjf2JhaYB44HCYfAYOxhMFZt2MLYopt2rVuni00UxG6IiOtEQ9gAcVtm0pjtb7Nc409lV3DWcbjOY8zrxNVVNuOJeornfNMTPSpnrdPc7UBBfBz2RZ9s0zTOsTnuLyvEUY2zbt24wd25XMTTVMzv41FPZ7adABBXCJ2LZhtHzTKs009icvwuPsWqsPiZxlddEXKN++jdNNFXLEzX0+zHYddsG2d3Nm+ifO3HXMNezTEX68RiruHmZomelTFM1REzEUxHTiOWZSOAKv7ZOD9qrW20nONQZVmGR2cFjJtTboxN67Tcji2aKJ3xTbmOnTPX6S0ADFyrD14TK8Hhrk0zXZs0W6pp6UzFMRO79T8Z3lOAzzKsTlmb4W1i8BiaOJds3Y301R/KevExyxPLDNAVP1zwVMT5ruX9FZxYnD1TMxhMx41NVHai5TE8btb4j3Zcla4NW0bEzTh8Rfyy1YieSbuNqqoj5Ipmf8F3QEEbI+DrlGj8fYzfUOKpznNrMxXZoi3xcPYqjpVRE8tdUdaZ3RHY3xEp3AEbbcdluF2nZBYseaIwea4KqqvCYmaeNTHG3caiqP7s7o6XLExE8vLE1stcGfaJZxFdmziMpotVehqu04yuKKo7ccXfu+RdwBrdNYC5lWnMqy+/VRVewmEtWK6qN/FmqiiKZmN/W3wrPst4O2rdJ7Qckz3McxyK7hMDf5rcosX71VcxxZjkibURv5evMLVADT6zyu9nej89ynCVW6MRj8Bfwtqq7MxRFVduqmJqmImd2+eXdEtwArbsJ2Fam0Br+znmc47Jr+Eow921NGFvXaq99UREclVumN3yrJACLtsOxjIdpFMYu7XVlueW6eJRjrNEVceI6VNynk40R1uWJjs7uRXjG8GTX2X4qqMsxuV4m1PJFy1ia7UzHbiaY3frldgBUDSXBVzrE4ui7q3OcHhMLv3128FNV67V2Y41URTT7vovcWl0dpfKNH5FYyjT+EowuCtcu6OWquqenVVV06qp7M96IboARPtp2K5RtJppx1u9525/ao4lOLpo41N2mOlTcp5N+7rTHLHbjkSwApHXwaNoeCxdVODxGV1UTyc2tYyqiJjtxNMT/gkDZ3wXrWBvzjtb5jYx9+KZm3gsLxuZcfdyTXXMRNURPLxYiOlyzMcizgCsuxPYHqjQu0XLs/zfH5LeweHou010YW9dquTNduqmN0VW6Y6cx11m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IeERtUz/EbUczwem9QZpl+XZbuwUUYLGXLNNdyjfzSqYpmImeNNVO/sUwlbgha/x+pMrznI8/zHFY/MsHcjFWb2LvVXbldmr0MxxqpmZimqI/bBYgAAAAAAAAAAAAAAAAAAAAAAAAAAAAAAAAAAAAAAcTtT2k5Hs4yaMZnNyq5ir2+MLgrUxzS/VHY7FMcm+qeSO3O6JqLrLhCa71Ni6reWYzzlwldW63h8BT/tO1vuTHGmfc3R2gXwHzyjnu3aPNkfZ7XRu383jzXMftNlpjbrtD0rjYtYvNL2Y2rdW65hc1pm5PuTVO6uJ+UF+xG2x7a7km0rBV0YaJwOdWKONfwF2rfMR/eoq5OPT290THXiN8b5JAAAAAAAAAAAAAAAAAAAAAAAHE602qaN0Vm1GWamznzFjq7MX6bfmW9c30TMxE76KJjp0zyb9/I3ej9VZNrLJ4zXTeM82YCblVrmvMq7foqd2+N1cRPXjrA3YK5cNPM85wWlchw+XXb9nK8ViLtONqtTNMVVRTTNuiqY6077k7uvxe0CxoqHwKczzqvU2d5dzW/cyKjBc1roqmZt2r/Hpijd1omaZudLp8XtLeAAAAAAAAAAAAAAACNeEfmWOyjYxqHHZVjcTgcba8z8zxGGu1WrlG/E2ondVTMTG+JmPcmVJ8DrraDmGKowuA1TqvFYm5v4lqzmOIrrq3RvndEVb55ImfkB9Ih89PPXa/6/19++xn9X8nO9rtiOaV5jrummOvXexe7/GQfQwUE03t92h6exUU382nMrVE7q8PmNqLm/tTVyVx+0tXsZ2x5NtKw9WHoo8789s0ca9gblfG41PXrt1cnGp7PXjr9aZCUAAAAAAAAAAARVwktd4jQuzq7dyu5NrNcxuxg8Ncjp2t8TNdyO3FMTEdiZiQbPXe2PRWicVXg83zWLuYUfbYTCUTeuUz2Kt3JTPaqmJcXheFFoO/iYtV4bPbFMzu5pcwtuaf8tyZ/wAFVdmGgs32l6qnLcuuxRMUzfxeMvb6qbVG/lqnr1VTM8kdeexG+Ysba4J+RU2KOPqXM6sRHTrizbiiZ970/wDEFkxwG3zH5tlmyLUmL0/Xdt5hbsU7rlnfx7dua6YuVRMdKYomqd/W3b+sprwf83z3C7XtPU5RiMTVXi8ZRbxduKpmLtmZ/wBpNcdfdTxqt89KY3g+hINHrHVeS6Nyfz11JjfMWA5pTa5rzKu56KrfujdREz1p6wN4OJ0XtT0brbNrmW6Yzjzbjbdmb9VvzLet7qImImd9dER06o5N+/ldsAAA5HXG0jSmhcRhbGqc18w3cVTVXZp8z3bvGiJiJn0FNW7px03XKi8OD7/6V+K3/DpBZfRGt9Pa4wOIxmlsw83YfD3OZXK+Y3LXFq3b926ummZ5JjpOjVx4EfqI1B+UY8VSscAAAAAAAAAAADjtp+0PJNnWQ+eOd3Kq7tyZpw2EtbuaYiuOtEdaI5N9U8ke7MRIdiKH604Q+utSYqujLMXGSYKqd1GHwNP+03dbfcmONM+5xY7TQ0Ttbx1Pmu39neIpnl5tT5rqj3d4PocPn3lG17aXo7HxaxOc5lXVR9vhc3pm7vjsTzT0UR7kws9sU265VtBu0ZVmdmjK9Q8XfTZ42+1id0cs25nl39fizy7ulM8u4JmAAAAAAcTrTapo3RWbUZZqbOfMWOrsxfpt+Zb1zfRMzETvoomOnTPJv38jtlJeGf1WMF+SbPjbwLf6P1Vk2ssnjNdN4zzZgJuVWua8yrt+ip3b43VxE9eOs3aEeB91HqPj9/8A8qbgAAAAAAAAAAAAAcPtuxuKy7ZPqfGZfib+ExdnCTVbv2Lk266J3xy01RyxPuA7gfNbnj649uWpP4pf8pdXg2a0u6z2Y4O5j8RXiM1y+ucHirlyqaq65p5aK5meWZmmad8z05ioEqAAA5zaLqazo7RGcZ9f4s+Y8PVXbpq6VdyfQ0U/LVNMfKDox8169pOuK66q51jqOJqnfPFzO9EfJEVboW94JWc5pnuzLGYrO8yxuY4qnNLtuL2Mv1Xq4pi3amKeNVMzu3zPJ25BNYAAAAAA/ldUUUVVVTuppjfMoww23zZpicRasWNSca7driiinzBiY3zM7ojltglAAEa5tty2dZRmuNy3MNQ8xxuDvV4e/b8xYmriXKKppqjfFuYndMTyxO5IeX4yxmGAw2NwdfNMNibVN61XumONRVETE7p5Y5Jjpvm7tY6qesvy1jfH1voXs/8AUHpv8m4bxVIN8AAAAAAAAAAAA0OtNX5HorKaMz1NjvMWCrvRYpucxuXN9cxMxG6imZ6VM8u7dyN8gXhn9SfA/laz4q8CR9E7T9H63zK9gNL5v5uxdm1N+5b8zXrW6iJinfvroiOnVHJ0+V2amPAn6o+dfkmrx1pc4AAAAAAAAAAAAAAAAAAEW2dv2zO9eotWtS8a5XVFNMeYMTG+Z5I/+mlJ8t8m+++B+Ho8KH1IAAABSDhH611VlG2fUOByrUud4HBWvM/M8PhsfdtW6N+GtTO6mmqIjfMzPuzILvj52YHUW1XMMLRisBnGuMVhrm/iXbOJxddFW6d07pid08sTHyPfz22vU8s4/XsRHZvYz+oPoYPnrgtrm0zTeLii7qHNqbtPLNrMI5rvjtxdiZT1sf4SeHz7H4fJ9b4exl+MvTFFrH2ZmLFdU8kRXTMzxJns75j3oLIAAAAAAAAAAAAApnwzczzmde4HLr92/byanBUXcPaiZi3XXNVXHqnrTVG6I7URHZ5QuYID4HGZ5zmGz7MLea3b9/A4bGczwVy9MzMU8WJqopmfwYnd7kzKf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M7TNT29HaDzrPbk08fCYeqbMVdKq7V6G3Hy1TS6ZVvhr6s4mHyXSeGueiuTOYYqIn8GN9NuJ92ePO7tQCANmuj8ftG1nGU2LtUX71q9iLt+rl3TTTMxNXu18WPzmx2IanuaG2rZTjMXNVjDzenBY2mrk4tuueLVxvezuq/NTzwKdK+ZskznVGIt7rmLuRgsNMxy8zo9FXMdqappj8xDvCe0r9jG1rMq7NviYPNIjMLO6OTfXM80j9uKp3diYBfsR5sC1Z9mOy3JsfducfG4ejzHipmd881t7o3z26qeLV+ckMAQ9wo7OeWtm1WcaazbMsuxWV36bt7zDirlmblmr0NUTxJjfumaZ5elESiHgpbSM7xm0O9kmpM7zHMrOY4aqMP5txVd7iXbfovQ8eZ3b6ePv3dPdALfgACh22zanqTGbT8+jINSZxgcrw1+cLYs4PHXLVvdbjiTVEU1RHoqoqnf21w9kmW5nlWzrI7GfY3GY7Nq8PF/E3sZequ3OPX6KaZqqmZ9Dvin5AdcOa2hazynQemr+dZ5dmmzR6C1ao5a79yelRTHZndPuREzPSUp11to1xr/ADScJl+JxWAwd6viWMtyyaoqr39KKqqfRXJ/w7EQC/Y+d9WynaVTZ88J01nW/dxuNFMzd/Z38ff8jZ6A21a10HmlOHxuLxWY4C1XxL+XZjVVVVTunlimqr0VuqOXtb+nEgv6NFojVOWaz0zg88yW7NzCYmn7Wrkrt1R9tRVHWqif6xyTD+66v3cNojUN/DXa7N+1l2Irt3LdU01UVRaqmJiY5YmJ64N4Pnfo3arqjK9V5Tj851RqLGZdhsTRdxGGqzG7XF2imd80TTVVunfHJunke+s9ouudqOdXqLNeY3MNVMzayvLYrqt26etvpo5a5/3qt/yRyA+hIqLwR9O6lyLaRmE53k+c5dg7mV3N04zC3bNuuvmtrd9tERM7t/b6a0uqtQZbpbT+MznOsRFjAYSjj3KunM9aKYjr1TO6IjsyDaiiu0jhA6u1djrmGyC/fyTK6quJasYOrdfuR1uNcj0W+exTujl3cvTc1b2W7TM5txj69PZ1fmr0UV4nfTcnt7q5ioH0PHzlwGqtf7N84jD04/OcoxVr0U4PFcbiVR2ZtV+hmJ7O73Fw9gm1zD7S8pv2cZZt4TP8FTE4mxRPoLlM8kXKN/Lu38kxy7p3cvLAJXBye07XWWbPtK385zaZrmJ5nh8PTO6u/dmOSiOx0pmZ60RPuA6wfO/XG1fWmvszmjEZjirWHu18WzluAqqotxvnkp4tPLXPbq3z3n7y/ZVtNtW6cwwWnM6sVfbRXTPM7v7O+Kt/yA+hopLoXbprDROKxGR63px+Mw/M6rfFxtNVOLwtc0zxat9W6qqN+7fFXL2JjpTyeyXWGpsXtQ0ph8VqLOb+Hu5nh6Llq5jrtVNdM3IiYmJq3THaB9BgaTWmqMr0dp3F51nt/mODw8daN9VyqelRTHXqmelH690RMg3YoZtF27ay1vmNWFyjEYjKMtuV8SzgsBVMXbm/kiK66fRVTPYjdHaaKNlW0rEWfPGdNZ1VMxx+NXTMXez9rM8ff8gPogPn3ova5rvZ7m/ma/jMbiLFiviX8rzSa6ojs0xFXorc+5u7cT0l3dnGtcr19pbDZ3k9Uxbr9Bes1z6Oxcj7airtxvid/XiYnrg6cABg57muEyLJcdmuY3OZ4PBWa792rrxTTG+d3Znk6TOQXww89ryvZXRl9muaa81xluxXu5N9umJuVf400R8oKn6vz/O9qO0GvF3KK7+PzG/Th8JhaZ3xbpmd1FunsRG/p9nfM9OV2djmyPJNneUWKosWcXn9dETicwrp31caenTb3/a0R0uTlnpz2q3cDrILeabT7+ZX6IqoyrB13be/rXa5iin/ACzX+qF3AHD7UNmeQbQ8ouYfNcNbt5hFExh8wt0RzazV1uX8Kns0zyT2p3THcAPmtiLefbMNoVdFNc4XO8nxPJXTy01bulPboqpnpdeKn0J0BqjC6z0dlWf4GOLaxlmK6qN+/mdccldHyVRMfIrDw2sgt4bUmn8+s0RFWOw9zDXpiOnVamJpme3MXN3uUup4EmeV4nTWocju1TMYLE28TaiZ6UXaZiYjtb7e/wDOBZUa/UP3gzP4rd8CXzZ0HndvTetcizq9RXcs4DG2sRcoo3caqimuJqiN/XmN4Pps8fNeG5tzHzRZ5r0uJx4436lFs91ltN2z5tibOSYfMastpndGBy+ZosWqetFyvkiqe3VPuRHSc7nmxjaHkmCrxmP0xjOYURxqqsPXbxE0x2Zi3VVMR8gPoiPnzsv2z6p0Jj7NPmy/mWTRMRdy/FXJqp4vX5nM75on3OTsxK9+ktQ5dqvTuBzvJr3NcDi7fHomeSaZ6U01R1qomJiY7MA24Id28basHs5sxluWW7WO1Jfo49Nmuf8AZ4emelXc3cs7+tTG6Z6czEbt4TEPnZiM62jbVM0u0UX86zq59tVh8NFXMbUT0vQU7qKI7c7nlmOitomh7M5lfyvPMqtW/RVYrD1VRFvt1V259D8swD6MCoWxDhFZjhszw2S6/wATGLy+9VFu3mVcRFyxM8kc0n8Kjs1Tyx05mY6VvYmJiJid8T1wBA3C/wA9zfIdEZNfyPNMflt+5mPEruYPEV2aqqeZVzumaZiZjfEciAtBbctTaWynP5xWaZlm+aYui1awVWYYqu/bw26auPc3VTPLu4sRHX6/JG6QvsPm5iqNea+vXMfdw+os/mqqZm5bs3b9ET2IimJimO1G6IXG4LWCzTLtlNnC55hsbhcXbxl6Is4y3VRXTTybvQ1csR0wS6I0227WMu2Z5Rbmq3GNzrFxPmXB8bdG6OncrnrUxPyzPJHXmKf5vr3aPtNzerC2sbmuMrub5py/LKa6bdNPvKOnEdmrf7oPoWPnditlO0jLLNWOr03nFEUxxprsxx647e6iZq/wbPZ5tx1norMLdGKx+IzbLaauLdwOPuTXMR14prnfVRMfq7MSC/w0ujNS5dq/TOBzzJ7k14PF0camKuSqiY5KqKo60xMTE+4rLwmcDtAxG0ya9KYXVV3LfMVqONltvEVWuPvq38tHJv6W8HM8M/qsYL8k2fG3k2cD7qPUfH7/AP5VM9WYfUWGzOijV1rNrWYTaiaac0puU3eZ753buacvF38btb97b6WwO0DEZVFelMLqq7lvHmIqy23iKrPH6/LRyb+lvB9I2PmOAwmZYO5hMxwuHxeFucldm/bi5RV7tMxulEfBXw+o8Ns9zCjV9nN7WPnNLk0U5pTcpu8z5lZ3THNOXi7+N2t+9puGDn2b5BpLIr2RZrj8tvXMdVRXXg8RXZqqp5nM7pmmY3xvBN+T5PlmSYWcNk2XYPL8PM8abWEsU2qN/Z3UxEb2cq9wOtTZ9n+c6loz3O80zOizh7NVunG4u5eiiZqq3zEVTO5aEAfPLXW0DWWG1vqGxhtW6hs2LWY4ii3bt5leppopi7VERERVuiIjrJB2kbetT6uzOjINnUY3D4SYi1TdwtuqrGYuqI5Zp3RxqI7ER6LrzPLugLmD56Zlst2n4iicwx+ns8xNf2011zN27+zvmrf8jC0ZtN1loLNafMOZ4yLdmvi3svxlVVdqd08tM0Vfaz1t8bpjsg+jA5nZvrDBa70dgM+y6Jt0YimYu2ZnfNm7HJVRPZ3T0p68bp67pgBA/CH24fYNXOQaZ5le1DXRFV69XHGowdMxycnSmuY5YieSI3TO/fuVSpu632kZrcporzrUGMn0VdNM13YtxPa+1oj9UA+ko+fVvSW1fQVvzywuX6hyy1a9HVcwtdVVFMR/fiiZjd76Nzdaw295/qnZ3g8pxOIxOBz/AA2Nou14/AXJsRiLMW64mKopmN08aqmZiOSenujcC9YrHwMM9zfOb+rozjNMfj4tU4TmfmrEV3eJvm9v3caZ3b90fqWcAABFXCj6hOpv0X/qrSqvBc6u2mf0r/pbq1XCj6hOpv0X/qrSqvBc6u2mf0r/AKW6C/4AOA2sbLsi2iZNftY3DWbGbxRPmbMaKIi5bq3ckVTHLVR2aZ+TdPKoRl2MzbQus6MRYqnC5xlGLmmqN/SroqmmqmezE7piY68TL6bPnRt4rs17YtWzh93E831xO7+9G6Kv828H0F01m9nP9O5Zm+FjdYx+Gt4miJnliK6Yq3T2437mycBsBpuU7G9Jxe38bzFTMb+xvnd/huV24VWsNS5JtUnCZNqLOMvwvmGzXzHCY27ao40zVvni01RG8FyBQ7EbeNU2tnWVadyzMsdGYxzWrHZrfvVXMRXxrlU0UUV1TMxEUzT6Lp9aN27l4n7F9dZnVGZecWpsZVV6OMV5kv3Jnt8fdP694PpOMDT/ADSMhy2L/H5r5mtcfj7+NxuJG/fv66KtvO2vB7OrUZZldq1jtSXqOPFquf8AZ4amelXc3cszPWpjd2ZmI3bwmQfOvFai2i7T81uWaMVnWcXp9FOGwkVcytxP+5RuppjtzHyv7jdm+0jTNmcxryLOsJTR6Oq/ht9U0R2Zm3MzHuyD6JijuyvhE6l0zjLOF1PfvZ5kszFNc3p42JtR/eprnlq9yrfv7MLp5Dm+Az/J8JmuUYmjFYDFW4uWrtHSqie9MdKYnliYmJBnqs8Oa7VFnRdqJ9BVVjKpjtxFiI78u+4VWH1LidDZXRo+znF3GxmVM3Iyum7Vci3zK5v38z5eLv4va37lN9Y4TV+F8x/ZnYz+zxuP5m89qL1O/wC14/E5p+bv3drf1gWO4DlmiMBq+/xY5pN3DUcbtRFyd3+K0T5paPwms8TaxU6Nw+ob1umqnm/nVReqiJ5eLx+Z9fp7t/bTzwZsDtAw+0yK9V4XVVrLfMV2ONmVvEU2uPvp3ctfJv6e4Fs6qYqpmmqImmY3TE9dqsp01kWTYm7icoyXLMBiLsbrl3C4S3arr92aYiZc7tuxuKy7ZPqfGZfib+ExdnCTVbv2Lk266J3xy01RyxPuKocH7W+q802wabwWZ6nzzGYO7duRcsYjMLty3XEWq5jfTVVMTyxE/IC86EOGH1H5/KFjvVM/hR4fUWJ2dYSjSNrNruYRmVqaqcrpuVXeZ8zub9/M+Xi7+L2t+5TzVOB1/h8r4+q8Lqq1lvHiONmVvEU2uPy7uWvk39PcCS+Bd1V8f+SL3jbK7D5jaTw+osTmVdGkbWb3cwi1M105XTcqu8z3xvmeZ8vF38Xtb9ywPBrwG0HD7T7FeqsLqu1lnmW9E1ZlbxFNnjbo3b5r5N/YBbgABUXhwff/AEr8Vv8Ah0rdKi8OD7/6V+K3/DpB1nAj9RGoPyjHiqVjlAdm21/G7PNA5plWQWKfPjH4zmsYq7TFVFi3FFNO+Kfwqt+/p8kbuv0njd0ltY17R55YvL9Q5nau+jpuYquqiiqJ/uRXMRu97G4H0EHzauVa32b5rbpuVZ1p/F/bURM12ouRHY/Brj9cLV8HbbfVri59j+p+ZW9Q0UTVZv0RFNOMpiOX0PSiuI5ZiOSY3zERuBPQws7y+jNsmx2XXq67dvF2K7FVdud1VMVUzG+J60xv3w+cWOzrVGmNTX8LfzbMKMflmLmiqmrE1zEXLde7pTPLG+AfSoavS2c2NRabyvOMJ9wx2Gt4imN+/i8amJ3T2437vkbQAVT4ZussXhc3yHT2V42/hqrVqrG4ibFyaJmap4tETMT1oprnd/vQ2vAzy7MsZgs91JmuNxmIt1104HDRevVVxybq7kxEz27cb+1ILLgAPnjwgNWYjVu1LOr925VVhMFfqwOEo3+hpt26pp3x76Ymr5X0OfNPahlV/JNoupMvxVM03LOPvbt/4VFVU1U1fLTMT8oLh8G7ZflOl9G5XnmKwlq/qDMbFOKqxFymKqrFFccamijf9r6GY3zHLM7+tuiJpRnwftc5brLZ5ldvDX6IzPLsNbwuMw2/0dFVFMUxXu/u1RG+J7cx04lJgNBrXR+R60ye7luocBaxVmqJiiuY3XLU/wB6irp0z7ny74fPXXOn8fs72hY7KqMTXTi8sxFNeHxNv0NU08ldu5HYndNM9qX0pRVtF2GaX17qWvPM5xObWcZXaotVU4W9bpomKY3RO6qiZ3/KDqNk+q/s12e5Ln1cUxfxNni36aeSIu0TNFe6OtHGpmY7Uw61zGzrReXaB03RkmTXsXewdF2u7FWKrpqriaunG+mmI3fIy9a6oyvRum8XneeXuZYPD09KnlruVT9rRTHXqmel/jujfIN4KHbQdvOtNaZhVhsnxN/J8uuV8SzhMvqmLte+eSKrkeiqmexG6O00VOynaXmVuMdXpzObkz6Lj3+S5+qqeN/gD6HD5z5RrXX2znOPM9GY5tluIszHHwON400THbtV8nL2d2/sSuZsM2qYTabkF25XaowmdYPi04zDUzvp5elco38vFndPJ04mN3YmQkxSXhn9VjBfkmz428u0pLwz+qxgvyTZ8beBNnA+6j1Hx+//AOVNyEeB91HqPj9//wAqbgBB23zbnh9BV1ZJp+3Zxmo6qYm5NzltYSJjfE1RH21UxyxT7kz1omrfmraNtTzC9VbuZ5ntcTvrptcbmNrf1t0bqKPc5AfRUfObMdLbQ9n1EZhiMDnuS26Zj/4qxXXTRTPW310Tuj5ZTdsG4QuNxOaYXT2vr9F6nEVRaw2ZzEU1U1zyRTd3ckxPS43Tienv374C1YNDrnVeWaK0xjM8zq5NGFw9PJTTy13a55KaKY68zP8AWeSJBvhQXXm2zW+vM0nDZdisVluCu18Sxl2W1VRVVv6UVVU+irmex0uxENXGybaXiLXm2rTWcVTu43Gr5Ln7Mzxt/wAgPocPnhpvaVr/AGeZvOGjMcxtVWKopu5bmUV10e9m3Xy0+7TuntrobG9pmXbS9OVY3C2/MuY4aYt4zBzVxptVT0pievTO6d09qY6wO/AAcBt+6jWrPiU9+HfuA2/dRrVnxKe/APnrleX4nNMVOGwVvml6LV29xY/u27dVyr/LTKauCHq7zh2j15NibnFwed2uYxEzyRfo31W5+WOPT7tUOY4NVui7tt01bu001266r9NVNUb4mJw93fEtPtEyLF7ONqWYYHB1V2bmXYynEYK71+Jviu1Vv68xHF39uJB9HhpNEahw+q9I5TnuE3Rax2Hpu8WJ38Srduqp/NqiY+RuwFWuGrq7iYfJtJYW5y3J834uInrRvpt0z8vHnd2qVor12ixZru3q6aLVFM1VVVTuimI5ZmXzj17nWM2k7U8djMHTVdu5pjacPgrU9Pib4otU9rk4u/tzIOWxeXYnCYHA4u/RxLONprrsTP4VNNU0TPucamqPklc7gYdSfHfla94qyhfhU5Dh9L5ro3JMFu5hgckosxVu3ceYuV8aqe3M75n3U0cDDqT478rXvFWQT0CKNum2LAbNcDRhcNbox2ocTRxrGFqndRap6XNLm7l3b45IjlndPS6YJXHzux+ptou1PN7lmjE5xm12r0U4PBRVFm1T7yj0NMdbfPyy8sw0FtF0dYqzO9k+d5datxx6sTh5q/2cdmqqiZ4vuzuB9FhTbYvwis2yrMsPlWu8VXmGUXaoojHXOW/ht/Sqqn8Ons7/AEUdPfO7ct3m1dV7IsZXg6puVV4aubVVqd81TNM7pp3dPrbtwMnF+lb3vKu8+YOm/VFlfxq14cO3qyra7xZ42A17xd3Lvs4zdu/UjvDxdm/bjDxXN6aoiiKN/G42/k3buXfvB9UB89POra/6w19+5xn9H0LB81trHVT1l+Wsb4+t9C9n/qD03+TcN4ql89NrHVT1l+Wsb4+tKWp9uuo82yrJdKbPLeKw1FnB2MLXfw9uasViblNuIqi3ERM0074ndu9FO7fvjpAuuPnrmOy7ajjqJzDMcgz3FVz6Ka7tU3Ls/mzVNW/5Gt0ltF1noHNojAZnjrE2K+Ldy/FzVVandPLTVbq6U9bfG6Y7MA+jg5PZbrbB7QNGYLPcFRzKq5vt4ixv3zZvU/bUb+vHLExPXiYdYAIm26bY8Bs1wdGEwlq3jtRYmjj2cNVO6i1T0ouXN3Lu3xyRHLO6el01Rsx1dtE2nZvXh6cZnGaXq99UYLAxVFqin4OjkiO3PyyD6JD524rZjtJyGzOYVafzrDxRHGm7h99VdPbniTMw6jZjwg9VaUxtrD59ib2e5Pvim5axNXGv247NFyeWZjsVTMdbk6YL1DV6Yz/LdT5Fg84yXE04nAYqjj2645J7ExMdaYnfEx1phtABEO37bDh9m+XW8Fl1FrFajxdE1WbVfLRYo6XNK4jp8sTER1909hTzG55rjaTnM2bmKzjPMbc31RhrPGrppjtW6fQ0x7kRAPpCgXhn9SfA/laz4q8rnh9n+1fSdHnhgMo1DgOJ6Ka8FXVNUR24tzM7vdh7622xZxrTZvb01qi3F/McLjreIt46mmKJropouUzTcpjk42+qOWI5eXfG/lkOx4E/VHzr8k1eOtLnKY8Cfqj51+SavHWlzgAAB+btyi1bruXa6aLdETVVVVO6KYjpzMqh7Y+ElmWMx+IyrZ/cjB5fbqmirMppibt/d05txPJRT2J3caenydIFvh87MHo/aTruzGY0Zdn2bWrnoqcTia6ppudumq5O6r5GJjMPr/ZvjLVzExn2QXKp/wBnXFddui5MdaJieLV7nKD6PCuPB428YnVOZWdM6xm1563InzJjqaYojETEb5orpjkivdv3TG6J3bt2/dvscAK8cMTUGc5Bkmm7mRZvmOWV3cRepuVYPE12ZriKad0TNMxvRLs0285tpLSuoJzTHZhn2eYq5ZpwFOYYm5et2YiK+PXM1TM7uWn0Mbt/yAvCKA38Ntb2pxVmNVnPszwlyZmiY32sN+ZT6Gj9Tls1yfWmz/F2rmOw+c5Feqn/AGV6mqu1FU/7tdM7pn3JB9JxWrg0bbcw1JmlGlNX34xGPromrBY2YiKrvFjfNuvdyTVuiZirr7p3753b7KgDT6v1HluktO43O86vcxwWFo41Uxy1VT0oppjr1TO6IjtqMbTNt+rdb4+7bw2NxGU5RNUxawODuTRM09bmlUbprmf1diIBf8fO3K9lm0jG2qcxwWnM4p43o6btccyrntxFUxU7HRG2DXmzDPbWWaztZni8u3xzXBZlTVF+ij+9arr5fciZmme104CGMm+++B+Ho8KH1IfLfJvvvgfh6PCh9SAAAFAOFH1dtTfov/S2l/1AOFH1dtTfov8A0toFquC51CdM/pX/AFV1KqKuC51CdM/pX/VXUqg1GqNNZNqnK7mX6gy7D4/C1xMcW7Rvmnf16aunTPbiYl8+9s+hqtnuvsbktNyu7g5ppxGEuV/bVWat+7f24mKqZnrzTvfRtTDhrYixd2jZRZtzE37OWU803dbfduTET3/lBPXBm1Zf1ZsowF3HXJu43L7lWX3rlU75r4kRNEz2+JVRvnrzEpVV34E9m7Ts9zu9VExarzOYo39eYtW9/fhYgAVZ25cIu/g8fich2f3LcVWZm3iM1mmK/RRyTTZieTk6XHnfv63WmYPwOm9o20WKsws4PPc7t1TP/wATfrqqtzPXimuueL8kTyA+iw+c1yvaHswx1mq7XnuQXJn/AGfGmum1c3db+5X7nKtJwett8a8q84tR02sPqK3RNdu5bji0YymI5ZiOtXEcsxHJMb5jdumICdQcntO11lmz7St/Oc2ma5ieZ4fD0zurv3ZjkojsdKZmetET7gOsHzv1xtX1pr7M5oxGY4q1h7tfFs5bgKqqLcb55KeLTy1z26t895+8v2VbTbVunMMFpzOrFX20V0zzO7+zvirf8gPoaKS6F26aw0TisRket6cfjMPzOq3xcbTVTi8LXNM8WrfVuqqjfu3xVy9iY6U8nsl1hqbF7UNKYfFaizm/h7uZ4ei5auY67VTXTNyImJiat0x2gfQZr86yPKc8sUWc7yzA5jZonjU28Xh6L1NM9mIqidzYKlcL3Veosh2gZTh8jz7Nstw9eV0XKrWDxlyzTVVzW7HGmKZiJndERv7UAtfgsJhsBhbeFwOHs4bDWo4tFqzRFFFEdiIjkh7IV4Jec5pnuzHFYrO8yxuY4qnM7tuL2Lv1Xq4pi3amKeNVMzu3zPJ25TUAIQ297csPoCqclyG3axuo66Iqr5py2sJExvia4jp1THLFPY5Z60TVm5m+0XahmV2ijEZ5nd3p12cPxuZWon/dp3UUR8kA+io+deP2fbRtI2asyu5LneAt2449WIw0zPM47M1W5ni+7LvNk/CNz/T+NsYLWN67nOTVTFNV65y4mxH96Kvw47MVcvYmOkC7AxcqzHCZtluGzDLcRbxOCxNuLtm9bnfTXTMb4mHtipmnDXpiZiYomYmPcB6D50aZ2masw+pMqvZnrDUVWAt4u1XiKa8xv10zbiuJqiaeNyxu38nXd9rvbTrjaTntzKdCWcyweXTMxaw2X01TibtP9+5XTyxHaiYiN/Lv6YLsj53Ztsu2k4W1XmOP07nNe6ONVdjfdriOzMUzNTI2cbZNW6GzKzNOYYnMMspqiL2X4y7NdE09eKZnfNue3HX6cT0gfQkazS+eYLUunsvznK7k3MFjbNN63MxumInpxMdaYnfE9uJb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8rqpooqqrqimmmN8zM7oiHzf2qakva72l5vmmHiu7RisTzHCURHLNqn0FuIjszERO7szK53CV1Z9imyjNKrNziY3Mv8A934fdPLvriePPyURXy9ncqnwZ9P2M92sZZex9dqjBZXE4+5NyqKYmqjdzOOXr8eaZ3diJBdzZzpu3pDQ2S5FainfgsNTRcmnpVXJ9Fcq+Wqap+VEXDJ0r566Bwef2Le/EZPf3XJiOXmN3dTP6qot/rlOnnrl3r/Cfvqf6tZqajJtQ6dzLJ8bjsJOGx2Hrw9f+1pndFVMxvjl6cb98e4CrXAv1Z5h1TmemMTc3WcyteaMPEz/APWtx6KI92jfP5kLiPmdkmPx2hNe4bGU7vN2TY70dNNXJVNFe6qnf2JiJj3JfSjK8fh80yzCZhgrkXMLirNF+1XH4VFURVE/qmAeed5bh85ybHZZjqOPhcZYrw92ns010zTP+EvnDha8fs62k26rkT5uyLMfRxHJFfM6+WPcqiJ+SX0rUs4ZGlfOrX2Ez+xb3YfOLG65MRyc2tbqZ/XTNv8AxBczAYuzj8DhsZhK4uYfEW6b1quOlVTVETE/qlz+0/UdOktn+e55xopuYTC1TZ39e7V6G3H7dVLheCrqb7IdkmBw12vjYrKLlWBr3zy8SPRW59ziVRT+bLjOGtqXzLprJdOWK91zHX5xV+In/wCnbjdTE9qaqt/5gK/bDtL1az2p5Ll9+mbuGpvea8XNXLE27foqon30xFP5z6Kqx8CjSvMMqzrVOIt7q8TXGBw0zHLxKd1VyY7U1TTH5krOAolwqtaXdTbS8Tllq7M5bkkzhLVETyTd/wDq1T2+NHF9yiE+8FzZtg9L6Mwmocbh6K89za1F/mlcb5sWKuWiinsb43VT7u7rKT5xjK8xzfHY67PGuYm/XeqnszVVMz31jcJwrcZhcLZw9jSOEptWaKbdFPm2rkpiN0R9oC3auHDD0Hg8XpajWOCsUWsywNyi1i66Y3c2s1zFNM1dmaappiJ7Ez2Icx0WuY+1PCd21eQ53aFwjsZrPRuZ6fv6bw2Gt46iKJvU4qqqaN1UVRO7ixv+1Bt+BXqm7hdT5tpm9cnzLjbHmuzTM8lN2iYird7tM8vvIWh2h+oDU35MxPiqlHeDHiKsPtw0zNM8ldV+3VHZibFyP6LxbQ/UBqb8mYnxVQPm9pfKa8/1LlOT2blNq5mGLtYSm5VG+KZuVxTEz7m99ItEaRyfRWQ2MpyHCUWLFumOPXujj3quvXXV+FVP/pG6OR89tknVU0b+WcH46h9KAEJ8JzROrdeZXkmWaVs2buCtXbl/F03L9NvfXERFvp9PdE3P1psfi9dt2LNd29XRbtW6ZqrrrndTTEcszMz0oBXrg3bFcbo3NcwznWOBw05nRFNvAcW5Tdi1E7+PXG7pVT6GInpxG/srEIA15wndM5HibuE05g72fX7czTN6mvmOH39quYmavkp3T1pRljOFdqyu5M4PJMitUdaLtN65P64rp7wJy4TulMFqLZVmuMvWaPPDKbc4zDX93oqIpmOPTv7E07+TsxE9ZVrgwZney3bVkMWqpi3i+a4a7TH4VNVuqYj9qKZ+Rt9UcJDV+pNO5lkuOy7ILeFx9ivD3arNi9FcU1RumaZm7Mb/AHYlzHB46tOlPjU+BUD6HqOcLnVd3PNpteT27kzgcltU2aaYnkm7XEVXKvd5aafzF43zT2p4mvGbTNWX7k75rzXFT7kc1qiI/VuBaTgj7OsHlelber8xw9FzNsx43mWqunfOHsRM076exNUxM7/7u6OvO+xDQbPsHRl+g9OYO3ERRYy7D24+S3TDfgivhFaCyrV+z7NMdibVFvNcpwt3F4XFxT6OIopmubcz16aoiY3dad0qYbG+qzo/8rYbxlK/207qbas/JOL8TWoDsb6rOj/ythvGUg+kak/C+1pdzrXlOnMPdnzuyamIrpieSvEV0xNVU9ndTNNMdieN2V2HzM2iYyvMdf6kxlyd9V/MsRX+u5VugFruCZs2weUaWsavzLD0XM3zGJqwtVcb/M9jfMRNPYqq5Z3/AN2Yjs77CqdZBwosXkuRZdleG0phZsYLDW8NRPmyqN9NFMUx+B2mf0WuY+1PCd21eQDvOFroPB53oW9qbD2KKM4yni1VXaY3VXbE1RFVNXZ4u/jRv6W6eyiPgcapu5XtEv5BcuT5kzjD1cWiZ5IvW4mumf2Yrjt8nYZGsOEzjdTaVzbJL2mMNYt5hhrmGm7Ti6qpo41Mxxoji8u7po12EYirDbYdJV0TumcfRb+Sr0M/4SD6MAAKtcOW9VThdG2d88WuvF1zHbiLMf8AmlaVVrhy2pnDaMvRE8WivGUTPbmLM/8AlkGPwGbdM3taXJj0VNODpie1PN/6QtaqjwGr1NOJ1lZmfR10YSuI7UTeifCha4AAFceG5apnRGn7sx6KnMZpie1Nqqf5Q4jgR3pp1rqGzvni15fTXMduLlMf+aXccNu5TGh9P2pn0VWYzVEdqLVX9YcRwI7M1a01De3TxaMvpome3Vcpn/yyC2mofvBmfxW74EvmVkGAjNM9y3L6rk26cXibdia4jfNMV1RTv3fK+muofvBmfxW74EvmvoX1b6e/KOH8bSD6RaU07lmlchwuT5HhaMNgcNTxaaaY5ap69VU9eqenM9dtgBTzhgbPMLkuZYPVuT2KbGHzG5NjG27dO6mL+6aqa4js1RFW/t07+nMtvwJtT3ZvZ9pa/cmq1FEZhh6Zn7Wd8UXP177f6p7KTuFfhaMRsRzm7XETVhr2Gu0T2Jm9RR3q5Vx4I2Iqs7Z8HRTO6L+ExFurtxxeN36YBdfVed4fTems0zrGctjAYavEVUxO6auLTMxTHbmd0fK+dWDtZttK2jWrd67zTNc7xsce5PSo408s7v7tNPW60U7lzOFdjK8JsUzei3O6cTew9mZ7XNaap8FTXZdrGdBaywmoaMvt4+7hqLlNu1XcmiImumad++InrTP6wfQvROlMq0Zp3C5NkeHps4azTHGq3Rx7te7lrrnr1T2fkjkiIbyummuiqiumKqao3TExviY7CpXRa5j7U8J3bV5B0WuY+1PCd21eQCPeE3oXCaI2i1RlNqLOV5nZ812bVMbqbVW+YrojtRMb4jrRVEdZaHgx6pu6o2SZdVi7k3MXltdWX3a5nfNXEiJomfzKqI92JVN207Vb+1DEZTexGU2suqwFNyiOZ3puceK5pnl3xG7dxf8AFOPAfxFVWndUYeZ9BbxVm5EduqiqJ8GAZ3Da9QORflP/AEq0L8GHQOX6513eqzumm9luV2YxNeGnpX65q3U01f7vTmezuiOlMpo4bXqByL8p/wClW4vgQeqfU3xO14cgt3h7NrD2LdnD26LVm3TFNFFFMU00xHSiIjpQ/YAqRtp2N7Q9b7SM3znDYTC3cDXVTawnHxdFPFs0xEU8kzyb+Wd3ZmU9bFNB4bQGhcBl/ma1bzW7bpu5hdp3VVV3pjfMTV14p38WOtyduXR6u1Tk2kMnuZpqLH2sFg6J3RVXy1V1f3aaY5ap7UQrrqjhYWLd+u1pfTld63E+hxGPvcTf83Tv8IFpFOuGfpTBZVqTJtQYCzRZuZrRdt4qKI3RXct8XdXPbmK90+9hhXOFZrSap5nlGnaaexVYvzPjYcDtV2t57tMw+XWc+wmWYenA1V125wVu5RMzXFMTxuNXV/djpbgT3wIszvXtMalyyuqZs4XF2r9ET1puUTE+LhZVVvgNeldZe/wnevLSApLwz+qxgvyTZ8beTZwPuo9R8fv/APlQnwz+qxgvyTZ8beTZwPuo9R8fv/8AlBNyuHDc9RenvyhV4upY9XDhueovT35Qq8XUDluA99/dV/FrHhVrcKj8B77+6r+LWPCrW4B8y9oXq+1L+U8T42peXYFs4yzQujMFet2rd3OsfYovYvF7t9U8aIqi3TPWojfEduY3+5RraF6vtS/lPE+NqfSDSvqYyf4nZ8CAbRUXhr6awmDzfIdQ4W1RbxGOpuYfFTTG7jzRxZoqnszuqmN/YiFulZ+HB6ndLfGr3gUg8+A9mVy7kuq8sqqnmWHxFjEURv69ymumrxVKxWps3s5BpzNM3xMb7OAw1zE1xv6cUUzVu92d25WLgNemtZe8wnfvJj4SuJrwmxDVNy3O6arVq18ld+3TP+FUgorbjNNc62oprr5vm2c42KZqq6U3Lle75Ijf8kQ+imgNH5XofTOFyXJbNNFq1THNLvF3V37m70VyuevM/wCHJEckQpHwXsHRjNt2nouxFVFnm97dPZps17v8d0/Iv8AptwwNBZVp7OMs1Dk9qjC+etVyjE4e3Tuo5pTETzSI60zE8sdmN/XlclWXhw/eDSvxq/4FINXwGvTGs/e4Pv3lrlUeA16Y1n73B9+8tcAACKuFH1CdTfov/VWlUuDFdt2NuOmrl65Rbtx5p31VzERH/wANd68rW8KPqE6m/Rf+qtKLaW09mmqs9wuTZDhfNeZYnjcys80pt8bi0zXV6KqYiPQ0zPLPWB9MvPXLvX+E/fU/1fi5nOV2qZquZlgqKY6c1X6YjvqH9D5tP9rP/P4X6x+qeD3tOmqInTUUx2Zx+G+sBZvapt50vpLKsRayXH4XOc8qpmmxYwtcXbdFX965XTyREf3YnfPS5OnFLdOZNm2vNZWMvwnHxOaZniJquXao37pqnjV3Ku1HLVMpe03wXNY4+9ROdYzLcpw+/wBF/tJv3I9ymn0M/tQszsq2V6e2b4GunKLVd/ML1MU38ff3TduR/djdyU07+tHa37928HX5DlljJMjy/KsHExhsFh7eGt7+nxaKYpj/AAhSnhh9WCr8n2O/UvIo3ww+rBV+T7HfqBJPBB2d5VVp+rWeZWLWLzC7frtYOLlPGjD00TumqIn8OZ38vWiI3dOVm0OcErqK5b8ZxHjJTGDU6tzzD6a0xmmdYuN9jAYavEVU7901cWJmKY7czuj5Xzmw9Gb7RdoFui5c5tm+d42IquVb+LTVXVyz2qaY63WiF0OFfjK8LsUzei3O7zTew9mZ7XNaap8FXLgjYGjF7ZsHerjfODwl+/T2pmnid6uQXK0Fo/KdD6bw2T5Jh6bdm1THNLu70d+vdy11z15n/DpRyQ6IAVJ4XezHCZZTZ1nkWGosW792LOY2bdO6nj1fa3YjpRvmN1XZmaZ6czL+8C/Wl63meZaPxd2asNetzjcHFU/aV07ouUx7sTFW7/dnsp4284G3mGx3Vtm7G+mnA134923uuR/jTCl/B1xleC206WuW5mJrxFVme3FduqifCB9DVVeHP/8Akn9O/wD1dapVXhz/AP5J/Tv/ANXBmcB370at+Hw/g3FnlYeA796NW/D4fwbizwOA2/dRrVnxKe/Cm3Bs6t2lvhrvibi5O37qNas+JT34U24NnVu0t8Nd8TcB9CEIcMPqPz+ULHeqTehDhh9R+fyhY71QIW4F3VXx/wCSL3jbK7Ck/Au6q+P/ACRe8bZXYAAAVF4cH3/0r8Vv+HSt0qLw4Pv/AKV+K3/DpBi8D/Z9luf5hmGp84tW8VTlt2mzhMPXHGpi7McablUdKd0bt3bmZ6cQuIrjwI/URqD8ox4qlY4HO6/0hlmt9MYzJc4s012r1M8zu8XfVYubvQ3KZ60xP6+WJ5Jl864qzPQ2tpmirmObZNjpjfHSi5br3fLE7vliX02fPvhNYSjB7cNTUWo3UV12bvy12LdU/wCMyC+un80s53kOXZrhfuGOw1vE2/e10xVHfUw4YGlvOXaVbzixb4uFzqxF2ZiN0c2o3U1x+riVe7VKzHB2xNWL2K6VuVzvmnDVWvkouVUx/hS0HCu0t9kOynFYyzb42Mye5GNomI5eZ/a3I9zizxvzIBqeBxqfz22c4nJb1fGxGTYmaaYmeXmNzfXT/m5pHyQntRPgm6n84Nq+GwV6vi4XOLVWDq3zyRc+2tz7u+nix79bnbJqT7E9mWoM2or4mIt4aq1YnfyxduegomPcqqifkBRXbRqOdW7UdQZnbqm5YrxM2MPu5Ym1b9BRMe7FMT8q92yLTEaO2cZFktVHExFnDxXiI/8A51fo6/1VVTHuRCkPB70v9lm1jJMJct8fCYW55uxPJvjiWvRRE9qauJT+c+hoAACD+ERsWjX9unO9Pzas6jw9viVUVzxaMXRHSpmetXHWqnk608m6YnAB8yq6NR6D1HuqjMMjznDT04mq1ciO1PXpn5YmOymTR/Cj1RllFuzqPAYPOrNPJN2n/wCHvT7s0xNM/sx7q3Op9L5HqnA+ZNQ5XhMwsRv4sX7cTNHbpq6dM9uJiUH6t4LGmsfzS7prM8blF2eWLV3/AOIsx2o3zFce7NUg6jRPCG0Nqau3YxOMu5LjK+SLeYUxRRM9q5EzTu99NKXrdyi7bpuWq6a7dcRVTVTO+JielMS+fm0TYjrLQ9m7i8XgqMwyu3y1YzAzNymiOzXTuiqn3Zjd23vsW2yZzs8zKzhsRdu47Tdde6/gq6t/Monp12t/2tUdPd0p6/LywF/kD8J3QWsdoE5HgtM2bN3LcLzS9fpuYim3xrs7opndPT3U8bd76U35Zj8NmmW4XH4C9TfweKtU3rN2npV0VRviY+SXpisRYwmGu4nF3rdjD2qZruXblUU00UxyzMzPJEQCB+DXscxWh7mY5tqzBYbz7qri1hJpuU3Ys2t3oqqZjpVVTO7s7o7cp9V61xwotO5RibmF0zl1/O7tEzTOIqr5hY3/AO7MxNVX6ojsSjfFcK3V1VyZwmS5Dao60XaL1c/ri5T3gTHwsdKYLO9l2MziuzRGZ5RNF6zeiPRcSa4promexuq37uzTCvXBKzO9gdtGXYa1VMW8ww+Iw9yOtMRbm7H+NuH91nwiNWat0xmGRZll+RWsJjbcW7leHsXabkRvieSZuzHW7EtdwXOrtpn9K/6W6C/6kvDP6rGC/JNnxt5dpSXhn9VjBfkmz428CbOB91HqPj9//wAqTNompbej9EZzn12Iq8xYequ3TV0q7k+hopn3appj5UZ8D7qPUfH7/wD5XlwyMZXhdkVuzRO6nF5lZs1duIpuV9+iAVM0ZkuY7SdpGDy+/iK7mNzXFVXMTiauWYp5a7lfuxTFU7uzuh9EtL6fyzS+R4XKMkwtGFwOHp4tFFMdOevVVPXqnpzM9N89dkWvKtnOq688t5bbzG75mrw9Fu5dm3FE1TTvq3xE9aJj5U0dFrmPtTwndtXkAtliLFrE2LljEWqLtm5TNFduumKqaqZjdMTE9OJfPnhB6JsaE2l43L8vpmjLcTRTjcJR/cormYmn3IqpqiO1EJU6LXMfanhO7avIRFtl2lXtpud4HMsRllrL68Lh/M/Ft3ZucaONNW/fMR/ekF0tgeqLurtlWR5ji7k3MbbtzhcRVM75qrtzxeNPbmIpq/OQ/wAOPG4ijLdI4Giaowl67ib1cdaa6ItxT+qLlf62+4FOIqr2a5vYqnfFrNa5p7UTatcn+H+LvduuzijaTo2cBZu0WM1wtfmjBXa/tePu3TRV/u1R+qYieXduBCXAjyrLL+O1Lml6i3czXC02bViaoiarVuvj8aafd4sRv7W7rrZvm7T9meyfVfHiMdkWb2t9O+afQ3ad/L099NyjpdmEw6Y4Vud4Wmi3qTIsFmFMck3sLcnD1z25ieNEz7m4EvcJbZpVrrSNOKyTL6cRqbBXKPM80VU0V3bc1RFduaqpiN0RPGjfP4PJ053xvwadnOvdEbRJxed5LcweU4nCXLGIrnE2a438lVE8WmuZ376d3S68pO0Twg9C6nu28Pext3JsZXyRazGmKKZntXImaf1zHuJcpqiumKqZiqmY3xMTviYB/QAHAbfuo1qz4lPfh37gNv3Ua1Z8SnvwCnXBl6uOl/f3/wDp7iYeGrpHmmEyfVuFt+itT5gxcxH4M76rdU+5PHjf/vUoe4MvVx0v7+//ANPcXi2iaas6w0TnGQ3+LHm3D1UW6qulRcjloq+SqKZ+QED8CzV3mnJs20nirm+7g6vNuFiZ5eZ1TEVxHairiz+fKzT5y7KNSX9n21HLMfjIrsUYXEzhcdbnpxbqniXImOzTyzu7NMPozTVFVMVUzE0zG+Jid8TAIh4UurvsX2WYzDYe5xcdnFXmG1unliiY33avc4m+n3aoQHwP9I+fm0S7neJt8bB5Ja5pTMxyTfr300R8kcertTEMPha6u+yLabXleHucbBZJb8y0xE8k3p3Tdn3d/Fpn3iyXBo0j9ieyrLeb2+Jjsz//AHhiN8csceI4lPyURTydmZBBXDa9X+RfkyPG1pQ4GHUnx35WveKsov4bXq/yL8mR42tKHAw6k+O/K17xVkE253mWHybJsfmeNqmnC4KxXiLsx1qKKZqn/CHzhzLGZvtK2iTeuTzTNc6xtNu3TM+ho49UU0U9qmmN0e5C7vCXxleB2I6nuWp3V127Vn5K71umr/CZUe2cao+wvWeW6gjA0Y+vBVV1U2K6+JFUzRVTE7909Ljb/kB9CtnmjMq0JpnDZNk1mmmi3TE3r00xFeIubuWuuevM/wCEbojkh0sxExunlhUnotcx9qeE7tq8g6LXMfanhO7avIBxnCr0Hg9Ha7sYzKLFOHy3OLVV+mzRG6m3dpndcppjrRy01butxpjpblg+Cfqm7qLZVZwuLuTXisovVYLfVO+ZtxEVW/kiKuLHvFY9tW16/tRs5TRicns5dOX1Xaqard+bnH48U745Yjd9pCWuA1iKpo1lh5n0EThLlMdiZ5tE96AWjxfpW97yrvPmDpv1RZX8ateHD6fYv0re95V3nzB036osr+NWvDgH1DAB81trHVT1l+Wsb4+tc/g6bOMs0ZojL8xi1bvZ3mmHoxGIxUxvqppriKqbVM9amImN/Znl7G6mG1jqp6y/LWN8fW+hez/1B6b/ACbhvFUg3yqHDY01hLF7INR4a1RbxWIqrwmJqpjdzTdEVUTPbiONG/sbuwterjw3PURp/wDKM+KqBpuA7mVybWrMsqqmbVNWHxNFO/pVTx6ap+Xi0fqWaz3M8PkuS4/NMbVNOFwWHuYi7MdPi0UzVP8AhCqXAf8Av/qr4rY8OpNfCYxleC2IamuWp3V10WbPyV3rdNX+EyCkGaY7Ntouv68Rd/22a5zjKaKKd/JTNdUU0UR2KaY3R7kPoHs00PlWgNL4bKMps0ceKYnE4ni7q8Rd3ctdU/r3R1o5FLuC3gaMdttyHmscanDxfv7u3Tar3f4zE/Iv4Aqzwu9mOEtZfGt8kw1Fi9Tcpt5nRbp3U3IqndTd3R+FxpimezxonrTvtM5La5gbeY7LtWYa7TvirK8RVHvqbc1Uz+uIBWfgaa0vYHVOM0lirszgsxt1YjDUzP2l+iN9W731ETv95C4WIvW8PYuXr1UUWrdM111T0oiI3zL5y7EcZXgdrukLtuZiqrMrNn5LlXEn/CqV8dreJrwey3Vt+3O6unKsTxZjrTNqqIn/ABB8/dc6gxuutdZjm9yK7mIzDE7rNrpzTRv4tu3HuU8WF+NkWgMv2e6QwuW4S1bnH10U147ExHor13dy8v8AdjliI60duZmaL7FMHRj9rekrF2Iqo88bNyYnr8Srjf8AlfR4BVfhk6EyrCZdgtY4C1RhsfexVOExdNFO6L/Gpqqprn/ejiTEz14mOwtQgXhn9SfA/laz4q8CK+BP1R86/JNXjrS5ymPAn6o+dfkmrx1pc4AAHD7asoz7P9m+bZRpWmicyxtNNj0VyLcRbmqOacs9mnfHyq+bIODvn2B11gcbrnLsJVk2Giq7NqL9F2LtyI9BTVTHTjfyz1p3bp6a3aJNpu3rSmhsXdy+mq7m+b254teGwkxxbVXYruTyRPajfMdeIBLVMRTTFNMRFMRuiI6zU6u07l+q9O47Jc4sU3sHirc0Vb43zRPWrp7FUTyxPZhVLM+FhqK5cmcr07lOHt9aMRXcvTHy0zR3mv6KvW/sVpvue/8AXAhPC38VpvU1q/Zr4uMy3FxXTVTybq7de+J/XD6f0VRXRTXT0qo3w+WmY4uvH5hicZeimm7iLtV2qKY3RE1TMzu7XK+o+E9K2feU94FauHD94NK/Gr/gUox4LGzvL9cauxmNzuii/luT0W7tWFqjfF+5XNXEirs0xxKpmOvyR0t6TuHD94NK/Gr/AIFLV8Br0xrP3uD794FrLdFNu3TRbppoopiKaaaY3RER0oiGh19prCau0fmmSY+1Rct4qxVTRNUb5t3N3oK47ExVul0AD5k6DzK5k+t8gzGzVNNeGx9i7092+IrjfHuTG+H02fLfLPvvhPh6PCh9SAVD4aerLuIz7KdK4e5MYbC2oxuIpieSq7XviiJ97TEz+ez+B5s6weKsYjWmb4ei9ct3pw+XUXKd8UTTu493d2d88WJ626rtIm4SuJrxW27U9Vc7+JctWojsRTZoj+S4XB4wdGB2L6VtW4iIrws3p7c111Vz4QJEcltO0JlW0HS+IynNbVEXuLNWFxXF314e7u5KqZ7HS3x145HWgPlvk333wPw9HhQ+pD5b5N998D8PR4UPqQAAAoBwo+rtqb9F/wCltL/qAcKPq7am/Rf+ltAsDwdtoWkMj2Oafy7ONR5ZgsdZ80c0sXr8U10b8RdqjfHbiYn5UjztZ0BEb/suybumlULQXB/1VrfSeB1DlWYZJZwWM5pzOjE3rtNyOJcqonfFNuY6dM9fpbnQdCprj2V033Rf+pBNeuOEbonIcDd85sVVnuY7p5nZw1NVNvf1uNcqjdu97xp7SnmY4vUG0zXly/NqvH55mt+IptWqeSOtFMdimmmI5Z6URvmeu1Oo8lxunc+x+T5ra5ljcFeqs3aY6W+J6cT14npxPXiYXx2BaV0XlejMvzvRuEmasxsRVdxeIqi5iJnpVW6qt0RG6qJiYpiI3wDpNlOjrWg9CZZkNuqm5es0TXiLtMcly9VO+ufc3zujtRDjuFBrS7pDZnftYC7NvMc2r8xWa6Z3VUUTEzcqj82N2/rTVEpeVH4cGMrrz3S2C3/7O1hr17d266qY/wDICPODds8sa/13uzS3NeTZbRGJxVHWuzv3UW57Uzvme1TK++Hs2sNYt2MPbotWbdMUUW6KYppppjkiIiOlCguxfbDd2X4HM7GFySxmFzH3KK67ty/NuYimJiKd0Uz/AHpn5UkdFrmPtTwndtXkAtBqvT2W6qyDF5PneGpxGCxNE01UzHLTPWqpnrVRPLE9aXzoxlvMdne0W9bw93dmGR5hMUXI5Irm3XyT7lUR0uxKd+i1zH2p4Tu2ryEBbQNS1aw1jmmf3MLThK8dci5NimvjxRMUxHT3Rv6W/wCUH0myTMbOcZLgMzwvpfG4e3ibfva6Yqj/AAlSnhc6ru55tNrye3cmcDktqmzTTE8k3a4iq5V7vLTT+YtLsExFWJ2OaSrrnfMYGm38lMzTH+EKI7U8TXjNpmrL9yd815rip9yOa1REfq3AtJwR9nWDyvStvV+Y4ei5m2Y8bzLVXTvnD2Imad9PYmqYmd/93dHXnfYhoNn2Doy/QenMHbiIosZdh7cfJbphvwRXwitBZVq/Z9mmOxNqi3muU4W7i8Li4p9HEUUzXNuZ69NURMbutO6VMNjfVZ0f+VsN4ylf7ad1NtWfknF+JrUB2N9VnR/5Ww3jKQfSNTDhsdUnJvyTR466uephw2OqTk35Jo8ddBK3Ax6k2M/K17xdpLO0DUdrSOi84z6/EVRgcPVcoonpV19Kin5appj5UTcDHqTYz8rXvF2mVwwsZXhtj1Vqid1OKzCxZr7cRFVffogFQtOZZmm0XaFhcDXfqu5lnGLmq9iK437uNM1V1zHYiONO7tPolo7S+VaP0/hsnyLC0YfCWKd3JHorlXXrrnr1T15/kp7wNMDRitrOJxFyN84TLL12iexVNdujvV1LuAKdcLbZlhNPYzDasyHD0YfA467zHGWLdO6mi9MTMVxEdKKoid/W3x/vLioy4SmBt47Ypqam5Tvm1at36Z7E0XaJ70THygifgW60vXqM00fjLs10WaPN2CiqftaeNEXKI7W+qmqI7dUrQYv0re95V3lB+C3jK8Jtv0/TTMxRfi/ZrjsxNmuY/wAYj9S/GL9K3veVd4Hy2weHrxeMsYa1u5peuU26d87o3zO6N/630e2XaAynZ7pmxlmV2qKsRNMVYvFzT6PEXN3LVM9jp7o60fLM/OzTfqiyv41a8OH1DAUg4X+msJke0qxj8Baos0ZthYxF6imN0Teiqaaqt3bjizPb3z1131QeG/6p9M/E7vhwCR+BrmVzGbKMRhbtUzGBzK7atxv6VFVNFfhV1J3V14EvqBz38p/6VCx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NfqLN8NkGQZjm+Oq4uFwOHrxFzszFNMzujtzu3QCnfDH1Z5769wuQYe5vw2TWf9pETyTfuRFVX6qeJHanjOB01sZ19qXJMLm+S5BViMuxUTVZuzi7FvjxEzG/i11xVHLE9OOVzm/Mtc655f9pmmdY/5OaXa+9G/5Ih9JsgyrD5HkeX5VgaeLhcFYow9uP8AdppiI39vkBQ/ofNp/tZ/5/C/WHQ+bT/az/z+F+sX/AfNXXOz/U+hasHGqsrqwHmyK5sTza3divi7uNy0VVRG7jR0+ytvwQ9WefuzWrKMRc42MyS7zDdM8s2a99VufDp9ymGz4VGlfsk2UY3E2bfGxmUVxj7e6OXiUxuuR7nEmavzYVr4LOrPsZ2rYLDX7nFwWcU+YLu+eSK6p32593jxFPuVSC+iJ+E7pX7J9k2ZVWbfHxmVzGYWd0cu6iJ5pH7E1Tu7MQlh+b1qi9artXaKa7ddM01U1RviqJ5JiQUw4GepvOzX2OyG9XusZvhuNbiZ6d61vqj/ACTc/VDkuEjqGvVm2TNaMLNV61gq6csw9NPLMzRO6qI925Nf+DSajwuP2VbXsVbwE8XEZNj+a4aa+lXb38ajjdqqiY3+7LoODVpu5q/bDgMRjIm9Yy+qrM8TXVy8aqmY4m/tzcmmfciQXU2a6ao0foTJMioimK8Hhqabs09Kq7Pork/LXNUulAHy5zPCTlmdYrB4miZqwuIrs3KJ5PtapiY/wXswmwTZZi8LZxOH03Fdm9RTcoqjH4r0VMxvifunYVx4Vehb+mdoeIzmxanzpzuqcRRXEclF/wD+pRPbmfRe5V2pSrwZts+W4nIMHpLVOMt4PMMHTFnBYm/Vxbd+1HJTRNU8kV09KInpxEbuUHfdD5sw9rP/AD+K+sOh82Ye1n/n8V9YlWJiYiYnfEuH2nbTtPbPMruX82xVF3MJp32MvtVxN69PW5PwaezVPJ7s8gMXTexnQWms7wub5JkPmbMcLVNVm75sxFfFmYmJ5KrkxPJM9OHRbQ/UBqb8mYnxVSNdge2znj4jEZVmmWzhM5sUVX+Ph6aqrFdvfEdOd80TG+I5eSetPWSVtD9QGpvyZifFVA+e+yTqqaN/LOD8dQ+lD5r7JOqpo38s4Px1D6UAKxcM7W2LwGEyzSOX3qrNGNtzi8bNM7prtxVNNFHuTVTVM+9hZ1TfhsZXiLOu8kzWaavMuJy7zPTV1uPbuV1VR+q5SD8cF3ZBlWssNi9SaotTicuw9/zPh8Hxpppu1xEVVVV7uWaY41MRHXnfv5I3TbnKcgyfJ7NNrKcqwGBtUxuinDYei3EfqiFcuBvrrK7WR4zSOPxNrD5jGKqxOEi5VxYv01U0xNNO/p1RNO/d05irk6UrPzMREzM7ogHFba+pHq/8mX/AlSXg8dWnSnxqfAqWA4TG2XJ8NprH6S05irOYZljqJsYu7Zqiu3h7c/bU8aOSa56W6Oly7907oV94PdcUbZ9KTVO6Jxe75Zoqj+YPoi+bW1/A15dtT1bhq4mN2aYiumJ/u1XJqp/wmH0lUy4ZGjbuWazw2qcPamcDmtum1eriOSnEUU7t09jjURTu7PFqBarZtj7eabPdNY21O+m9l2Hq6fSnmdO+PknfHyOjVb4J21bL8Pk9Oi9RYu3hb1m5VVl169VFNFymqd82pqnpVRVMzG/p793WjfaQHNbTuptqz8k4vxNagOxvqs6P/K2G8ZStjwlNrGU6b0pmWnMuxFnF5/mNmvC12bdUVRhrdcTTXVXu6U7pmIp6e+d/SVO2N9VnR/5Ww3jKQfSN8zNoeDry/X2pMHdiYrsZliLc/Jcq5X0zUs4X2hb+Ta0p1RhbUzlmbxTF2qmOS3iKad0xPY41MRVHZnjdgE16Y2G7L8401lOZUaci5TjMJaxEVRj8Ty8eiKt/3Tttn0PmzD2s/wDP4r6xFnBe2zZdg8nsaP1Zi6MJNiZjL8Zeq3W6qJnfzKuqftZiZnizPJu5OTdG+09FVNdFNVFUVU1RviYnfEwCK+h82Ye1n/n8V9Yzsk2I7PckzfB5plen+YY7CXab1i75txFXErpnfE7qrkxPyw3O0TaHp7QOVV4vPsbRTe4szZwduYqv3560U09jtzuiOvKOdhm3iNoOe38jzXKqsHmNXNL2Grw0VV2ptRy8WuenTVEbo43SqnsTMRIToAAgvhh5DXmmyy3mFiiaq8qxlF+vdG//AGdUTRV/jVRPyJ0YWeZXhM7ybHZXmNvmuDxlmuxeo7NNUbp3dieXpgpPwRNRW8l2qxgcRXFFnN8LXhad87o5rExXR+vi1Ux26l5Xza15pbONmmuruX4iu5axODu038Hi6OTmlETvt3aZ+T5JiY6y5OxXbVkuvMrw2EzLE2MBqWimKL2FuVRRF+r+/a39OJ6fF6cduOWQlwHB7UdqWndnuV3buZYu3fzPi/7DLrVcTeuVdbfH4NP+9Pyb55AV+4bWf28TqLT+Q2a4mrBWLmKvRHWquTEUxPbiKJn3KnVcCXIq8LpfUGeXaJiMdiaMNamY6dNqmZmY7W+5u/NVrq8/9qm0SqqmjzVnWcYjfujfFNEfyoopj5IpfQnQmmcJo7SOV5DgOWxgrMUTXu3Tcrnlrrnt1VTM/KDO1D94Mz+K3fAl819C+rfT35Rw/jaX0o1D94Mz+K3fAl8w8uxl7L8wwuNwsxTiMNdpvW5mN8RVTMTHJ7sA+pgjPZVtj03rzKsPvxuGy/O+LEX8BfuRRVFfXm3v+3p7G7ljr7ndZ5n2U5Dga8ZnWZYTA4amN83MRdpoj5N/TntQCJ+F5mdvA7HMThaqoivMMXYsUx154tXNJ8WgXge4GvFbX6b9MTxcHgL96qexv4tH/nazhGbUqNo2pbFnKuaU5BlsVU4aa44s3q53ca7MdaJ3RERPLER1pmYThwOdFXsm0pjtS4+1NvEZvNNGGiqN0xh6N/ovzqpn5KaZ64Oo4V2DrxexTN67cTPma9h70xHY5rTTPhKr8HXT+Qap2m4XJtU4SMZg8Th73M7U3a7e+5TTxonfRVE9Kmrrr56qyTD6k03meTY30vj8PXh65iN808aJjjR24nlj3HznxFnO9mu0CKblM4bOcmxcVU74ni1TTO+J7dFUfriQXX6HzZh7Wf8An8V9YdD5sw9rP/P4r6xutle0/INomT2r+W4m3ZzOKInE5fcriLtqrr7o/Cp7FUfLunfDu5mIiZmd0QCKuh82Ye1n/n8V9Y63Q2gtNaFtYu3pXLfMFGLqpqvRze7d48079329VW7pz0kYbZeEHlWj7tvLtLThc5zeLlPmiYr41izRE+ipmqmeWuelujpdOelumTNmOtsFtA0lh89y/DYnC27lVVuu1fp3TTXT9tFNXSrp3/hR/hMTEBEHDa9QORflP/SrcXwIPVPqb4na8OXacNr1A5F+U/8ASrcXwIPVPqb4na8OQW+AB8+OELrbF6y2k5nx71U5blt6vB4O1v8AQ000VcWquI7NUxM7+nu3R1oWa2L7DNN6c05gMfn+W4fNM+xFqm9dqxdEXLdiaoieJRRPoeTpcaYmd+/liORTnaHleIyXXeoMuxlNVN7D469TO/8ACjjzNNXuTExMdqV/9kuusr13o/A4/L8TaqxdFmijGYaKvR2LsRuqiY6e7fv3T14B12FwmGwluKMLh7NmiOlTboimI+SFZuHH96tI/DYnwbaymbZngcnwF3G5rjMPgsHajfXev3Ioop92ZUc4Su1LC7Q9QYPCZJEzkmV8eLN6uni1Yiurdxq908sU+hiIieXpzPT3QElcBr0rrL3+E715aRVjgNVxzHWdG/0UVYOf8Ly04KS8M/qsYL8k2fG3k2cD7qPUfH7/AP5UNcNTD129p+V35ieZ3cptxTV26bt3fH+MfrSzwNMyw2J2XYnA27tM4rCY+5N21v8ARRTXTTNNW7sTyxv/AN2QT0rhw3PUXp78oVeLqWPVw4bnqL09+UKvF1A5bgPff3Vfxax4Va3Co/Ae+/uq/i1jwq1uAfMvaF6vtS/lPE+NqfSDSvqYyf4nZ8CHzf2her7Uv5TxPjan0g0r6mMn+J2fAgG0Vn4cHqd0t8aveBSswrPw4PU7pb41e8CkGo4DXprWXvMJ37yaeETga8w2K6qs24mZpw1N/k7Fu5Rcn/CmULcBr01rL3mE795abNMDYzTLMZgMZTx8NirNdi7T2aKqZpmP1TIKDcGTH28v226crvTxaL1V3D7+3Xarpp/zTD6BPmjqPKc12e69v4K5VVZzLKMXFdm7u3b5pqiq3cjtTHFqj3V9dk+0jJ9omnrGLwGItW8yoojzZgZq/wBpYr6/J05omelV1/d3xAdyrLw4fvBpX41f8ClZXFYmxhMNcxGLvW7GHt0zVXdu1RTTRHZmZ5IhSLhR7T8BrrPcFleQVU3spyqa581RHJfu1bomaf8AdiIiInr75npbgdpwGvTGs/e4Pv3lrlUeA16Y1n73B9+8tcAACKuFH1CdTfov/VWlVeC51dtM/pX/AEt1arhR9QnU36L/ANVaVV4LnV20z+lf9LdBf8AAABRvhh9WCr8n2O/UvIo3ww+rBV+T7HfqBYHgldRXLfjOI8ZKY0OcErqK5b8ZxHjJTGCJeFRgK8dsUzqq1E1VYauxiN0diLtMT+qKpn5FaeCXmVvAbZsBau1RTGNw1/DUzM7o43F48R8vE3e7K8OoMqw2e5FmGU46njYXG2K8PdiOnxaqZid3b5XzjzvLc62a6/rw12ZsZtlGKpu2bu7kr4sxVRXHZpqjdPuTuB9KxwmyjaZkm0TIrOJy/EWrWZ00R5rwFVcc0s19fdHTmjf0qo/wnfDuL961h7Nd7EXKLVmiJqrrrqimmmI6czM9KAR7whszt5VsZ1RduVRE3sN5mpjf05uVRRyftTPyKecG7AV5htq0zRREzFq9XiKp3dKKLdVXL8sRHyu24U21jB6wxeG03pvERiMnwV3mt/E0fa4i9ETEcWevTTEzy9KZnsREz2HAz0Lew1jH6yzCzNEYiicHgIqj7ajfE3LkdqZiKYntVAtEqrw5/wD8k/p3/wCrrVKq8Of/APJP6d/+rgzOA796NW/D4fwbizysPAd+9Grfh8P4NxZ4HAbfuo1qz4lPfhTbg2dW7S3w13xNxcnb91GtWfEp78KbcGzq3aW+Gu+JuA+hCEOGH1H5/KFjvVJvQtwvMPXe2NYq5REzTYxli5XPYjjTT36oBCHAu6q+P/JF7xtldhRvgfZlhsBtdm1irtNurG5few1njTu41zjUVxT7u6ipeQAABUXhwff/AEr8Vv8Ah0rdKi8OD7/6V+K3/DpB1nAj9RGoPyjHiqVjlIOC7tTwWhs3xeTagrizk2Z101xiZjkw96I3RNX+7Mckz1t0T0t67WExNjGYa3iMJetX8Pdp41F21XFVNcdmJjkmAer57cJDH0Zjts1RetVRNFF63h+Ts27VFE/40yufta2k5Rs707fxeNv2rmZ10TGDwMVf7S9X1pmOnFET06v57oUJ01lGZ6+11hsBaqqvZjm2Lmq7dmN+6apmq5cntRHGqn3AXu4PmDrwOxjSlq5G6asJzb5LlVVcf4VQ7zHYWzjsFiMJi7cXMPiLdVq5RPSqpqjdMfql+MswNjLMtwmAwlPEw2Fs0WLVPYoppimI/VEMkHzQ1Fl2O0FtBxmDorqoxuTY/fZuTHTmivjUV/LEU1fKn/hZa9sZ3oXRuDy65/ss3t05tcpieWmji7qKZ/Oqr+WhqeGjpbzBq7K9SYe3us5nZ5hfmI/+ta3bpn3aJpj8yVfr2KxuZ+YMLcuXMROHtxhcNR05ppmuqqKI/Orq/WC2HAq0v5lyDOdT4i3uuY27GDw8zHLzOjlrmO1NUxH5iy7nNnGm6NI6FyTIrcU8bB4ami5NPSquz6K5V8tc1T8rowAAarVmd2tN6ZzPOsRZu37GAw9eJuW7W7jVU0xvndv5OlCHtKcJXTmo9S5ZkuHyfNbF7H4ijDW7l3mfFpqqndG/dVv6cpszXAWM1yvGZfjKePhcXZrsXaezRXTNMx+qZfN7Wenc32da5v5diZrs47AX4u4bEUxui5TFW+3dp7U7ontTEx04kH0rEVbINtGn9eZZhrOKxeHy7UMUxTewV6uKOaV9m1M/bRPT3Ryx1+zMqgTEVRMVRExPJMS+fnCS0tgtJbV8xwmVWqbGBxVujGW7NEbqbfHieNTEdaONFUxHWiYjrL1ap1PkulMsuY/UOZYfA4amJmJu17qq+1TT06p7URMvnztg1nVtA2gZjnlu1Xaw12abOFtVfbU2qY3U7+3PLMx2apBbrglZlezDY1grV+qavMWKvYaiZ/u8bjxHycfd8iN+GfrbF28Xl2jsDeqt4WuzGNxvFndzWZqmLdE9qOLNW7rzNPYTRwftKYjR+yrJ8vx9ubePuxVisRRMbporuTvime3FPFie3Eq2cMzK8RhNp+EzCumrzNjsBRzOvrcaiqqmqn3Y9DP50A3fBe2OZPqfKbmqtVWPNmGi/VZweDqmYt1cXdxrle77aN/JFPS5J3xPItbleSZVlNmm1leWYHBWqY3RRh7FFuI+SmIQBwPddZXe0jVpLF4m1YzXC37lzD2q6ojm9uueNPF39OqKpq3x2N09ndY6qqKKZqqmKaYjfMzO6IgEd8IfqLar+Kx4ylUXgudXbTP6V/0t1MHCg2yZRf09i9H6ZxNrMMTipinG4m1MVWrNEVRPEpq6VVUzEb93JEb+v0od4L9cUbdNMTVO6JnEx8s4a7H8wfQFSXhn9VjBfkmz428u0pLwz+qxgvyTZ8beBNnA+6j1Hx+//wCV48MjB14rZHavURM04TM7N6vtRNFyjv1w9uB91HqPj9//AMqTdoWmrOsdFZxkGIqiiMbYmiiuY3xRcj0VFXyVRTPyApTwZNL6b1hr7FZRq3AxjMPVgK7uHom9ctf7Wmujr0VUzPoZr/UtF0PmzD2s/wDP4r6xSnJMwzrZrtAs4rmM4fN8nxM03LFzkid2+mqif92qmZjfHWnfC/ezjaJp/aBlFvGZHjKPNHFib+CuVRF6xPXiqnsdiqOSQc10PmzD2s/8/ivrDofNmHtZ/wCfxX1iVK6qaKKqq6opppjfMzO6IhAG1vhG5XpfM8Nl2k6MNneJt3YnG3ePPMaaI6dFFcdOuezG+I7c8kBL2idFaf0Pl9/BaXy/zDhb93m1yjm1y7xq90Rv311VTHJEOic9oHVeD1tpTA59ltnE2cNiqZmLeIt8WqmYmYmOxMb4nljklVrhlZLmOW62y/PbFy/Tl+YYaLM1UVTEU3rczvid3S30zTMdndPYBbnOMoy7OsHVhM4wGFx+Fq6drE2qblP6qomEVak4Oez7OYrqw2AxOU3quXj4HETEb/e18amPciIcTwS9p2Vzp37Ec8x1GGzKxerrwdWIr3RiKK53zTFU/hRVM8nXiY3dKVmAUQ20bCc12d4Gc4weMpzTIoriiu7xOJdsTVO6nj075jdM7o40T0+tG+Ha8EPaTmFGf06JzXEV4jAYi1XXgOaVb5sV0RNU0RP92aYqnd1pjk6cpP4UutclyfZvmmQ3sVZvZxmVFNq1hKaomumnjRM3Ko/BiIid2/pzu3dfdXXgpZRiMy2z5ViLNFU2MvtXsTfqj8GnmdVEfrqrpj9YL6gAOA2/dRrVnxKe/Dv3Abfuo1qz4lPfgFOuDL1cdL+/v/8AT3H0EfPvgy9XHS/v7/8A09x9BAUV4WOkfsc2n3cxw9vi4LO6PNdMxHJF2OS7Hu791U+/Trsp2p2aODtez7H3KbmN0/h6sHdpqnluXKIiLMT76Krcb+zvbLhVaR+ybZbicZh7fGx2TVebbcxHLNuI3XY9zi+i/MhR7DZzj8NkmNyixiK6Mvxt21ev2o6VdVvjcT9XHn/DsA6nZZp3EbQ9qWW4DGTXfjF4qcTjrk9ObcTNdyZnszyx7tUPo1RTTRTFNERTTEboiI3REKycCvSPmfKs31Zibe65iqvMOFmY/wDp0zFVyY7U1cWPzJWcBTXhter/ACL8mR42tKHAw6k+O/K17xVlF/Da9X+RfkyPG1pQ4GHUnx35WveKsg6vhMYOvG7ENTW7UTNdu3ZvfJRet1Vf4RKnewXJcj1FtSyjKNT4aMVluLi7bm3N2u3vri3VVR6KiYnpxHX676D51luHznJ8dlmOp4+FxlivD3aezRXTNM/4S+cGosoznZtr+5hLtVVjM8pxVN2xeiN0V8WeNRcp7MTG6f8ACQXW6HzZh7Wf+fxX1h0PmzD2s/8AP4r6xsNkW1fI9omT2KrGIs4XO6aI805fXXEV01RHLVRE/bUdiY6XX3SkUEVdD5sw9rP/AD+K+sdVobZ5pbQleMq0rlfmCrGRRF+fNF27x+Lv4v29VW7dxp6XZR3tq295Toq3OX6brwub5/x4iuiKuNZw9MTy8eqmeWqeWOLE746c7ulPebJtf4PaNpSjOcFhMRhKqa5s3rN2md1NyIiZimvpVxyxyx8sQDrsX6Vve8q7z5g6b9UWV/GrXhw+oN6jmlqujfu41MxvfLzL65y3PMNXiqaqZwuJpm5T144tUb4/wB9RR44PFWMbhLOKwl2i9hr1EXLdyid9NdMxviYnsTD2B81trHVT1l+Wsb4+t9C9n/qD03+TcN4ql89NrHVT1l+Wsb4+t9C9n/qD03+TcN4qkG+Vx4bnqI0/+UZ8VUscrjw3PURp/wDKM+KqByfAf+/+qvitjw6k4cJHAV5jsT1RZtRM127NvEcnYt3aK6v8KZQfwH/v/qr4rY8OpbLMsFYzLLsVgcZRFzC4q1XYu0T+FRVExVH6pkFB+DDmVvLdten5v1RTbxE3cNvmfwq7VUUx8tXFj5X0AfNjW2nc12b6/v5fcquWsZl+IpvYTExG7j0xVxrd2n9UT2piY6y8Wxzank+0XIcPXaxFmxnlu3EYvAVVbq6aojlqoieWqienExv3b908oJFcVtrzO3lOyXVmKu1RTE5desUzM7vRXKeZ0/41w7O5cotW6rl2umi3TE1VVVTuiI7Myp9wqtreB1JTa0ppjFU4nLrF3muNxVqd9F65H2tFE9emOWZnpTO7d0uUIq2E4CvMtsOkrFqJmqjH28RO6Otb/wBpP+FEr47UcFXmOzXVWDtRNV29leJpoiOvVzKrd/juV04Gehb1WOxutMfZmnD0UVYTAcaPt6p+6Vx2oiOLv/3quwtjVTFVM01RE0zG6Ynrg+b2xvH28s2q6UxV6eLapzGzTVVM8lMVVRTM/JvfSJ84Nruj8RoLaFmeUzTXRh6bs38Fc6XHsVTM0TE9mPtZ7dMrm7CtquW7QNN4WziMVat6kw9uKMXhapimq5MRy3aI69M9Pk6UzunrTISkgXhn9SfA/laz4q8ni5XTbt1V3KqaKKY31VVTuiI7Myp7wsNqmWanpwuldO3reMwmExHmnFYy3PGoquxTVTTRRPXiIqq3zHJM7t3SkGLwJ+qPnX5Jq8daXOUx4E/VHzr8k1eOtLnAAAizhJ61xOidmWJxGWXZtZlj7tOBw92meW3NUVTVXHbimmrdPWmYlU3YBs6t7Sdb14XMrt2jK8HanFYuqid1dzliIoietNUzyz2Inr7lh+GfleIxmzPAY6xTVVbwGYUV3t34NFdFVMVT+dNMfnIV4KWt8t0hrzFYfO79GFwWa2IsRiLk7qLd2mrfRxp61M76o39aZjrbwXH05onTOm8PRZyPIsuwdNEbuNRYpmue3VXO+qqe3My6GIiI3RERHYh/KK6a6Ka6KoqoqjfFUTviY7KNdsG13ItnmVYiicTZxmf1UTGHy+3VxqoqnpVXN32tMdPl5Z6wKF6s9VWc/Hb3hy+nWE9K2feU958tsZiLuMxd/E4irjXr1dVyurdu31TO+Z/XL6j4CuLmAw1dM76ardMxPa3QCtnDh+8GlfjV/wAClq+A16Y1n73B9+82nDh+8GlfjV/wKWr4DXpjWfvcH37wLXAA+W+WfffCfD0eFD6kPlvln33wnw9HhQ+pAPn9wncFXgttuouNExTemzfonsxVZo3/AOO+PkW54OWPt5jsW0vctzvm1Yqw9UdiaK6qf5b/AJUQcNLRl25GV6wwdqardqiMDjZpj7WN8zbrntb6qqZn3sOd4KO1TA6Xv4nS+o8TRhstxl3m+ExN2d1Fm9MRFVNU9amqIjdPSiYnsguSP5brpuUU126oqoqjfTVTO+JjswjTbVtXynZ5kGIppxFm/qG7bmnCYKmqKqoqmOSuuPwaI6fL0926O0FA8m+++B+Ho8KH1IfLfJvvvgfh6PCh9SAAAFAOFH1dtTfov/S2l/1AOFH1dtTfov8A0toFquC51CdM/pX/AFV1KqKuC51CdM/pX/VXUqgq1wydAce1hdbZbZ9FRxcLmMUx046Vu5PgTPbo7DRcDvaB52Z5iNHZle3YTMJm9gpqnkovxHoqPzqY/XT/ALy2me5Vg89ybG5VmdqLuCxlmqxdonr01Rund2J7E9aXzi1lkOZ7O9fYvLartdrHZZiYuYfEU8k1RExVbuU+7G6e1PJ1gfStUbhwYOujPtLY3dPM7uGvWYnt0V0z/wCeFidk2tMPr7QuXZ5Z4tOIrp5li7VP/wBK/TyV0+50pjtVQ5bhMaGva22cXvO61N3Ncsr82YeimN9VyIiYrojtzTO+I680xAIV4LOzzReu9PZ3OpsqjHZjg8VREVeab1qabVdHoY3UVxHTpr5d29N3Q+bMPaz/AM/ivrFRthe0a5s21nTjr1Fy9lWKo8z46zR9tNG/fFdMf3qZ5e3EzHJv3r86a1FlGp8rt5jkGYYfHYO5HJcs17909iqOnTPandII/wCh82Ye1n/n8V9YdD5sw9rP/P4r6xJmY4/CZZgruMzHFWMJhLUca5ev3IoopjszM8kK66g4UeWYLXVnCZXl9WP0zb328Ri6d9N25Vv+3tUzycWOxO6at/W3coWC07kmX6cyXCZTk2H8zZfhaeJZtceqvixvmd2+qZmeWZ6cvnXtfwNeXbU9W4auJjdmmIrpif7tVyaqf8Jh9H8FiaMZg7GJtRci3et03KYuUTRVETG+N9M8sTy9KeWFOOGRo27lms8NqnD2pnA5rbptXq4jkpxFFO7dPY41EU7uzxagWq2bY+3mmz3TWNtTvpvZdh6un0p5nTvj5J3x8jo1W+CdtWy/D5PTovUWLt4W9ZuVVZdevVRTRcpqnfNqap6VUVTMxv6e/d1o32kBzW07qbas/JOL8TWoDsb6rOj/AMrYbxlK2PCU2sZTpvSmZacy7EWcXn+Y2a8LXZt1RVGGt1xNNdVe7pTumYinp7539JU7Y31WdH/lbDeMpB9I1MOGx1Scm/JNHjrq56mHDY6pOTfkmjx10ErcDHqTYz8rXvF2mfwvcBXjNjeIvURMxgsbYxFXaiZm337kMDgY9SbGfla94u0mLWGQ4bVGl80yTG8ljH4euxNW7fNEzHJVHbid0x7gKbcDjMreC2t3MNdqiJx+XXrFuN/Tqiqi53rdS8D5p8XO9mu0CnmlHmbOsmxcVbqo9DVNM/40VR+uKl+9me0TItoOR2sbk+JtxiooicTgq645rh6uvEx1439KrpT/AIA7FFXCgzO3luxXPorqiLmK5lhrcTP201XKZmP2Yqn5EoYvE2MHhrmIxd61Yw9qnjV3btcU00R2ZmeSIUk4UG1XDa5zjDZLp+9zXIstrmub0ckYm/u3caP92mN8RPX31T0twNPwVcBXjdtuSXKKZmjCW7+IucnSjmVVMf5q6V88X6Vve8q7yuXA30LeyrJcfq3MbM272ZUxh8HFUbp5hE76q/cqqind2qN/XWNxfpW97yrvA+YOm/VFlfxq14cPqG+Xmm/VFlfxq14cPqGAqDw3/VPpn4nd8OFvlQeG/wCqfTPxO74cA7TgS+oHPfyn/pULFK68CX1A57+U/wDSoWK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VwkMm1VqXQHnFo3Lasbdxt+nzXMX7VriWafRbt9dVO/fVFPS60Tv6aVQFUODrsT1Pp3aLazvWOU04LDYGxXXht+ItXePeqjixyUVVbt1NVU7568QteAAAPLFYe1i8Lew+Jt03LF6ibdyirpVUzG6Yn5FFs04Pm0bL9Q4rzjyWq/hcPiapwmKpx2Homuimr0Fe6bkTE7oieWIXuAa7Tl7MMRkGXXs6wvmTM68PROKscamqLd3ixxoiaZmJjfv3bpbEAVs4UOyHPtY6jyvO9H5dTjcRVYnD4yjm9u1u4s76KvR1U798VVRyf3YdNwXdmuZ6C0/muI1Jg6cLnOPv00zb5pRc4lmiPQ+iomY5aqq56fYTaAAA0usNMZVq/IMTk2fYWnE4K/HLHSqoqjpV0z1qo60/yU/wBoHBo1XkuKu3tL8TPct3zNEU1028RRHYqpqmIq92meXsQu0A+d9jSW1TL6PMeFybWNizHoeZ2LOIi3u/N9C6DSXB819qXG03MzwfnPhq6t9zE5hXHH7e63EzVM+7ujtr4AOL2WbOcl2cZD5gyeiq5iLu6rFYy5Ec0v1R2exTHLupjkjf15mZneaywd/MdIZ5gsHb5pisTgb9m1RviONXVbqimN88kcsx024AUh2d7DdomUa/01mWY6e5jgsHmeGxF+55tw1XEt0Xaaqp3RcmZ3RE8kRvXeAByu0rQ2VbQdMXsmzmmqmmZ5pYv0buPYuR0q6f1zEx14mXVAKE6z4P2u9N4y55iy6rOsFE77eJwE8aqY62+39tE+5Ex25aqzonatm1EZdVk+rK7E+h5liqb1u1+u5up3PoWAqRofgv46clzDGavxFujMKsLdpweAw9zfFF6aJiiq5XHJyVbp4tO+OSN87t8OE0dsl2l6d1Zk+c0aUxdU4DF2sTNMXrXoooriZj7frxEx8q+QA0+r9N5Zq3T2LyXPMPF/A4mndVHSqpnrVUz1qonliW4R9tj2o5XszyWziMXR5szHE1cXDYGivi1XIiY41Uzy7qYjr7uWd0e4FWNoXBz1hp3G3a8hw859le+Zt3MPui9THWiu3M79/vd8e50nNYDR+1e5bjL8Nk+r7Vj7WLVVu/atbux6LdTuXs0NrHJNb5HazTT2MoxFmqI5pbmYi5Zq/uV0/gz3+nG+OV0IKXZFwdczy7SWfai11downmLLsTibGAs3Irrm5Taqqpm5XHJERMRO6Jnf15jrxdsZpmrazo+IjfPnrhp/4kLZ8KfaDgdOaDxunrGIorzvN7fMIs01b6rVmft66o60TG+mOzM9qVfeCnpm9n21rA43mczg8ooqxd6vdyRVumm3G/s8aYn3KZBfFrdSZFlupckxWU53haMXgMTTxLlqv/CYnpxMTyxMcsTDZAKX7ReDJqPKcVdxGjblGc5dMzNFmuum3iLcdid+6mr3YmJnsI/saP2p5TE4TB5Lq/D245OJhrOIij/JyPogAoTpnYJtD1RjouY/Lq8ts1zvuYrM7nFq/Y5a5n5PlhbfZFsuybZplFdjLt+KzLERHmrH3KYiu7u/BiPwaY61P65l34AAAADkNpez3ItoeSeYM9sTzS3vqw+Ktcl2xVPXpnsTyb4nkn5ImKka14NutcixFyrJbVnPsDE+huYeuLd2I/3rdU9P3s1LzAPnlTpbaxYo8yW8p1nRaiN3M6LWI4m75ORu9KcHrX+osVTXj8BTlGGrnfXiMfciKu36CN9Uz7sR7q+QCPdkeyjItmuX1xl8VYvNb9MU4jML1MRXXHT4tMfgU7+tHa3zO6EhADX6h+8GZ/FbvgS+aWj8Paxerckw+Jt03LF7HWLdyirpVUzcpiYn3YfS3UP3gzP4rd8CXzX0L6t9PflHD+NpBYDaTwXcwtY29jNBYuziMHXM1RgMXc4ly3/u01zyVR77dPbnpoy5w20vm/MvsXvcbfu3+abHF/a4+59BQFT9lnBhxVOPsZhtBv2KcNbmKoy3DV8eq5PYuVxyRHap37+zC1tizbw9i3ZsW6Ldm3TFFFFEbqaaYjdEREdKIfsARltm2QZPtLwVF27X5gzuxRxbGOoo42+np8S5H4VP+MdbrxMmgKA6k2E7RNNYyarOT3cwt26t9vE5ZXzXfu68Uxurj5aYa+dHbVs2o8x38m1feszyczxNu/Tb/wA+6l9DgFO9mnBiznH4yzi9d3aMtwFMxVVgrFyLl+72pqp300R24mZ7UdNbnKctweUZZhsvyzDW8LgsNRFu1ZtxupopjrQywEMcKPRWoNcaQynBaXy/zdirGO5tco5tbtcWjmdcb99dVMTyzDmOCxs21ZobPc9xGqcq8w2cThrdu1V5ptXeNVFUzMbqK6t3J2VjgAAEL7ediGF2iTGb5PftYHUduiKJruRPMsTTHSivdyxMdaqInk5JieTdVrH7J9pWmcwmbWnc5i/Rvim/ltNV7fHZiq1vl9DQFAMt2T7UdZYu1TjcrzaIid3N84uVWqbcdn/aTxv1RMu/1vwasfk2gsBVp6Lmd6mnFR5r5nVFuim1NFXJRFUxyRVEcs8s7+lHSXAAVg4LGitaaI1fmdOochxGDyzH4TizequW6opuUVRNO+IqmelNcfqWfAETcIbZZVtJ05hqssuW7WeZdNVeGm5O6m7TVu41uqetv3RMT1pjtzKokbONpWn8yqjCac1Fh8VHoZu4Gzcqjd8Jb3xMfK+igCGeC3kupcl0XmlOsMPjrGNxGPm9bjG1zVcqo5nRG/lmZjliem8uFLojUOuNMZNhNLZf5uxGHxk3btHNrdri08SY3766qYnlnrJrAV14K2zjVehc21Be1VlXmG3irFqizPmi1d4001VTP2lVW7px01igBRjWWwnaPmOr88xuD05zTC4nHX71qvzdho41FVyqaZ3Tc3xyTHTXYyDD3cJkWW4fEU8S9Zw1u3XTvid1UUxExvjts8AQbwqNCaj1zk2Q2NLZd5uu4XEXK71PN7drixNMRE+jqp39LrJyAV84KezzVOhMRqWrVWV+YKcZTh4sT5otXePxZucb7Sqrdu40dPsrBgCKtuWx7L9peBt4mxdowOoMNRxbGLmnfTcp6fM7kRyzTv6Uxyxvnp8sTUjOdj20bTOYeh09md25bn/Z4jLKZvxPbibe+Y+WIla3Otvulco2lU6WxVz/AOFoibWIzOKt9qzf38lue1HLE1daeTrTMS5YvWsRYt3sPcou2blMVUV0VRVTVE9KYmOnAKBYHZltW1ddt4fF5XntVrf9tm1yu1RR2/8AazE/qiZZ22fZJZ2Y6Q0/XisbGMzvH37vmiu3vi1RTTTTupoieWeWrlqnp8nJC+VUxTEzVMREcszPWUc4Vu0DBax1jg8uyW/Tictyeiu3zeid9F29XMceaZ69MRTTET2YndybgdtwGaZ5trSrdyRTg48etagPgcaZvZRs7xmb4q3Nu5nGJ49qJjdM2bccWmflqm58m6eunwAAHAbe9PZpqrZPnuTZDhfNeZYnmHMrPNKbfG4t+3XV6KqYiPQ0zPLPWV/2CbHdd6V2sZFnOfZF5ky3Dc35re82WLnF41i5RT6GmuZn0VURyR11vwAAAABVThJbJ9a6y2kTmum8l824DzHatc181WLfoqeNvjdXXE9eOstWAjXg76ZzfSOzDBZRqHCeY8wt371dVrmtFzdFVczHLRMx0u2koAEcbY9k2TbS8uo81VTgs4w9M04bH26d80x0+JXH4VG/rb98T0p5Z3yOAoHqTYVtE0vjprwuVXswt26t9vFZXXzSZ7cUxurifka2vRG1PPuLhcXkmq8TRv5KcbbvRRHy3N0Q+hwCpGy3gw469jLOP2g3beHwlExV524e5Fdy52q645KY97MzPZhbHBYXD4HCWcLg7NuxhrFEW7Vq3TFNNFMRuiIiOlEQ9gBAHCt2fan139i32KZZ5v8AMXmrzR/8RatcTj8x4v29VO/fxKulv6SfwEE8FXQWpdC5dqK1qrLfMFzF3bNVmOb2rvHimK4n7Sqrd046adgBx+1/JsfqDZpqHKcoseaMwxeFm3ZtcemjjVb45N9UxEfLKtOxHYzr3TO1PIM4zvIfM2XYW5cqvXvNmHr4sTarpj0NNczPLMdKFxgBqNXafweqtM5lkeZxM4THWZtVzT06exVHbiYiY7cNuA+fusdh2vNL5rct4fJsXmuGor32cXltubvHjfyTxad9VM9qY9yZ6aSODjpvaFY2m5fmGp8DqC1lVizepqrzGblNNMzbmKd1Nc7+nPWhboAAAV04VGzfVeus4yC/pbKvN1rC2LtF6rzRatcWZqpmI9HVTv6U9JYsBUfTPBpzDNNm163nVunJdX28bcuWKq7tN23cszRRFNFfM5qiI40VTExyxvnklG+O2Y7VtIXbmHwmV57Ta3/b5Tdru0V9v/ZTv/XES+gAD55ZPsg2jalzD0Wnc0t3Lk+jxGZUzYiO3M3N0z8m+VtdhexzAbNcHcxeKu28dqHE0cS9iqad1Fqnp8zt7+Xdv3b5nlndHJHSSwAAAifhR5PhM22NZxdxlyi1XgKreLsXK+tciqKd3u1RXVTHbqhVngy6X+yfa3lXNbfHwmWb8wvb45P9nMcSP25o+Telvhm65seYcBo3AX6a8RVcjF4+KJ38SmI/2dFXbmZ427/dpnrt7wNNJ1ZXorH6ixVvi383vRRZmY5eYW98b492ua/2YBYYAAABxe07ZtkG0XKqcLnliqnEWonzPjLO6LtmZ7E9eOzTPJ8u6XaAKPaz4NGtMlvXK8ijDZ7g4mZpqs1xauxH+9RXMRv97VU5OnSm1fLKfM1jKNZWrdPoeJh7WImj/LyPoaA+fOW7G9pepcZFd3IMxprr+2v5lXzLdHZnmkxVPyRMrEbGuDtgNJY7D5zqrEWc1zizMV2bFumfM+HqjpVcvLXVHWmYiI7G/dKfgBxu1TZ9lW0bTVWVZrxrN23VzTC4u3G+uxc3bt8dmJ6U09ftTETHZAKCau2Ca/03ja/M2VXM2w1NW+3icunmm/seg+3ifk+WWBZ0NtXz2KcBcybVV21PoYt42Ltu1+u5MUvoUAqRpngwY21pTN8bqPEUXM8qwd3zBgMNc9BRe4s8SblfSmd+6N0ckdmek5DZvsr2j6X17kOdV6WxXMsHjLdy7uvWt829+6v8P+7MrzACrnCb2V6y1rtCwuZ6ZybzbgaMut2Krnmqzb3VxcuTMbq64npVRy7t3KtGAi3g3aVznRuzanKtSYPzHj4xd27zLmtFz0NXF3TvomY609dKQAibbXsVynaRbjHWLsZbqG3RxaMXFG+m9EdKm7HX7VUcsduORVXPtiO0bTON41rJMVi+Zzvt4nK6+bb+3EU+jj5YiX0DAfPKdFbVc8pjCYnJdWX7c8kUYyi9TR/xN0JU2W8GHML2Ms4/aDdt4bCUTFXnbh7kV3Lnarrp5KY97MzPZjprcgPHBYWxgcJZwuDs27GGs0RbtWrdMU00UxG6IiI6URDVaz0tlWstPYnJc+w/N8HfjrTuqt1R0q6J61Udn5J3xMw3YCkWveDTq3JMVdu6ai3nuXb5mjiV0279MdiqiqYifzZnf2IcdRpXavg6PMdnKNZW7Ueh5natYjme75PQvocAoTpXg/7QNSYymrG5d504eud9zE5jcimrt+gjfXM+7Ee7C3myXZpk+zXIq8Flc1YjGX5irF425TEV3qo6UbvwaY3zup7c9OeV3QAAA4/a/k2P1Bs01DlOUWPNGYYvCzbs2uPTRxqt8cm+qYiPll2ACnmwvY3rzTG1XIc4zzIvMuXYWq7N695ssV8XjWa6Y9DTXMzy1RHJC4YA88RZt4nD3bF+im5Zu0zRXRVG+KqZjdMT8ii2ouDrr7D6gzCzkuSea8roxFcYXETjcPTx7XGnizMVVxMTu3b98L2gNFoTTtjSWjsoyLC7powOHptVVRG7j19Our5apqn5W9AFaOFHsx1frjV+U43S+UebsLYwPMblfmmza4tfNK53bq66ZnkmHecGPSGeaK2e4rLNTYHzFja8xuX6bfNrdzfRNu3ETvoqmOnTPJv38iWwBHe2DZTku0vLKKcbM4PNsPTMYbH26YmqiP7tUfhUb+Xdvjd1pjfO+RAFBNU7A9oOnMXVOHyqrNLFFW+jE5bXzTf2J4nJXE/J8rWfYjtWzG35iu5PrC5Zn0PM79rERb/zehfQ4BTPZxwY9QZpi7OJ1rcoyjLqZiqrD27lNzEXI7HJvpo39mZmY7C3uQ5Pl+n8nwuV5PhbeFwGFoi3atURyUx/OZnlmZ5ZmZmWeAKgbfdgmefZRjtQaLwc5hgMdcqv3sJamIu2LlU76uLTP21MzvmN3LG/du3RvW/AfPHK9D7U+Zed2ByTVeHw8zu5jNu9Ztf47qX0IwdNVGDsUVxurpt0xMdvc9gFINoWw3aLm+v9S5ll+nubYLGZnicRYuebcNTx7dd2qqmd03ImN8THJMb1yNH4O/l+kskwWMo5nicNgbFm7RvieLXTbpiY3xyTyxPSbcAQrwpdEah1xpbJ8HpbL/N2Iw+Nm7co5tbtcWniTG/fXVTE8sx0k1AK6cFfZvqvQucZ/f1TlXmG1irFqizV5otXeNMVVTMegqq3dOOmsWAOB2ubLsl2lZRRYzHfhcxsRPmXH26Ymu1v60x+FTPXp/VMKi6p2CbQdM42a8HlteaWKKt9vFZbXx57XoOSuJ+T5ZX4AfPC5ozapnVMYPFZLq3EWt+6KMXavxb/AM/oUn7MeDDmuMxdnGa9u0YDA0zFU4Gxciu9d7VVUb6aI9yZn3OmuAAxssy/CZVl2HwGXYe3hsHh6It2rNqndTRTHSiIZIAj/bFsvyraXkVOGxlXmXM8NvqwmNpp3zbmenTVH4VE8m+PlhTrU2xHaFpjHzFGR4rH0UVb7eKyzffirtxFPo4+WIfQUB8+8Js+2sam4uCvZTqW5ZmYji5jXcs24/ezEJHx3BlzTLtnGLvWeJm2sLty1NvD2LtNuzZt8b0cRVXNMVVbunM7uluiOvNvQFZeC7sw1hojWuZ4/VGUeYcJey+qxbueabN3fXNy3Vu3UVzPSpnl6XIs0AAAMPOcswedZVi8tzTD0YnA4q3Nq9ar6VVMxy//ANesprtK4NWpMlx17EaPp8+sqqmZot8emjEWo7FUTuir3aeWexC6wD534PR21PCUeYMJkur7FmeTmVuzfotf4ehSFs24NGoc5x1rF62q86Mu43GrsU3KbmJvdrk3xRv7MzM9pc4BQ3WOwXW2G1Xm9rINOX7+UU4q55juU3re6bPGmaPtqt/2u6OVdDZz55RoTIaM9wleDzS1g7dnE2a5iZiuinizO+JmOXdv+V0QCDOFRoTUmusoyCxpbLvN13C37td6nm9u1xYmmmIn0dVO/pT0mBwU9nmqNCXtTVaqyvzBGMpw0WP/AIi1d4/E5rxvtKqt27jU9Pd01ggAAFCcBsB2mWsxw925prdbou01VT5vw3JETv8Axi+wAxM3y3B5xlmKy7M8PbxOCxNubV6zcjfFdM9OFNtp/Br1Dk2OvYrRlE5zlNUzVTZ48U4izHYmJ3RX7tPLPYXUAfO/L9H7VMJT5hwGS6vw1rfu5nbs4i3b/XyUpK2YcGvPc2zO1mGv6vO/L4q5pXhIuxXiMR190zEzFET1538btR04uMAonXsA2h2NS1XMLpzfgLeL41uvzdhvucV8k7pub+l8q9gAAAKobcNh2stYbUc6z3JbGBqy/F8w5lN3ExRVPFsW6J3xu5OWmVrwHC7D9M5jo/ZdkuRZ1TapzDCc35rFqvj0xxr9yuN09fkqh3QAIR4R2x7E7RacszHT9WFs51hd9i5OIqmim7YnfMRMxE8tNXS99PaTcAr/AMHXZprjZvneOtZxdyy7kWOt77tFjEVVVW7tP2tcRNMdON9M+7HYWAAFedtPB1wuqMdiM70desZdmt6Zrv4S7ExYv1deqJiPQVT1+SYmexyzNeMVss2maYxtU2NPZ3bvRyc1y2Kru+PfWpl9DQHz2s7NdqWqcRbt4rI9QX6onkqzKarcU/LdmNyfdi/Bysabx+HzvWt7D4/MbMxXYwVr0VmzVHSqqmY9HVHY3bons8m6xgA0+r9N5Zq3T2LyXPMPF/A4mndVHSqpnrVUz1qonliW4R9tj2o5XszyWziMXR5szHE1cXDYGivi1XIiY41Uzy7qYjr7uWd0e4FWNoXBz1hp3G3a8hw859le+Zt3MPui9THWiu3M79/vd8e50nNYDR+1e5bjL8Nk+r7Vj7WLVVu/atbux6LdTuXs0NrHJNb5HazTT2MoxFmqI5pbmYi5Zq/uV0/gz3+nG+OV0IKXZFwdczy7SWfai11downmLLsTibGAs3Irrm5Taqqpm5XHJERMRO6Jnf15jrxdsZpmrazo+IjfPnrhp/4kLZ8KfaDgdOaDxunrGIorzvN7fMIs01b6rVmft66o60TG+mOzM9qVfeCnpm9n21rA43mczg8ooqxd6vdyRVumm3G/s8aYn3KZBfFWThRbL9Ya31vlmYaXyjzdhLOXU2K7nmmza3VxduVbt1dcT0qo5elyrNgIl4MukM80Vs9xOWamwPmLHV5hcv02+a0XN9E0W4id9FUx06Z5N+/kS0AIv207Hso2lYSi/NcYDPbFHFs42ijfxqf7lyPwqex1463Xian5/sR2j6Wx814fJ8Vi4tz/ALPFZVXzXf24in0cfLEPoAA+eNWhNqeoa6MPjMj1TiYifQxjqLtNET7tzdEJg2UcGPEU4yxmW0K7aizbmKqcrw9fHmuexdrjkiO1Tv39mFrgH4sWbWHsW7OHt0WrNumKKLdFMU000xG6IiI6URD+Yima8PdppjfVVTMRHyPQBQ3JNge0vDZzgL9/TfFtWsRbrrq834ad0RVEzPJcXyABXHhT7NtWa5z3IsRpbKvN1nDYa5bu1eabVri1TVExG6uunfydhY4BDHBc0VqDQ+kM2wWqMv8AMOKv47m1ujm1u7xqOZ0Rv30VVRHLEpn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22nZPle0zKrcXbnmLOcLTMYXG00790Ty8SuPwqZn5YnljrxMkgPn3nWznaVszzSrFYXCZpY5nyU5hlFdddFVPbqo5YjtVRHuMS/tc2lYiicHXqbN4q+14tvdRc/XTEVb/lfQ8B89tH7I9ea9zPm85djLNq9Vxr2ZZnxrdM7+nVvq9FXPuRK62ynZ7lWzjTNOV5XvvX7kxcxWLrp3V37m7pz2KY6UU9btzMzPZgAAAAAAAAAAAAAAAAMHPaK7uSZhbt01V11Ye5TTTTG+ZmaZ3REPn5ozZ9rPD6wyK9iNI6htWbePsV13K8tvU000xcpmZmZp5IiOu+iIAAAAAAAAAAAAAAAAAAAAAAAAAAAAAAAACsu2/g515zmOKz7Qc2bWKv1TcxGW3Kooorrnlmq1V0qZmfwZ3R090x0kE2cdtO2ZzVhKLmocks0zP+yqpr5hM9mmJiaJ92H0QAfObMdbbQ9b25y+/mueZpauehqwuHiqabnami3G6r5YSTsi4OOd53jrGYa3sXMqyeiYrnCVTuxGI/3d0fc47Mz6LsR14ugA8cHhbGCwljC4S1RZw1iim3atURupopiN0REdaIh7AAAAAAAAAAAAAAAAAAAAAAAAAAAAAAAAAAAAAAo7ti2k7Qss2gajyrDZ7muDy+nHXaMNbtxzOeZ8ad3EqiIq3bulMSvEAoVsq2L6n2g55bxudWMbgMlquc0xOOxdMxcvxv3zFvjctVU/3ulHTnf0pvXleX4XKstwuX5fZpsYPC2qbNm1T0qKKY3RH6oZQAAAAAAAAAAAAAAAAAAAAAAAAAAAAAAAAAAAAAAAAAAAAAAAAAAAAAAAAAAAAAAAAAAAAAAAAAAAAAAAAAAAAAAAAAAAAAAAAAAAAAAAAAjbbTsnyvaZlVuLtzzFnOFpmMLjaad+6J5eJXH4VMz8sTyx14mSQHz7zrZztK2Z5pVisLhM0scz5Kcwyiuuuiqnt1UcsR2qoj3GJf2ubSsRRODr1Nm8Vfa8W3uoufrpiKt/yvoeA+e2j9kevNe5nzecuxlm1eq417Msz41umd/Tq31eirn3IldbZTs9yrZxpmnK8r33r9yYuYrF107q79zd057FMdKKet25mZnswAAAAAAAAAAAAAAAAAAAAAAAAAAAAAAAAAAAAAAAAAAAAAAAAAAAAAAAAAAAAAAAAAAAAAAAAAAAAAAAAAAAAAAAAAAAAAAAAAAAAAAAAAAAAAAAAAAAAAAAAAAAAAAAAAAAAAAAAAAAAAAAAAAAAAAAAAAAAAAAAAAAAAAAAAAAAAAAAAAAAAAAAAAAAAAAAAAAAAAAAAAAAAAAAAAAAAAAAAAAAAAAAAAAAAAAAAAAAAAAAAGr1RqDLNLZFis5z7FeZMtw3F5re4lVfF41UUxyUxMz6KqI5I64NoIut7fdmde/i6nojd/eweIjv2375/WzT20We5b/kAk4Rjz+tmntos9y3/ACDn9bNPbRZ7lv8AkAk4Rjz+tmntos9y3/IOf1s09tFnuW/5AJOEY8/rZp7aLPct/wAg5/WzT20We5b/AJAJOEY8/rZp7aLPct/yDn9bNPbRZ7lv+QCThGPP62ae2iz3Lf8AIOf1s09tFnuW/wCQCThGPP62ae2iz3Lf8g5/WzT20We5b/kAk4Rjz+tmntos9y3/ACDn9bNPbRZ7lv8AkAk4Rjz+tmntos9y3/IOf1s09tFnuW/5AJOEY8/rZp7aLPct/wAg5/WzT20We5b/AJAJOEY8/rZp7aLPct/yDn9bNPbRZ7lv+QCThGPP62ae2iz3Lf8AIOf1s09tFnuW/wCQCThGPP62ae2iz3Lf8g5/WzT20We5b/kAk4Rjz+tmntos9y3/ACDn9bNPbRZ7lv8AkAk4Rjz+tmntos9y3/IOf1s09tFnuW/5AJOEY8/rZp7aLPct/wAg5/WzT20We5b/AJAJOEY8/rZp7aLPct/yDn9bNPbRZ7lv+QCThGPP62ae2iz3Lf8AIOf1s09tFnuW/wCQCThGPP62ae2iz3Lf8g5/WzT20We5b/kAk4Rjz+tmntos9y3/ACDn9bNPbRZ7lv8AkAk4Rjz+tmntos9y3/IOf1s09tFnuW/5AJOEY8/rZp7aLPct/wAg5/WzT20We5b/AJAJOEY8/rZp7aLPct/yDn9bNPbRZ7lv+QCThGPP62ae2iz3Lf8AIOf1s09tFnuW/wCQCThGPP62ae2iz3Lf8g5/WzT20We5b/kAk4Rjz+tmntos9y3/ACDn9bNPbRZ7lv8AkAk4Rjz+tmntos9y3/IOf1s09tFnuW/5AJOEY8/rZp7aLPct/wAg5/WzT20We5b/AJAJOEY8/rZp7aLPct/yDn9bNPbRZ7lv+QCThGPP62ae2iz3Lf8AIOf1s09tFnuW/wCQCThGPP62ae2iz3Lf8g5/WzT20We5b/kAk4Rjz+tmntos9y3/ACDn9bNPbRZ7lv8AkAk4Rjz+tmntos9y3/IOf1s09tFnuW/5AJOEY8/rZp7aLPct/wAg5/WzT20We5b/AJAJOEY8/rZp7aLPct/yDn9bNPbRZ7lv+QCThGPP62ae2iz3Lf8AIOf1s09tFnuW/wCQCThGPP62ae2iz3Lf8g5/WzT20We5b/kAk4Rjz+tmntos9y3/ACDn9bNPbRZ7lv8AkAk4Rjz+tmntos9y3/IOf1s09tFnuW/5AJOEY8/rZp7aLPct/wAg5/WzT20We5b/AJAJOEY8/rZp7aLPct/yDn9bNPbRZ7lv+QCThGPP62ae2iz3Lf8AIOf1s09tFnuW/wCQCThGPP62ae2iz3Lf8g5/WzT20We5b/kAk4Rjz+tmntos9y3/ACDn9bNPbRZ7lv8AkAk4Rjz+tmntos9y3/IOf1s09tFnuW/5AJOEY8/rZp7aLPct/wAg5/WzT20We5b/AJAJOEY8/rZp7aLPct/yDn9bNPbRZ7lv+QCThGPP62ae2iz3Lf8AIOf1s09tFnuW/wCQCThGPP62ae2iz3Lf8g5/WzT20We5b/kAk4Rjz+tmntos9y3/ACDn9bNPbRZ7lv8AkAk4Rjz+tmntos9y3/IOf1s09tFnuW/5AJOEY8/rZp7aLPct/wAg5/WzT20We5b/AJAJOEY8/rZp7aLPct/yDn9bNPbRZ7lv+QCThGPP62ae2iz3Lf8AIOf1s09tFnuW/wCQCThGPP62ae2iz3Lf8g5/WzT20We5b/kAk4Rjz+tmntos9y3/ACDn9bNPbRZ7lv8AkAk4Rjz+tmntos9y3/IOf1s09tFnuW/5AJOEY8/rZp7aLPct/wAg5/WzT20We5b/AJAJOEY8/rZp7aLPct/yDn9bNPbRZ7lv+QCThGPP62ae2iz3Lf8AIOf1s09tFnuW/wCQCThGPP62ae2iz3Lf8g5/WzT20We5b/kAk4Rjz+tmntos9y3/ACDn9bNPbRZ7lv8AkAk4Rjz+tmntos9y3/IOf1s09tFnuW/5AJOEY8/rZp7aLPct/wAg5/WzT20We5b/AJAJOEY8/rZp7aLPct/yDn9bNPbRZ7lv+QCThGPP62ae2iz3Lf8AIOf1s09tFnuW/wCQCThGPP62ae2iz3Lf8g5/WzT20We5b/kAk4Rjz+tmntos9y3/ACDn9bNPbRZ7lv8AkAk4Rjz+tmntos9y3/IOf1s09tFnuW/5AJOEY8/rZp7aLPct/wAg5/WzT20We5b/AJAJOEY8/rZp7aLPct/yDn9bNPbRZ7lv+QCThGPP62ae2iz3Lf8AIOf1s09tFnuW/wCQCThGPP62ae2iz3Lf8g5/WzT20We5b/kAk4Rjz+tmntos9y3/ACDn9bNPbRZ7lv8AkAk4Rjz+tmntos9y3/IOf1s09tFnuW/5AJOEY8/rZp7aLPct/wAg5/WzT20We5b/AJAJOEY8/rZp7aLPct/yDn9bNPbRZ7lv+QCThGPP62ae2iz3Lf8AIOf1s09tFnuW/wCQCThGPP62ae2iz3Lf8g5/WzT20We5b/kAk4Rjz+tmntos9y3/ACDn9bNPbRZ7lv8AkAk4Rjz+tmntos9y3/IOf1s09tFnuW/5AJOEY8/rZp7aLPct/wAg5/WzT20We5b/AJAJOEY8/rZp7aLPct/yDn9bNPbRZ7lv+QCThGPP62ae2iz3Lf8AIOf1s09tFnuW/wCQCThGPP62ae2iz3Lf8g5/WzT20We5b/kAk4Rjz+tmntos9y3/ACDn9bNPbRZ7lv8AkAk4Rjz+tmntos9y3/IOf1s09tFnuW/5AJOEY8/rZp7aLPct/wAg5/WzT20We5b/AJAJOEY8/rZp7aLPct/yDn9bNPbRZ7lv+QCThGPP62ae2iz3Lf8AIOf1s09tFnuW/wCQCThGPP62ae2iz3Lf8g5/WzT20We5b/kAk4Rjz+tmntos9y3/ACDn9bNPbRZ7lv8AkAk4Rjz+tmntos9y3/IOf1s09tFnuW/5AJOEY8/rZp7aLPct/wAg5/WzT20We5b/AJAJOEY8/rZp7aLPct/yDn9bNPbRZ7lv+QCThGPP62ae2iz3Lf8AIOf1s09tFnuW/wCQCThGPP62ae2iz3Lf8g5/WzT20We5b/kAk4Rjz+tmntos9y3/ACDn9bNPbRZ7lv8AkAk4Rjz+tmntos9y3/IOf1s09tFnuW/5AJOEY8/rZp7aLPct/wAg5/WzT20We5b/AJAJOEY8/rZp7aLPct/yDn9bNPbRZ7lv+QCThGPP62ae2iz3Lf8AIOf1s09tFnuW/wCQCThGPP62ae2iz3Lf8g5/WzT20We5b/kAk4Rjz+tmntos9y3/ACDn9bNPbRZ7lv8AkAk4Rjz+tmntos9y3/IOf1s09tFnuW/5AJOEY8/rZp7aLPct/wAg5/WzT20We5b/AJAJOEY8/rZp7aLPct/yDn9bNPbRZ7lv+QCThGPP62ae2iz3Lf8AIOf1s09tFnuW/wCQCThGPP62ae2iz3Lf8g5/WzT20We5b/kAk4Rjz+tmntos9y3/ACDn9bNPbRZ7lv8AkAk4Rjz+tmntos9y3/IOf1s09tFnuW/5AJOEY8/rZp7aLPct/wAg5/WzT20We5b/AJAJOEY8/rZp7aLPct/yDn9bNPbRZ7lv+QCThGPP62ae2iz3Lf8AIOf1s09tFnuW/wCQCThGPP62ae2iz3Lf8g5/WzT20We5b/kAk4Rjz+tmntos9y3/ACDn9bNPbRZ7lv8AkAk4Rjz+tmntos9y3/IOf1s09tFnuW/5AJOEY8/rZp7aLPct/wAg5/WzT20We5b/AJAJOEY8/rZp7aLPct/yDn9bNPbRZ7lv+QCThGPP62ae2iz3Lf8AIOf1s09tFnuW/wCQCThGPP62ae2iz3Lf8g5/WzT20We5b/kAk4Rjz+tmntos9y3/ACDn9bNPbRZ7lv8AkAk4Rjz+tmntos9y3/IOf1s09tFnuW/5AJOEY8/rZp7aLPct/wAg5/WzT20We5b/AJAJOEY8/rZp7aLPct/yDn9bNPbRZ7lv+QCThGPP62ae2iz3Lf8AIOf1s09tFnuW/wCQCThGPP62ae2iz3Lf8g5/WzT20We5b/kAk4Rjz+tmntos9y3/ACDn9bNPbRZ7lv8AkAk4Rjz+tmntos9y3/IOf1s09tFnuW/5AJOEY8/rZp7aLPct/wAg5/WzT20We5b/AJAJOEY8/rZp7aLPct/yDn9bNPbRZ7lv+QCThGPP62ae2iz3Lf8AIOf1s09tFnuW/wCQCThGPP62ae2iz3Lf8g5/WzT20We5b/kAk4Rjz+tmntos9y3/ACDn9bNPbRZ7lv8AkAk4Rjz+tmntos9y3/IOf1s09tFnuW/5AJOEY8/rZp7aLPct/wAg5/WzT20We5b/AJAJOEY8/rZp7aLPct/yDn9bNPbRZ7lv+QCThGPP62ae2iz3Lf8AIOf1s09tFnuW/wCQCThGPP62ae2iz3Lf8g5/WzT20We5b/kAk4Rjz+tmntos9y3/ACDn9bNPbRZ7lv8AkAk4Rjz+tmntos9y3/IOf1s09tFnuW/5AJOEY8/rZp7aLPct/wAg5/WzT20We5b/AJAJOEY8/rZp7aLPct/yDn9bNPbRZ7lv+QCThGPP62ae2iz3Lf8AIOf1s09tFnuW/wCQCThGPP62ae2iz3Lf8g5/WzT20We5b/kAk4Rjz+tmntos9y3/ACDn9bNPbRZ7lv8AkAk4Rjz+tmntos9y3/IOf1s09tFnuW/5AJOEY8/rZp7aLPct/wAg5/WzT20We5b/AJAJOEY8/rZp7aLPct/yDn9bNPbRZ7lv+QCThGPP62ae2iz3Lf8AIOf1s09tFnuW/wCQCThGPP62ae2iz3Lf8g5/WzT20We5b/kAk4Rjz+tmntos9y3/ACDn9bNPbRZ7lv8AkAk4Rjz+tmntos9y3/IOf1s09tFnuW/5AJOEY8/rZp7aLPct/wAg5/WzT20We5b/AJAJOEY8/rZp7aLPct/yDn9bNPbRZ7lv+QCThGPP62ae2iz3Lf8AIOf1s09tFnuW/wCQCThGPP62ae2iz3Lf8g5/WzT20We5b/kAk4Rjz+tmntos9y3/ACDn9bNPbRZ7lv8AkAk4Rjz+tmntos9y3/IOf1s09tFnuW/5AJOEY8/rZp7aLPct/wAg5/WzT20We5b/AJAJOEY8/rZp7aLPct/yDn9bNPbRZ7lv+QCThGPP62ae2iz3Lf8AIOf1s09tFnuW/wCQCThGPP62ae2iz3Lf8g5/WzT20We5b/kAk4Rjz+tmntos9y3/ACDn9bNPbRZ7lv8AkAk4Rjz+tmntos9y3/IOf1s09tFnuW/5AJOEY8/rZp7aLPct/wAg5/WzT20We5b/AJAJOEY8/rZp7aLPct/yDn9bNPbRZ7lv+QCThGPP62ae2iz3Lf8AIOf1s09tFnuW/wCQCThGPP62ae2iz3Lf8g5/WzT20We5b/kAk4Rjz+tmntos9y3/ACDn9bNPbRZ7lv8AkAk4Rjz+tmntos9y3/IOf1s09tFnuW/5AJOEY8/rZp7aLPct/wAg5/WzT20We5b/AJAJOEY8/rZp7aLPct/yDn9bNPbRZ7lv+QCThGPP62ae2iz3Lf8AIOf1s09tFnuW/wCQCThGPP62ae2iz3Lf8g5/WzT20We5b/kAk4Rjz+tmntos9y3/ACDn9bNPbRZ7lv8AkAk4Rjz+tmntos9y3/IOf1s09tFnuW/5AJOEY8/rZp7aLPct/wAg5/WzT20We5b/AJAJOEY8/rZp7aLPct/yDn9bNPbRZ7lv+QCThGPP62ae2iz3Lf8AIOf1s09tFnuW/wCQCThGPP62ae2iz3Lf8g5/WzT20We5b/kAk4Rjz+tmntos9y3/ACDn9bNPbRZ7lv8AkAk4Rjz+tmntos9y3/IOf1s09tFnuW/5AJOEY8/rZp7aLPct/wAg5/WzT20We5b/AJAJOEY8/rZp7aLPct/yDn9bNPbRZ7lv+QCThGPP62ae2iz3Lf8AIOf1s09tFnuW/wCQCThGPP62ae2iz3Lf8g5/WzT20We5b/kAk4Rjz+tmntos9y3/ACDn9bNPbRZ7lv8AkAk4Rjz+tmntos9y3/IOf1s09tFnuW/5AJOEY8/rZp7aLPct/wAg5/WzT20We5b/AJAJOEY8/rZp7aLPct/yDn9bNPbRZ7lv+QCThGPP62ae2iz3Lf8AIOf1s09tFnuW/wCQCThGPP62ae2iz3Lf8g5/WzT20We5b/kAk4Rjz+tmntos9y3/ACDn9bNPbRZ7lv8AkAk4Rjz+tmntos9y3/IOf1s09tFnuW/5AJOEY8/rZp7aLPct/wAg5/WzT20We5b/AJAJOEY8/rZp7aLPct/yDn9bNPbRZ7lv+QCThGPP62ae2iz3Lf8AIOf1s09tFnuW/wCQCThGPP62ae2iz3Lf8g5/WzT20We5b/kAk4Rjz+tmntos9y3/ACDn9bNPbRZ7lv8AkAk4Rjz+tmntos9y3/IOf1s09tFnuW/5AJOEY8/rZp7aLPct/wAg5/WzT20We5b/AJAJOEY8/rZp7aLPct/yDn9bNPbRZ7lv+QCThGPP62ae2iz3Lf8AIOf1s09tFnuW/wCQCThGPP62ae2iz3Lf8g5/WzT20We5b/kAk4Rjz+tmntos9y3/ACDn9bNPbRZ7lv8AkAk4Rjz+tmntos9y3/IOf1s09tFnuW/5AJOEY8/rZp7aLPct/wAg5/WzT20We5b/AJAJOEY8/rZp7aLPct/yDn9bNPbRZ7lv+QCThGPP62ae2iz3Lf8AIOf1s09tFnuW/wCQCThGPP62ae2iz3Lf8g5/WzT20We5b/kAk4Rjz+tmntos9y3/ACDn9bNPbRZ7lv8AkAk4Rjz+tmntos9y3/IOf1s09tFnuW/5AJOEY8/rZp7aLPct/wAg5/WzT20We5b/AJAJOEY8/rZp7aLPct/yDn9bNPbRZ7lv+QCThGPP62ae2iz3Lf8AIOf1s09tFnuW/wCQCThGPP62ae2iz3Lf8g5/WzT20We5b/kAk4Rjz+tmntos9y3/ACDn9bNPbRZ7lv8AkAk4Rjz+tmntos9y3/IOf1s09tFnuW/5AJOEY8/rZp7aLPct/wAg5/WzT20We5b/AJAJOEY8/rZp7aLPct/yDn9bNPbRZ7lv+QCThGPP62ae2iz3Lf8AIOf1s09tFnuW/wCQCThGPP62ae2iz3Lf8g5/WzT20We5b/kAk4Rjz+tmntos9y3/ACDn9bNPbRZ7lv8AkAk4Rjz+tmntos9y3/IOf1s09tFnuW/5AJOEY8/rZp7aLPct/wAg5/WzT20We5b/AJAJOEY8/rZp7aLPct/yDn9bNPbRZ7lv+QCThGPP62ae2iz3Lf8AIOf1s09tFnuW/wCQCThGPP62ae2iz3Lf8g5/WzT20We5b/kAk4Rjz+tmntos9y3/ACDn9bNPbRZ7lv8AkAk4Rjz+tmntos9y3/IOf1s09tFnuW/5AJOEY8/rZp7aLPct/wAg5/WzT20We5b/AJAJOEY8/rZp7aLPct/yDn9bNPbRZ7lv+QCThGPP62ae2iz3Lf8AIOf1s09tFnuW/wCQCThGPP62ae2iz3Lf8g5/WzT20We5b/kAk4Rjz+tmntos9y3/ACDn9bNPbRZ7lv8AkAk4Rjz+tmntos9y3/IOf1s09tFnuW/5AJOEY8/rZp7aLPct/wAg5/WzT20We5b/AJAJOEY8/rZp7aLPct/yDn9bNPbRZ7lv+QCThGPP62ae2iz3Lf8AIOf1s09tFnuW/wCQCThGPP62ae2iz3Lf8g5/WzT20We5b/kAk4Rjz+tmntos9y3/ACDn9bNPbRZ7lv8AkAk4Rjz+tmntos9y3/IOf1s09tFnuW/5AJOEY8/rZp7aLPct/wAg5/WzT20We5b/AJAJOEY8/rZp7aLPct/yDn9bNPbRZ7lv+QCThGPP62ae2iz3Lf8AIOf1s09tFnuW/wCQCThGPP62ae2iz3Lf8g5/WzT20We5b/kAk4Rjz+tmntos9y3/ACDn9bNPbRZ7lv8AkAk4Rjz+tmntos9y3/IOf1s09tFnuW/5AJOEY8/rZp7aLPct/wAg5/WzT20We5b/AJAJOEY8/rZp7aLPct/yDn9bNPbRZ7lv+QCThGPP62ae2iz3Lf8AIOf1s09tFnuW/wCQCThGPP62ae2iz3Lf8g5/WzT20We5b/kAk4Rjz+tmntos9y3/ACDn9bNPbRZ7lv8AkAk4Rjz+tmntos9y3/IOf1s09tFnuW/5AJOEY8/rZp7aLPct/wAg5/WzT20We5b/AJAJOEY8/rZp7aLPct/yDn9bNPbRZ7lv+QCThGPP62ae2iz3Lf8AIOf1s09tFnuW/wCQCThGPP62ae2iz3Lf8g5/WzT20We5b/kAk4Rjz+tmntos9y3/ACDn9bNPbRZ7lv8AkAk4Rjz+tmntos9y3/IOf1s09tFnuW/5AJOEY8/rZp7aLPct/wAg5/WzT20We5b/AJAJOEY8/rZp7aLPct/yDn9bNPbRZ7lv+QCThGPP62ae2iz3Lf8AIOf1s09tFnuW/wCQCThGPP62ae2iz3Lf8g5/WzT20We5b/kAk4Rjz+tmntos9y3/ACDn9bNPbRZ7lv8AkAk4Rjz+tmntos9y3/IOf1s09tFnuW/5AJOEY8/rZp7aLPct/wAg5/WzT20We5b/AJAJOEY8/rZp7aLPct/yDn9bNPbRZ7lv+QCThGPP62ae2iz3Lf8AIOf1s09tFnuW/wCQCThGPP62ae2iz3Lf8g5/WzT20We5b/kAk4Rjz+tmntos9y3/ACDn9bNPbRZ7lv8AkAk4Rjz+tmntos9y3/IOf1s09tFnuW/5AJOEY8/rZp7aLPct/wAg5/WzT20We5b/AJAJOEY8/rZp7aLPct/yDn9bNPbRZ7lv+QCThGPP62ae2iz3Lf8AIOf1s09tFnuW/wCQCThGPP62ae2iz3Lf8g5/WzT20We5b/kAk4Rjz+tmntos9y3/ACDn9bNPbRZ7lv8AkAk4Rjz+tmntos9y3/IOf1s09tFnuW/5AJOEY8/rZp7aLPct/wAg5/WzT20We5b/AJAJOEY8/rZp7aLPct/yDn9bNPbRZ7lv+QCThGPP62ae2iz3Lf8AIOf1s09tFnuW/wCQCThGPP62ae2iz3Lf8g5/WzT20We5b/kAk4Rjz+tmntos9y3/ACDn9bNPbRZ7lv8AkAk4Rjz+tmntos9y3/IOf1s09tFnuW/5AJOEY8/rZp7aLPct/wAg5/WzT20We5b/AJAJOHA6W2waF1VnuGybIc9jF5liONzKz5kv0cbi0zVV6KqiI+1pmeWes74AAAAAAAAAAAAAAAAAAAAAAAAAAAAAAAAAAAAAAAAAAAAAAAAAAAAAAAAAAAAAAAABF3Cdo4+wzU8b926nDz+rEWp/klFGPCY6h2qPg7Pj7YKq7CNkFvalYzm5dzmvLPO+qzTEU4aLvNOPFf8AvU7t3E/xSr0JGG9uN7+HR9YcBv0lrH4TCd66tG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rnQkYb243v4dH1h0JGG9uN7+HR9YtGAq50JGG9uN7+HR9YdCRhvbje/h0fWLRgKudCRhvbje/h0fWHQkYb243v4dH1i0YChHBes8TbzkVPG38y81cu7p//D3Y/mvuobwYer7lP6X4m4vkAAAAAAAAAAAAAAAAAAAAAAAAAAAAAAAAAAAAAAAAAAAAAAAAAAAAAAAAAAAAAAAAAjHhMdQ7VHwdnx9tJyMeEx1DtUfB2fH2wRVwG/SWsfhMJ3rq0arnAb9Jax+EwneurR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obwYer7lP6X4m4vkobwYer7lP6X4m4vkAAAAAAAAAAAAAAAAAAAAAAAAAAAAAAAAAAAAAAAAAAAAAAAAAAAAAAAAAAAAAAAAAjHhMdQ7VHwdnx9tJyMeEx1DtUfB2fH2wRVwG/SWsfhMJ3rq0arnAb9Jax+EwneurR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EzujfPJA1ufX5tYPiUzum5O75OuDwxmdRTXNGGpird+HV0vkYFWa4yZ+6xHaimP6P1lGBpxdyqbm/mdHTiOvLe0YHC0xuixb+Wnf3wc/56Yz8d/lj+h56Yz8d/lj+jovMeG9b2v2IPMeG9b2v2IBzvnpjPx3+WP6HnpjPx3+WP6Oi8x4b1va/Yg8x4b1va/YgHO+emM/Hf5Y/oeemM/Hf5Y/o6LzHhvW9r9iDzHhvW9r9iAc756Yz8d/lj+h56Yz8d/lj+jovMeG9b2v2IPMeG9b2v2IBzvnpjPx3+WP6HnpjPx3+WP6Oi8x4b1va/Yg8x4b1va/YgHO+emM/Hf5Y/oeemM/Hf5Y/o6LzHhvW9r9iDzHhvW9r9iAc756Yz8d/lj+h56Yz8d/lj+jovMeG9b2v2IPMeG9b2v2IBzvnpjPx3+WP6HnpjPx3+WP6Oi8x4b1va/Yg8x4b1va/YgHO+emM/Hf5Y/oeemM/Hf5Y/o6LzHhvW9r9iDzHhvW9r9iAc756Yz8d/lj+h56Yz8d/lj+jovMeG9b2v2IPMeG9b2v2IBzvnpjPx3+WP6HnpjPx3+WP6Oi8x4b1va/Yg8x4b1va/YgHO+emM/Hf5Y/oeemM/Hf5Y/o6LzHhvW9r9iDzHhvW9r9iAc756Yz8d/lj+h56Yz8d/lj+jovMeG9b2v2IPMeG9b2v2IBzvnpjPx3+WP6HnpjPx3+WP6Oi8x4b1va/Yg8x4b1va/YgHO+emM/Hf5Y/oeemM/Hf5Y/o6LzHhvW9r9iDzHhvW9r9iAc756Yz8d/lj+h56Yz8d/lj+jovMeG9b2v2IPMeG9b2v2IBzvnpjPx3+WP6HnpjPx3+WP6Oi8x4b1va/Yg8x4b1va/YgHO+emM/Hf5Y/oeemM/Hf5Y/o6LzHhvW9r9iDzHhvW9r9iAc756Yz8d/lj+h56Yz8d/lj+jovMeG9b2v2IPMeG9b2v2IBzvnpjPx3+WP6HnpjPx3+WP6Oi8x4b1va/Yg8x4b1va/YgHO+emM/Hf5Y/oeemM/Hf5Y/o6LzHhvW9r9iDzHhvW9r9iAc756Yz8d/lj+h56Yz8d/lj+jovMeG9b2v2IPMeG9b2v2IBzvnpjPx3+WP6HnpjPx3+WP6Oi8x4b1va/Yg8x4b1va/YgHO+emM/Hf5Y/oeemM/Hf5Y/o6LzHhvW9r9iDzHhvW9r9iAc756Yz8d/lj+h56Yz8d/lj+jovMeG9b2v2IPMeG9b2v2IBzvnpjPx3+WP6HnpjPx3+WP6Oi8x4b1va/Yg8x4b1va/YgHO+emM/Hf5Y/oeemM/Hf5Y/o6LzHhvW9r9iDzHhvW9r9iAc756Yz8d/lj+h56Yz8d/lj+jovMeG9b2v2IPMeG9b2v2IBzvnpjPx3+WP6HnpjPx3+WP6Oi8x4b1va/Yg8x4b1va/YgHO+emM/Hf5Y/oeemM/Hf5Y/o6LzHhvW9r9iDzHhvW9r9iAc756Yz8d/lj+h56Yz8d/lj+jovMeG9b2v2IPMeG9b2v2IBzvnpjPx3+WP6HnpjPx3+WP6Oi8x4b1va/Yg8x4b1va/YgHO+emM/Hf5Y/oeemM/Hf5Y/o6LzHhvW9r9iDzHhvW9r9iAc756Yz8d/lj+h56Yz8d/lj+jovMeG9b2v2IPMeG9b2v2IBz1ObYymeW5FXammGwwWc011RRiaYomfwo6Xys+vAYWuN02Lce5G7vNDm2BjB3KZtzM2q+lv609gHT9PpDXZFfm9g+JVO+q3PF+TrNiAAChvBh6vuU/pfibi+ShvBh6vuU/pfibi+QAAAAAAAAAAAAAAAAAAAAAAAAAAAAAAAAAAAAAAAAAAAAAAAAAAAAAAAAAAAAAAAACMeEx1DtUfB2fH20nIx4THUO1R8HZ8fbBFXAb9Jax+EwneurRqucBv0lrH4TCd66t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0mpf/AOHj338m7aTUvTw/538ge2nI/wDg7k//AMz+UNq1WnPSdz4Se9DagAAAAAAAAAAAAAAAAAAAAAAAAAAAAAAAAAAAAAAAAAAAAAAAAAAAAAAAAAAAAAAAAAAAANVqOP8A4O3PX5p/KW1arUfpO38JHekHjpr/APiPzf5t20mmuniPzf5t2AAChvBh6vuU/pfibi+ShvBh6vuU/pfibi+QAAAAAAAAAAAAAAAAAAAAAAAAAAAAAAAAAAAAAAAAAAAAAAAAAAAAAAAAAAAAAAAACMeEx1DtUfB2fH20nIx4THUO1R8HZ8fbBFXAb9Jax+EwneurRqucBv0lrH4TCd66t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0mpenh/zv5N20mpenh/zv5A9tOek7nwk96G1arTnpO58JPehtQAAAAAAAAAAAAAAAAAAAAFaNT8KXzj1Jm2U/YfzfzBi7uF5r558Xj8SuaeNu5jO7fu37t8rLvm9rG3Rd2x55bu0xXbrz6/TVTMb4mJxFW+JBO/Rc/wD6E/S3/wCxZOD4W2EruUxjNIX7VG/lm1mEXJiPcm3T303c6zQftPyLuK3/AEYWabGtnuZYeqze0rltqKo3cbDUTYqjtxNExIMXZztp0drvEUYPLsZcweZ1/a4LHUxbuV+9mJmmqe1E7+0kpQHb3sxubLtUYOrLMTeu5TjeNdwV6qd1y1VRMcaiZjdyxvpmJjd0+1K2fB41riNdbM8Hjsxr5pmWEuVYLFXOvcroiJiue3NNVMz294JLAAAAAAAAABWfO+FHay3XOKy2NP8ANMlwuKqw1zEc3mL1UU1cWquKd27rTMU9fsx1rMRO+ImOlKNsdsS0HjtWVahxOTcbHV3vNFyjm1cWa7m/fxpo37uWeWY6U9eEkgAAAAAAAAAAAAAAAAAAAAAAAAAAAAAANVqP0nb+EjvS2rVaj9J2/hI70g8dNdPEfm/zbtpNNdPEfm/zbsAAFDeDD1fcp/S/E3F8lDeDD1fcp/S/E3F8gAAAAAAAAAAAAAAAAAAAAAAAAAAAAAAAAAAAAAAAAAAAAAAAAAAAAAAAAAAAAAAAAEY8JjqHao+Ds+PtpORjwmOodqj4Oz4+2CKuA36S1j8JhO9dWjVc4DfpLWPwmE711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pNS9PD/nfybtpNS9PD/nfyB7ac9J3PhJ70Nq1WnPSdz4Se9DagAAAAAAAAAAAAAAAAAAAAPnBqzq0Zz/APcF7/qZfR982Ne4nzHtY1FieJx+Y53ibnF37t+6/VO7f8gPpOKq9Fz/APoT9Lf/ALFg5vwtMyvYWunKNK4TCYiY3U3MRjKr9MfmxRRv/WDc8N/McLGV6Yy3jUzjZvXcRxYnlptxTFO+exEzPJ72ew3fAqwl6zs5zfE3ImLV/M6uZ7+vxbdETMfLO75EDab0brrbfqurNsbzeuxeqiL+aYmji2LVEfg245Ind1qKev092+ZXj0ZpvAaR0xl+RZRRNODwdviUzV9tXO/fVXV25mZme3INVtR19lWzvTFzN82mbldU8zw2FomIrxFzdyUx2I68z1o7M7omo1/XG1nbDnN/D6drzCjDUzy4XLK5w9mzTPSi5c3xv3/71XLu5IfnhX6mv6h2sYjK7ddVWDyiinCWbcdKblURVcq3dmZmKfzIW42ZaeyjQ2i8tyTBXsLTXatxViblNdO+9emI49cz1989LsRER1gVHzXRm2nQ+Frzeq7nlqxZjj3LuEzHm/FiOWZroprmZjszMbuylvg8becTqjMrOmdZ1WvPS7G7CY6mmKIxExG/iVxHJFfYmN0T0t2/dvsP5uwfrrD/ALyFANuOXWdGbaczq07XRYtWr9rH4WbMxutVVU03PQ7uSIivfujrREA+g6vXCK253tH4yvTWkqrU53FMTisXXTFcYXfG+KaaZ5Jr3TE8vJETHJMzyTXYz+xXoy3qKundhqsvjMJiJ/B5nzTvKCbN8ou7TNsOAw2b11XZzPG14rG1RO7jURxrlyN/W3xExHuwDfad07tf2i25zXAYjPcXh65macViMfNm3PvONVG+Pexuh0+D1Ttg2NYzD3tV2Mfj8jqrimu3jL8Ym1VHYpvRNU26unujf8krmYXD2cJhrWHwtqizYtURRbt26YppopiN0RER0oiGPnOWYLOsqxWW5ph7eJwWKtzau2rkb4qpn/vp9YFINBbR9TZ9tvyifsiz3zqx2dU1RgrmPuzbi1Xd3xbmjjcXdETu3dJet86dk9ijDbbtN2Le/iWs5t0U7+nui5uh9FgUQ1DrnVtrbnmeAtaoz2jA0aju2KcNTmF6LdNuMVNMURTxt3F3cm7pbl73zu1L/wDMHmv/AN0Xf+rl9EQRntu2sZfszya3PM6cZneLifMmD426N0dO5XPTimP1zPJHXmKt4XPNsG17H368oxWbX7FNW6ujB3fMmFtdeKZnfTTM+7M1NJtGzLGbTdtuKt2bvG825jTluC38tNFqK+Z0cnWj8Ke3Mr66T09l2ldPYLJsmsU2cFhLcUUREctU9eqqevVM75mevMgpRm+mNtGz3D1Zrdv57Ywtr0Vy9hsf5ot0x2a6aap5O3VG5L+wLhAXNT5jh9Oa05jbzW9PEwuOopiijEVf3K6elTXPWmN0T0t0Tu32NqpiqmaaoiaZjdMT0pUH4SOjbOgtqFc5NTOGwOOopx+Fpt+h5hVNUxVTTu6W6qmZjd0omIBflSnhNaz1Rk+2DNcFlGpM6wGDos2JpsYXHXbVumZtUzO6mmqIjfPKtbst1FVqzZ5kGd3Zib+LwtM3pjpc1p9DXu/OpqU04WHVtzj4HDeJpB1+a7Vdo203FW8i2Z4XMLGDw1mii9iLExTfu1bt013L1U7rcTMTujfE9mZ6UcxqHZ9tm05hLub4yvO6rdqOaXb+FzSb1dERyzMxTXNXJ09+7kW42N6cy7TOzfIsJlVim3TewlrE3q93ort2uiKqqqp68753dqIiOs7QFT+DhtyzjG6kwmltZYucdaxk8yweNu7ua0XetRXV+FFXSiZ5d8x04nktg+dOscPb03txzK3ltMWbWBzya7FNHJFuIvcamI9zkj5H0WAAAAAAAAAAAAAAAAAAAAAarUfpO38JHeltWq1H6Tt/CR3pB46a6eI/N/m3bSaa6eI/N/m3YAAKG8GHq+5T+l+JuL5KG8GHq+5T+l+JuL5AAAAAAAAAAAAAAAAAAAAAAAAAAAAAAAAAAAAAAAAAAAAAAAAAAAAAAAAAAAAAAAAAIx4THUO1R8HZ8fbScjHhMdQ7VHwdnx9sEVcBv0lrH4TCd66tGq5wG/SWsfhMJ3rq0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Sal6eH/O/k3bSal6eH/O/kD2056TufCT3obVqtOek7nwk96G1AAAAAAAAAAAAAAAAAAAAAfN7WNui7tjzy3dpiu3Xn1+mqmY3xMTiKt8S+kL5was6tGc//cF7/qZBeznWaD9p+RdxW/6Ic4TuyHKLOiKc/wBI5PhMBfyuqa8VawlmKIu2Kt0TVMR05pndPuTV2FlnnisPaxeGvYfE26bti9RNu5brjfFVMxumJjsTAKu8DXX3Ht4vROY3eWjjYrLpqnrdO5bjw4jt1rTPnnrzJMy2PbXaoy6uuicFiKcbl12rpXLMzvpiez16KuzuqXx0TqTB6v0plue5bP8A8PjbMXOLv3zbq6VVE9umqJifcB8/9rli5itsuqcPNVNFy7nF+imqvkiN9yYiZ7W7ckfoVNceyum+6L/1LW8LTSV/Idp97N6LdUZfnNFOIt3Ijki7TEU3Kd/Z3xFX56zuw3aVgNoOkcLV5oojPcLapt4/DTO6uK4jdzSI69NXT39bfu6wK6dCprj2V033Rf8AqToVNceyum+6L/1K6iLdTbdNGae1rh9O43GzXXVvpxGMs7q7OFr37oormOv09+7fxeTf19wbLOsoxWTbAMfk2Irt3MbgtMXMHXVamZpquUYSaJmmZiJ3b45N8QqpwRJojbNhOPu404PERR7vF/pvXkxNmxmGAu2Lu65hsRbmirdO+Kqao3T/AIS+eeQYrGbIts1m5jrddVzJsdVav0xG6btmYmmqaffW6t8e7APomMLJM2wGeZVhsyyjFWsXgcTRFy1etzviqJ709mJ5YnpsHWeqMq0fp7FZznmJpsYSxTMxEz6K5V1qKI69U9aP5AoTsx6u+Qflyjxr6IvnPsjv+attWmMRFPF5rm9q5xd+/dvub9z6MA+d2pf/AJg81/8Aui7/ANXL6IvndqX/AOYPNf8A7ou/9XL6Ig+duw6It7a9Lxi+SqMxppq3/wB/liP8dz6JPn7tmyHH7N9s+KxWEpm1R5sjNcuubvQzTNfHiI97VE0/m9tdvZzrXKteaYw2cZPeonj0xF+xxt9eHubuWiqOzE9KevHLAOnVE4cFy3OodLW43c1pwt6qr3Jrp3d6VtMdi8NgMHexeOv2sPhbNM13Lt2qKaaKY6czM8kQoDtq1Zd2pbVarmR2rmIw8zRl2W24j0V2mKp3Tu/3qqqp5etMb+kC13BZprp2G6d4+/dNWJmnf2PNFz/1Vi4WHVtzj4HDeJpXV0Bp6jSmislyKiYqnA4Wi1XVT0qq92+uqPdqmZ+VSrhYdW3OPgcN4mkF2NB+ofTv5Ow/iqW8aPQfqH07+TsP4qlvAfO7a31c9Rflirw4fRF87trfVz1F+WKvDh9EQAAAAAAAAAAAAAAAAAAAAGq1H6Tt/CR3pbVqtR+k7fwkd6QeOmuniPzf5t20mmuniPzf5t2AAChvBh6vuU/pfibi+ShvBh6vuU/pfibi+QAAAAAAAAAAAAAAAAAAAAAAAAAAAAAAAAAAAAAAAAAAAAAAAAAAAAAAAAAAAAAAAACMeEx1DtUfB2fH20nIx4THUO1R8HZ8fbBFXAb9Jax+EwneurRqucBv0lrH4TCd66tGAAAAAAAAAAAAAAAAAAAAAAAAAAAAAAAAAAAAAAAAAAAAAAAAAAAAAAAAAAAAAAAAAAAAAAAAAAAAAAAAAAAAAAAAAAAAAAAAAAAAAAA5v7N9PeyH/BueS6RW9usbOK/n81Rit/tLn+D8uIn5/PT/AMfL/lNn2b6e9kP+Dc8k+zfT3sh/wbnkoTG/o1Ko6/vHhp8p902fZvp72Q/4NzyT7N9PeyH/AAbnkoTDo1J1/ePDT5T7ps+zfT3sh/wbnkn2b6e9kP8Ag3PJQmHRqTr+8eGnyn3TZ9m+nvZD/g3PJPs3097If8G55KEw6NSdf3jw0+U+6bPs3097If8ABueSfZvp72Q/4NzyUJh0ak6/vHhp8p902fZvp72Q/wCDc8k+zfT3sh/wbnkoTDo1J1/ePDT5T7ps+zfT3sh/wbnkn2b6e9kP+Dc8lCYdGpOv7x4afKfdNn2b6e9kP+Dc8k+zfT3sh/wbnkoTDo1J1/ePDT5T7ps+zfT3sh/wbnkn2b6e9kP+Dc8lCYdGpOv7x4afKfdYzDX7eKw1rEWKuNau0RXRVumN9MxvieV6Nbpr1OZV8UteBDZIcx8pdXZ1TVRFU9sADx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NJqXp4f87+TdtJqXp4f87+QPbTnpO58JPehtWq056TufCT3obUAAAAAAAAAAAAAAAAAAAABSjUOxHaFi9p2Z5th9P8AHy+9nF3FUXfNuHjfam9NUVbpub+lO/du3rrgAAIa4TGzHE7QNMYXE5Dh6b2oMuuf7Gia6aObWqpiK6ONVMRyclUb560x12l4L+mde6IjMsk1ZktWGyW9/wDE4e95rsXeZXuSKqd1FczuqjdPS3RNPbT+A53Xujsn1zp2/k2f2JuYev0VFyid1yzXHSronrTG/wByeWJ3xKpGpuDrr3S2a+a9IX4zO1bqmqziMJiIw2Iojt01VRun3tUrsgKPV6V2951anAYmrU9div0NVN/MeJRVH+9NVcRMe7vSXsb4NtOS5lh8611ew+LxNmqLlnLrPorVNUcsTcqmPRbv7sRu5OnMciywAh3bxsVwm0e1RmWW3rWA1FYo4lN6uJ5niKI6VFzdyxu61Ub93S3TybpiVu2hcILNdGbXb2UY7I7lOnsJTzK5briIv39/Lze3V0uL2KevG/fMT9qER4HZttn0ZibtjIsLnOFoqq3zOW42OZXO3MU17v1xvdVpzYRtB1xm+Hxm0vNMXhsDbnfV5qxnmnEVU/3aI31U0b+zM8nYlP2S7a9nub4OnEWtTYLDb43zaxkzYrpnsTFW7f8AJvhwW2HhDady3T+My/RmNjM85xFuq1Rfs0zFrDb43TXxpiONVHWiN8b+n2JCtmyKzRTtt01awu+bVGb2+J1/QxX/AEh9FVLOCFoXFZvraNVYmzVTleUxVFq5VHJdxFVM0xTHZ4sVTVPYni9ldMFM882La/xW2PMM8sZBxsru59cxtF/zZh432ZxE1xVxZucb7Xl3bt/aXMAHF7VNnOTbR8g8783pqtYi1M14XGW4jmliuex2aZ3Rvp6+7rTETFVMw2G7UtEZrXiNK3L2JpjkpxeVYzmNc09iqmaqavkjfHbXfAUaxOzfbXrSqjC55bzi9homJ/8A3nmERao7fFmrvRMp72H7Ccv2f36c4ze/bzLUPFmKK6aZizhomN08z38s1T0uNO7k5IiOXfNQAqRwhNkOuNW7UsyzfT+R+a8uvWrNNF3zXYt75pt00zyV1xPTiestuA1WksJfwGlcmweLo5nicPgrNm7RvieLVTRETG+OSeWJ6TagCmW0TYtr/N9q2c5zl2Qc2y3EZlViLV7zZh6eNRNW/fxZuRMcnWmN65oAAAAAAAAAAAAAAAAAAAAANVqP0nb+EjvS2rVaj9J2/hI70g8dNdPEfm/zbtpNNdPEfm/zbsAAFDeDD1fcp/S/E3F8lDeDD1fcp/S/E3F8gAAAAAAAAAAAAAAAAAAAAAAAAAAAAAAAAAAAAAAAAAAAAAAAAAAAAAAAAAAAAAAAAEY8JjqHao+Ds+PtpORjwmOodqj4Oz4+2CKuA36S1j8JhO9dWjVc4DfpLWPwmE711aMAAAAAAAAAAAAAAAAAAAAAAAAAAAAAAAAAAAAAAAAAAAAAAAAAAAAAAAAAAAAAAAAAAAAAAAAAAAAAAAAAAAAAAAAAAAAAAAAAAAAAABW9ZBW9Ku3a5r4h/j4+gAlubAAAAAAAAAAAAAAAAT9pr1OZV8UteBDZNbpr1OZV8UteBDZKurTL6JY6undAA8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pNS9PD/nfybtpNS9PD/nfyB7ac9J3PhJ70Nq1WnPSdz4Se9DagAAAAAAAAAAAAAAAAAAAAAAAAAAAAAAOX15oLTmu8BThdS5bbxM24nmV+mZou2t/92uOWPc6U9eJdQArLm3BMyu7iKqsp1VjMLZmeSjE4Sm/VHy01Ud5stMcFfTOX4mi9n+b4/N4onfzGiiMNbr7VW6aqt3uVQsQAxMpy3BZPl2Hy/K8LZwmCsU8S1Zs0RTTRHaiGWAAAAAAAAAAAAAAAAAAAAAAAAAAAAAAAAADVaj9J2/hI70tq1Wo/Sdv4SO9IPHTXTxH5v827aTTXTxH5v827AABQ3gw9X3Kf0vxNxfJQ3gw9X3Kf0vxNxfIAAAAAAAAAAAAAAAAAAAAAAAAAAAAAAAAAAAAAAAAAAAAAAAAAAAAAAAAAAAAAAAABGPCY6h2qPg7Pj7aTkY8JjqHao+Ds+PtgirgN+ktY/CYTvXVo1XOA36S1j8JhO9dWjAAAAAAAAAAAAAAAAAAAAAAAAAAAAAAAAAAAAAAAAAAAAAAAAAAAAAAAAAAAAAAAAAAAAAAAAAAAAAAAAAAAAAAAAAAAAAAAAAAAAAAAVvWQVvSrt2ua+If4+PoAJbmwAAAAAAAAAAAAAAAE/aa9TmVfFLXgQ2TW6a9TmVfFLXgQ2Srq0y+iWOrp3QAPG0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TUvTw/538m7aTUvTw/538ge2nPSdz4Se9DatVpz0nc+EnvQ2oAAAAAAAAAAAAAAAAAAAAAAAAAAAAAAAAAAAAAAAAAAAAAAAAAAAAAAAAAAAAAAAAAAAADVaj9J2/hI70tq1Wo/Sdv4SO9IPHTXTxH5v827aTTXTxH5v827AABQ3gw9X3Kf0vxNxfJQ3gw9X3Kf0vxNxfIAAAAAAAAAAAAAAAAAAAAAAAAAAAAAAAAAAAAAAAAAAAAAAAAAAAAAAAAAAAAAAAABGPCY6h2qPg7Pj7aTkY8JjqHao+Ds+PtgirgN+ktY/CYTvXVo1XOA36S1j8JhO9dWjAAAAAAAAAAAAAAAAAAAAAAAAAAAAAAAAAAAAAAAAAAAAAAAAAAAAAAAAAAAAAAAAAAAAAAAAAAAAAAAAAAAAAAAAAAAAAAAAAAAAAAAVvWQVvSrt2ua+If4+PoAJbmwAAAAAAAAAAAAAAAE/aa9TmVfFLXgQ2TW6a9TmVfFLXgQ2Srq0y+iWOrp3QAPG0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TUvTw/538m7aTUvTw/538ge2nPSdz4Se9DatVpz0nc+EnvQ2oAON2iaoxum/O/zDaw1zzRzTj82pqndxeLu3bpj+9Ldd7Cu8WkWVGmXkz8nZCG+ehnXrXLv3dflnPQzr1rl37uvy1l1He+6PN5+OEyCG+ehnXrXLv3dflnPQzr1rl37uvyzqO990eZ+OEyCG+ehnXrXLv3dflnPQzr1rl37uvyzqO990eZ+OEyCG+ehnXrXLv3dflnPQzr1rl37uvyzqO990eZ+OEyCG+ehnXrXLv3dflnPQzr1rl37uvyzqO990eZ+OEyCG+ehnXrXLv3dflnPQzr1rl37uvyzqO990eZ+OEyCG+ehnXrXLv3dflnPQzr1rl37uvyzqO990eZ+OEyCG+ehnXrXLv3dflnPQzr1rl37uvyzqO990eZ+OEyCG+ehnXrXLv3dflpL0fml/OtOYTH4qm3RevcfjU24mKY3V1Uxu3zPWhGvWG291oiu0+Xy+fyexVEtyAgPQAAAAFXdsHCD1XovaPnOn8ry/I7uDwdVuLdeJs3ark8a1RXO+abkR06p60AtEIh4O21bE7TMpzSM5s4PDZvgb1PGt4Wmqmiq1VHoaoiqqqd++mqJ5ex2UvAAACt23ThAZvonXVzINMYTKsVRhbNE4q5jLdyuYu1ei4tPFrpjdFM0/LM9h0HBx2t59tMxue2c+wmWYenA27NducFbuUTM1zVE8bjV1f3Y6W4E4jlNqmqL+jNn2dagwmGpxWIwVqKrdqrfxZqqrpoiat3LxYmrfPaiekhjg77btSa51reyLUWHwd23cw9d+3ew1qbc2ppmOSrlmJpnfu7O/d2QWSAAByG2LqT6x/JOK8VUDrxR7gcdV6v8m3/CoXhAAAAAAAAAAAAAAAAAHGZjtR0TlubXssx2o8BYx9m5zG5YrqnjU1793Fnk6bswAAAAAAAAGq1H6Tt/CR3pbVqtR+k7fwkd6QeOmuniPzf5t20mmuniPzf5t2AAChvBh6vuU/pfibi+ShvBh6vuU/pfibi+QAAAAAAAAAAAAAAAAAAAAAAAAAAAAAAAAAAAAAAAAAAAAAAAAAAAAAAAAAAAAAAAACMeEx1DtUfB2fH20nIx4THUO1R8HZ8fbBFXAb9Jax+EwneurRqucBv0lrH4TCd66tGAAAAAAAAAAAAAAAAAAAAAAAAAAAAAAAAAAAAAAAAAAAAAAAAAAAAAAAAAAAAAAAAAAAAAAAAAAAAAAAAAAAAAAAAAAAAAAAAAAAAAAAresgrelXbtc18Q/wAfH0AEtzYAAAAAAAAAAAAAAACftNepzKvilrwIbJrdNepzKvilrwIbJV1aZfRLHV07oAHj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NJqXp4f8AO/k3bSal6eH/ADv5A9tOek7nwk96G1arTnpO58JPehtQEX7bf7G+e/00oIv22/2N89/prPBtso48pY1aEXgO6agAAAAAAAAAAAAABPGzL1EZb8742tA6eNmXqIy353xtai+INmp+6OUs6NLqAHHtgAAAA+ffCa6uOqPf2P8Ap7b6CPn3wmurjqj39j/p7YMrYXnuJ2b7acNhc1nmFq9dqyvGxM8kRVVEU1e5FcUVb+xv7K/SlXC00j5157kmpsLb3YfNcJRavzEdK/boiN8+7Rxf2ZWZ2H6u+zXZnk+aXbnHxtFvzNi+Xl5tb5Kpn30bqvzgd41mqM6wunNO5lnOPndhsDh679fLumYpjfujtz0o7ctmrjwztX+d+lsu0vhbm6/mdzzRiYielZtz6GJ99Xun8yQVVzGrM9U47UGoMR/tLlNU43F3OtE3LtNMRH51yN0diJ7CwnAc++urvgcN4Vxz+WaQ84+CZqHO8Tb4uMzvE4a5TMxyxYov000R8s8ertxMOg4Dn311d8DhvCuAtfisNYxmGu4bF2bd/D3aZouWrlMVU10zG6YmJ5Jiew0umdG6c0tcv3NPZLgMuuX43XK8PaimqqOnumenu7XSc/t+6jWrPiU9+FbeBR1Tc3/I9zx1kF0QmYpiZmYiI5ZmVJduu23ONX59fyHSGKxGHyGi5zCicLMxdx9W/dvmY5eLM8kUx0+nO/fugLm3c3y21iPM93MMHRf37uZ1XqYq3+5v3uc2w9SfWH5JxXiqlUdPcGLW+a5fRi8dfyvK6rkcaLGJu11XY99FFMxH69/aY2pcDtM2OZJmGTZxc816ZzbDXcDvpu1XsNE10TTvomd026437926N+7pTu5A9uBx1Xq/ybf8KheFR7gcdV6v8m3/AAqEycMrTvnns4wmc2qN97KMVE1Vbulau7qKv83MwT6K5cCnP/Nejs6yK5XvuZfi4v24melbu09KPcqoqn85Y0AfN3a5qerVW03Ps7s3Zm1cxU04auJ6Vq36C3Mdj0NMT7sr/bNtRU6s0FkWeRVE14zC0V3d3Si7HobkfJXFUfIDpBxO2vPfsb2VamzGmviXacHVZtT14uXP9nTMe5NcT8isXAz0755bQ8dnd2jfZynCzFFW7pXbu+mP8kXAXTGo1bqHL9Kacx2d5xd5lgsHb49cxyzVPSimmOvMzMREdmVKtQ622gbctUV5RkVGJt4CvfNGXYa5xLVu3v8Atr1fJFXW3zVyb+SI5dwLvU5vltWI5hTmODm/v3czi/Txt/ub97OUrvcFfWlGBm7RmWRXMREb+YReuRM9qKpo3b/1R22n0FtN1lsf1ZOSamjGXctsXIt4vLcVVx5tU/37NUzycnLG6eLV8sTAXsGNlmOw2Z5dhcfgLtN7CYq1Tes3KelXRVG+Jj5JQVwmtseM0TFjTuma6bedYq1za9ipiKvM1uZmIimJ5OPO6en0o63LEwE74vGYbB0RXjMRZw9E9Kq7XFEf4mExuFxtE14PE2cRRHTqtXIriP1KMaP2La+2m4SnUOOxlu1YxXo7eLzXEV1XL8f3qYiKqt3Ymd2/rb3nrTYvrzZnhpz/AAuJovYbDeirxmVX66bliP71UbqaojtxviOvuBfIV24Mm2fG6uxNWl9VXIvZtbtTcwuM3RE4iin7amuI/DiOXf14id/LG+cDb3sP1TrzaDezvJL2V0YOvD2rURiL9VFe+mJ38kUT3wQNtb6ueovyxV4cPoi+YeoNP4zItUYzIMbVZnHYXEThrk26pmjjxO7kndE7vkWC2c8HbWendeZBnGPv5PVhMDjLWIuxaxFc1TTTVEzuiaI3z8oLdAAAAAAAANVqP0nb+EjvS2rVaj9J2/hI70g8dNdPEfm/zbtpNNdPEfm/zbsAAFDeDD1fcp/S/E3F8lDeDD1fcp/S/E3F8gAAAAAAAAAAAAAAAAAAAAAAAAAAAAAAAAAAAAAAAAAAAAAAAAAAAAAAAAAAAAAAAAEY8JjqHao+Ds+PtpORjwmOodqj4Oz4+2CKuA36S1j8JhO9dWjVc4DfpLWPwmE711aMAAAAAAAAAAAAAAAAAAAAAAAAAAAAAAAAAAAAAAAAAAAAAAAAAAAAAAAAAAAAAAAAAAAAAAAAAAAAAAAAAAAAAAAAAAAAAAAAAAAAAABW9ZBW9Ku3a5r4h/j4+gAlubAAAAAAAAAAAAAAAAT9pr1OZV8UteBDZNbpr1OZV8UteBDZKurTL6JY6undAA8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pNS9PD/nfybtpNS9PD/nfyB7ac9J3PhJ70Nq1WnPSdz4Se9DagIv22/2N89/ppQRftt/sb57/AE1ng22UceUsatCLwHdNQAAAAAAAAAAAAAAnjZl6iMt+d8bWgdPGzL1EZb8742tRfEGzU/dHKWdGl1ADj2wAAAAfPvhNdXHVHv7H/T230EfPvhNdXHVHv7H/AE9sFt9sukPs02NYrAWbfHx2Hw1GMwkRG+ea26d+6O3VTxqfzkD8DHV/nfqnMdLYq5usZnb80YaJnpXrceiiPfUb5/MhbvKfvVgvgaPBhQ/axleK2U7dLmMyqjmdq3iqM0wMdKmbdVXGmj3sTFdHuQC/U8kcqgWvMdidsG3irD5dcmuxi8ZTgMJVHLFGHondNcdrdFdyfdlaHbdtEw2V7EbueZTf/wBpneHosYCqJ3Vf7anfM9qaaONPamIRDwLNIeas5zXVmKt77WDp8xYWZj/6tcb65jtxTuj5yQSpwmMBh8r4PmY5fgbcWsLhYwli1RH4NFN23ER+qIRjwHPvrq74HDeFcSxwrOofnnwmG8fQifgOffXV3wOG8K4Cddv3Ua1Z8SnvwrbwKOqbm/5HueOsrJbfuo1qz4lPfhW3gUdU3N/yPc8dZBY7hBZ5d0/se1LjMPXNF+vDxhaJid0xN2um3Mx24iqZ+RWfgd6ZsZztHxOa4y3Fy3k+G5raiY3xF6ueLTPyRx5jt7p6ye+FharubEs3qoiZi1fw9dXuc1pjvzCLeA3dtxmOr7MzHNa7WFrpjr7om7E+FALZOJ224WxjNkerreKtUXaKMtv3aYrjfuroomqmr3YqiJj3HbOQ2xdSfWP5JxXiqgVN4HHVer/Jt/wqFxdc5Fb1Po7Ocku7t2OwlyzTM/g1zTPFq+SrdPyKdcDjqvV/k2/4VC8IKNcEzOq8h2w05Zit9unMrF3B10VcnFuU+jp39vfRNP5y1W3HUv2KbLNQZlRXxMTOHnD4eYnl5pc9BTMduONxvzVR9sOFubOuENiMywtE02qMdazexEcnGpqqiuqI7XG49PyJJ4aWrLeIwGmsgwV6K7WIic0ucWenTumi1PuTvufqgEVaG2b1ag2M601RzKasRl1y3OEn/dtxxr/ycSuJ92lOPAr1J5t0hm+nr1e+7l2IjEWomf8A6V2OWI9yqmqfz0nbG9I2cg2Q5NkeMsRNV/CTcxluqPtqr0TVXTPucbi/IrDsPv3dm/CLu5BjK5ps3r97KLlVX4e+d9qr86qm3u7VQJS4a2e+ZNF5LkluvdczDFzfriOvbtU9KfzrlM/mt9wQ9O+c+ymjMbtHFxGb4mvE75jl5nT6CiPc9DVVHvkJ8LDMr2pNs+GyLA/7SvBWbGCt246U3rs8f9c8eiPkXI01lFnINO5ZlGF+4YHDW8NRO7pxRTFO/wCXdvBW3huaiu28Np3TlmuabV2a8dfpiftuL6C38nLc/wAOw2HBezvQ+j9nVN7M9RZNhM6zK9XdxVF7E0U3KKaappt0TEzviN0cb8+XEcNm3XG0HI7kxPM6srimPdi7c39+Hns34OFGttE5VqG3q2MLGOoqqmxGXc05nNNdVMxxuaxv5aZ60As5z09B+3DIu7bf9VauF9m+ltRYnTuaaczfLswxtFN3D4mcLepuVcSOLVRxt09aZr/W33Qjf/pt9E//ALY6Eb/9Nvon/wDbAkXglZvczTY5g7N6qa6svxV7BxM9Pi74riPki5Ee5CAuF/kmNwG1e5md+3XOCzLDWqrFzd6HfRTFFVO/sxMRO7/ehaPYps652WlcVk3np56c3xteL5t5n5jxeNRRRxeLxqv7m/fv6/SdPqzTGTatye5leosBZx2CrnfxLkbppq/vU1Ry0z24mJBGexzbLo3OdJ5Pl2JzTC5TmmFwtrDXMLjK4s08aimKd9FU+hmJ3ckb9/aS3dowuZ5fctVTbxGDxNuqirdMVU10VRumOxMTEq1ar4KGCvXK7uldQ3cNE8sYfH2uaRHa5pTumI/NlGOdbNtqeyWi7muW4jE04Gz6O7isoxNVVuIjr10ck8XszNO7sgsVojg+aV0bqnAZ/lWYZ7XjcFVVVbpv37VVE8amaZiYi3E7t1U9eExK78HjbvidYZpb01q2m1Gb10TVhcZapiiMRxY3zTVTHJFe6JmJjdE7p5Inp2IB87trfVz1F+WKvDh9EXzu2t9XPUX5Yq8OH0RAAAAAAAAAarUfpO38JHeltWq1H6Tt/CR3pB46a6eI/N/m3bSaa6eI/N/m3YAAKG8GHq+5T+l+JuL5KG8GHq+5T+l+JuL5AAAAAAAAAAAAAAAAAAAAAAAAAAAAAAAAAAAAAAAAAAAAAAAAAAAAAAAAAAAAAAAAAIx4THUO1R8HZ8fbScjHhMdQ7VHwdnx9sEVcBv0lrH4TCd66tGq5wG/SWsfhMJ3rq0YAAAAAAAAAAAAAAAAAAAAAAAAAAAAAAAAAAAAAAAAAAAAAAAAAAAAAAAAAAAAAAAAAAAAAAAAAAAAAAAAAAAAAAAAAAAAAAAAAAAAAACt6yCt6Vdu1zXxD/Hx9ABLc2AAAAAAAAAAAAAAAAn7TXqcyr4pa8CGya3TXqcyr4pa8CGyVdWmX0Sx1dO6AB42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Sal6eH/O/k3bSal6eH/O/kD2056TufCT3obVqtOek7nwk96G1ARftt/sb57/TSg43aJpfG6k87/MN3DW/M/NOPzaqqN/G4u7duif7srDC7WiyvVFdc/KI+fKXlWhCI7znX5166y795X5Bzr869dZd+8r8h13Wd0+pDV+GXBjvOdfnXrrLv3lfkHOvzr11l37yvyDrO6fUg/DLgx3nOvzr11l37yvyDnX5166y795X5B1ndPqQfhlwY7znX5166y795X5Bzr869dZd+8r8g6zun1IPwy4Md5zr869dZd+8r8g51+deusu/eV+QdZ3T6kH4ZcGO851+deusu/eV+Qc6/OvXWXfvK/IOs7p9SD8MuDHec6/OvXWXfvK/IOdfnXrrLv3lfkHWd0+pB+GXBjvOdfnXrrLv3lfkHOvzr11l37yvyDrO6fUg/DLg08bMvURlvzvja3B86/OvXWXfvK/ISXo/K7+S6cwmAxVVuu9Z4/GqtzM0zvrqqjdviOtKoxq+WFvYRTZ1RM/P0lnTExLcgOYZgAAAD598Jrq46o9/Y/wCntvoIq7tg4Pmq9abR851BleYZHaweMqtzboxN67Tcji2qKJ3xTbmOnTPXkFmMp+9WC+Bo8GECcMnSHnrorBakw1vficou8S9MRyzYuTEb59yvi/tVJ/wNqqxgsPZrmJqt26aJmOlviNzG1BlOFz7IswynH08fCY2xXh7sdfi1RMTMdvl5AfNrNdU5rnOmMh09ibk3MFlM3fMtEb5mZu1RMxPZ3TyR2N76A7HdJU6J2c5Nk1VEU4qizzXFTHXvV+ir93dM8WO1TCBdnHBoz3I9eZTmmosfk2JynBX/ADRVaw9y7VcuTTy0RxarcRu40UzPL0t/TWtBEfCs6h+efCYbx9CJ+A599dXfA4bwrie9tmkcfrrZzmWQZTewtnGYmuzVRXiqqqbccS5TVO+aaap6UT1nD8HHZJn2zPG57ez7F5ZiKcdbs0W4wVy5XMTRNUzxuNRT/ejpbwdlt+6jWrPiU9+FbeBR1Tc3/I9zx1lanafp/Faq0BnmR5fcsW8XjsPNq3XfqmKInfE+imImd3J1olEvB52Lai2b6wx2bZ5jcpv4e/gKsLTTg7tyquKpuW6t8xVbpjduonr9gExbQdO0at0TnWRXJppnHYau1RVV0qbm7fRVPuVRTPyKM7GdX39lG1CbmdWL1rDxNeX5lZ3ejt08aN87uvNNVMT24iYjpvoMhvbXsKyvaHfnNcvxFOV6g4sU1XuJxreIiI3RFyI5d8dLjRy7unE7o3BK2S5vl2eZdax+T43D43B3Y30XrFcV0z+rpT2umiPhKbTMk09ofN8gt4mzi88zPD14SMLbriqbNNccWqu5u+13RM7onlmd3W3zEGU8GnaLhcTVbw1/K4onkm9axtVNMx7nFif8Eg6L4LtnAZdj7+p8xw+PzW5hbtvC2LPGpw9m7VRMU11VTHGq3TMT0o3bulII64HHVer/ACbf8KheFXPYHsO1Ls811VnWdY7J7+FnCXLHEwl27VXxqppmJ3VW6Y3ehnrrGAq3w3NO8bC6d1Jao5aKq8vv1butO+u33rn60LaBsY7abtU0rl2aTza1apw+GrjrRhsPRG+Plpon5al2dsWja9ebPczyGxXZtYy9FFzDXb0zFFFymqKomZiJmIndMTuieSZRpwediGa7O9S5hnOosVlmJvV4bzPhYwdyuvi8aqJrmeNRTun0NMRu39OQT+prwvskvae2l5RqnL99qrH2qa+aRHSxFiYjf+zzP9UrlI12+7Or+0nRVvLcuu4WxmeGxNGIw93E1VU0dKaaqZmmJmImmqZ6XTiAVn2GWr+0fhFTn+OtRxLd+9m92jpxb3T/ALOmJ/3aqre7tUrxIW4OeyPMNmdOdYjPcRgMTj8dNu3bqwddddNFunfMxvqppnfMz2PwYTSCAOGBonEag0bg8/y61VdxOS1VzeopjfM4evdxqu3xZppn3JqnrOB4K213LtPYSvSWqMVRhMHXdm7gcXdndbt1VfbW656VMTPoomeTfM7+st5VTTXTNNcRVTMbpiY3xMK47TeDFl2c429mOisdaym9dmaqsDfpmcPxp/uTHLRHa3VR2N0cgLGWb1q/Zou2LlFy1XG+muiqJpqjsxMIf2vbech0LNvBZZNnOs5m5TzXD2b3oLNG/wBFx643xFW7fEU9PrzydOBI4Nm0e1NWGt3ss5hVO6ZpxtUUT8nF3/4JA2dcFqxgsbaxuucytY2m3MVeYMFxot1z/v3JiKpjtREe6CwGhtT4PWWlcBn2W2sTZwuMomqmjEW+JXTMTMTHYnlieWN8SqRtb2gbQtDbWs0wV3Psw87qMZ5rw2HmqIt3MPVVxqaI5Olu30fJK6OGsWsLh7WHw1qizYtUxRbt26YppopiN0RER0oiHF7VNmWQ7SMqow2c267OMsb/ADNjbO6LtmZ6ccvJVTPXpn/CeUG20RrPI9a5PZzHT+Ps4iiumJrtRVHNbM9emunp0zH/APTfD01nqfI9KZHiMfqTG4fD4Smir0FyYmq9yfaU09OqZ6W6FTs54Lmssvxc15FmuWY6zE+grm5Xh7vy07piPkql55ZwYNcZji6as5zLK8Jbndx7lV+u/c3dqIp3T8tUA4jYBgb+a7bNOed1qqii1i5xNUU9K3aoiap3z2N0bvljsvoUj3ZHsoyLZpgbsZbx8XmeIpinEY+9ERXXHT4tMR9rTv5d3L25ndCQgfO/bXTVgduGpasRTMcTM5vTG7l4szFUf4TD6E4HGYbH4KxjMFft38Lfoi5au26t9NdM8sTEoN2/bCKtfZpTn2ncXh8JnU24t37WI3xaxEUxupq40RM01RHJ0piYiOlu5Y52c8H3XmT6zyHMMxv5bZy7L8fZxdyiMXVVxqaLkVTxaYp3b53cm/cC34AAAAAAADVaj9J2/hI70tq1Wo/Sdv4SO9IPHTXTxH5v827aTTXTxH5v827AABQ3gw9X3Kf0vxNxfJQ3gw9X3Kf0vxNxfIAAAAAAAAAAAAAAAAAAAAAAAAAAAAAAAAAAAAAAAAAAAAAAAAAAAAAAAAAAAAAAAABGPCY6h2qPg7Pj7aTkY8JjqHao+Ds+PtgirgN+ktY/CYTvXVo1XOA36S1j8JhO9dWjAAAAAAAAAAAAAAAAAAAAAAAAAAAAAAAAAAAAAAAAAAAAAAAAAAAAAAAAAAAAAAAAAAAAAAAAAAAAAAAAAAAAAAAAAAAAAAAAAAAAAAAVvWQVvSrt2ua+If4+PoAJbmwAAAAAAAAAAAAAAAE/aa9TmVfFLXgQ2TW6a9TmVfFLXgQ2Srq0y+iWOrp3QAPG0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TUvTw/538m7aTUvTw/538ge2nPSdz4Se9DatVpz0nc+EnvQ2oAAAAAAAAAAAAAAAAAAAAAAAAAAAAAAAAAAAAAAAAAAAAAAAAAAAAAAAAAAAAAAAAAAAADVaj9J2/hI70tq1Wo/Sdv4SO9IPHTXTxH5v827aTTXTxH5v827AABQ3gw9X3Kf0vxNxfJQ3gw9X3Kf0vxNxfIAAAAAAAAAAAAAAAAAAAAAAAAAAAAAAAAAAAAAAAAAAAAAAAAAAAAAAAAAAAAAAAABGPCY6h2qPg7Pj7aTkY8JjqHao+Ds+PtgirgN+ktY/CYTvXVo1XOA36S1j8JhO9dWjAAAAAAAAAAAAAAAAAAAAAAAAAAAAAAAAAAAAAAAAAAAAAAAAAAAAAAAAAAAAAAAAAAAAAAAAAAAAAAAAAAAAAAAAAAAAAAAAAAAAAAAVvWQVvSrt2ua+If4+PoAJbmwAAAAAAAAAAAAAAAE/aa9TmVfFLXgQ2TW6a9TmVfFLXgQ2Srq0y+iWOrp3QAPG0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TUvTw/538m7aTUvTw/538ge2nPSdz4Se9DatVpz0nc+EnvQ2oAAAAAAAAAAAAAAAAAAAAAAAAAAAAAAAAAAAAAAAAAAAAAAAAAAAAAAAAAAAAAAAAAAAADVaj9J2/hI70tq1Wo/Sdv4SO9IPHTXTxH5v827aTTXTxH5v827AABQ3gw9X3Kf0vxNxfJQ3gw9X3Kf0vxNxfIAAAAAAAAAAAAAAAAAAAAAAAAAAAAAAAAAAAAAAAAAAAAAAAAAAAAAAAAAAAAAAAABGPCY6h2qPg7Pj7aTkY8JjqHao+Ds+PtgirgN+ktY/CYTvXVo1XOA36S1j8JhO9dWjAAAAAAAAAAAAAAAAAAAAAAAAAAAAAAAAAAAAAAAAAAAAAAAAAAAAAAAAAAAAAAAAAAAAAAAAAAAAAAAAAAAAAAAAAAAAAAAAAAAAAAAVvWQVvSrt2ua+If4+PoAJbmwAAAAAAAAAAAAAAAE/aa9TmVfFLXgQ2TW6a9TmVfFLXgQ2Srq0y+iWOrp3QAPG0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TUvTw/538m7aTUvTw/538ge2nPSdz4Se9DatVpz0nc+EnvQ2oAAAAAAAAAAAAAAAAAAAAAAAAAAAAAAAAAAAAAAAAAAAAA0Ob6y0xk2NqwecajyXAYumIqqsYrHWrVyInliZpqqieVusNfs4rD2sRhrtu9Yu0Rct3LdUVU10zG+KomOSYmOXeD0AAAAAAAAAAAAAAAAAAAAAAarUfpO38JHeltWq1H6Tt/CR3pB46a6eI/N/m3bSaa6eI/N/m3YAAKG8GHq+5T+l+JuL5KG8GHq+5T+l+JuL5AAAAAAAAAAAAAAAAAAAAAAAAAAAAAAAAAAAAAAAAAAAAAAAAAAAAAAAAAAAAAAAAAIx4THUO1R8HZ8fbScjHhMdQ7VHwdnx9sEVcBv0lrH4TCd66tGq5wG/SWsfhMJ3rq0YAAAAAAAAAAAAAAAAAAAAAAAAAAAAAAAAAAAAAAAAAAAAAAAAAAAAAAAAAAAAAAAAAAAAAAAAAAAAAAAAAAAAAAAAAAAAAAAAAAAAAACt6yCt6Vdu1zXxD/Hx9ABLc2AAAAAAAAAAAAAAAAn7TXqcyr4pa8CGya3TXqcyr4pa8CGyVdWmX0Sx1dO6AB42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Sal6eH/O/k3bSal6eH/O/kD2056TufCT3obVqtOek7nwk96G1ARltpzLHZd5zed+NxWF5pzbj8wu1UcbdzPdv3Ty9Of1pNRPt5/sP5/8A01ng9MVXyiJj56eUod/mYu9Ux/xzhHn2S577NZn3Vc/qfZLnvs1mfdVz+rUjuPyLLwx5Oc/Mr75bb7Jc99msz7quf1Pslz32azPuq5/VqQ/IsvDHkfmV98tt9kue+zWZ91XP6n2S577NZn3Vc/q1IfkWXhjyPzK++W2+yXPfZrM+6rn9T7Jc99msz7quf1akPyLLwx5H5lffLbfZLnvs1mfdVz+p9kue+zWZ91XP6tSH5Fl4Y8j8yvvltvslz32azPuq5/U+yXPfZrM+6rn9WpD8iy8MeR+ZX3y232S577NZn3Vc/qfZLnvs1mfdVz+rUh+RZeGPI/Mr75bb7Jc99msz7quf1Pslz32azPuq5/VqQ/IsvDHkfmV98tt9kue+zWZ91XP6p12aYm/jNE5dfxd+7fv18041y7XNVU7rlURvmeXpRCuiwuyr1BZX8742tR4/Z0UXamaYiP8A/UcpWWF11VWsxM9nrDrAHIL0AAAAU826bZNeaY2q59k+R575ly7C1Wos2fMdivi8azRVPoqqJmeWqZ5ZXDfPvhNdXHVHv7H/AE9sFseD3tMp2i6PirH3KPP/AAG61jqIiKeP/duxEckRVunfu6UxPW3JTfObZ9qbN9lO0HC4+5Yu26rUU04vCzO7m+HriKt3y0zTVTPZ3S+hmR5rg88yfB5pld+m/gsXapvWblP4VMxv+SezHWkGaqJt/wBsGutKbVc3yfIM88yZbYpsTbs+ZLFzi8azRVPoqqJmeWZnllbtQXhVdXLP/eYb/p7YLxaNxl/MdIZHjcZc5pisTgbF67XuiONXVbpmqd0ckcsz0m4c/s89QGmfyZhvFUugAGo1BqfItOW6a8/zjL8upqjfT5qxFNuavciZ3z8jRYDapoTH4iLGG1Zk83ZndEV4mmjfPYiat28HaD+W66blFNduqmqiqN9NVM74mOzD+gDS53qvTuQ4mjD55n2U5biK6OaU2sZjLdmqqnfMcaIqmJmN8TG/tS9sRqHJcNktGcX83y+3lNdMVUY2rE0RZqielMV7907+1INo53XmsMq0PkFWcZ9XeowVNym1M2rfHq41XS5PkYeVbS9F5rdxFvAanyq7Vh7VV67PN4pii3G7fVMzujdG+OVEnCn1hpnOtlF3CZNqLJswxc4yzVFnCY61dr3RM754tNUzuBK2zfaTp/aJRmFem7mJrjAzbi9zazNvdx+Nxd3Z+1l2aovA31JkWn8NqyM+zrLMsm/XhZtRjcVbs803Rd38XjTG/dvjfu7MLV5LnOV57hKsVkmZYLMcLTXNub2Dv03qIqiImaeNTMxv3THJ24BR/hbdWnMPiuH8XC5uzjqeaX/JeF8TSplwturTmHxXD+LhcXRGOwmW7MdN4rMcVYwmFt5VhZrvX7kW6KY5lT06p5IB1Q4eNrWgJxHMfsuybj792/zTTxf2ul/i7HA4zC5hhLeKwGJs4rDXI30XrNyK6Ko7MVRySD3AAGg1HrPTWmq4oz/Pcty+7Mb4tX8RTTXMdmKd++Y+RiZHtF0dnuJpw+U6mynE4mud1NmnE0xXVPapmYmfkB1QAA/N25RZtV3L1dNu3RHGqqqndER2ZlxmO2raDwV+bOI1bk3NIndMUYmmuIntzTvgHajTae1VkGo6apyDOsuzHixvqpw2IpuVUx24id8fK3IAMPNs1y/J8JOKzfH4TA4WJ3TexN6m1RHy1TEAzBw1O1vQFV/mUauyfjb92+cREU/tdL/F2GW5hgs0wlGKy3F4fGYWv7W9h7tNyir3KomYkGS5faHrnJdAZNYzTUVd+jC3sRGGomzbm5PHmmqqOTsbqJb7M8xwWVYG7jc0xmGwWDtbpuX8Tdpt26N8xEb6qpiI5ZiPlVu4XmrNO59s6yzDZHn+UZliaM1t3KrWDxlu9XTTFm9HGmKapmI3zEb+3AJu2dbQMj2g5fisbpy5iK7GGuxZuTetTbnjbt/JHuS61Vfgfap0/kGks9s57nuVZbeuY6muijGYy3Zqqp5nEb4iqY3xvWcyjNcuznBU4zJ8fhMfhKpmmm/hb1N2iZjkmIqpmY5AZgADVaj9J2/hI70tq1Wo/Sdv4SO9IPHTXTxH5v8ANu2k0108R+b/ADbsAAFDeDD1fcp/S/E3F8lDeDD1fcp/S/E3F8gAAAAAAAAAAAAAAAAAAAAAAAAAAAAAAAAAAAAAAAAAAAAAAAAAAAAAAAAAAAAAAAAEY8JjqHao+Ds+PtpORjwmOodqj4Oz4+2CKuA36S1j8JhO9dWjVc4DfpLWPwmE711aMAAAAAAAAAAAAAAAAAAAAAAAAAAAAAAAAAAAAAAAAAAAAAAAAAAAAAAAAAAAAAAAAAAAAAAAAAAAAAAAAAAAAAAAAAAAAAAAAAAAAAABW9ZBW9Ku3a5r4h/j4+gAlubAAAAAAAAAAAAAAAAT9pr1OZV8UteBDZNbpr1OZV8UteBDZKurTL6JY6undAA8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pNS9PD/nfybtpNS9PD/nfyB7ac9J3PhJ70Nq1WnPSdz4Se9DagIn28/2H8//AKaWET7ef7D+f/01pgu20ceUoWIbPVw5wiYB3jmgAAAAAAAAAAAAABYXZV6gsr+d8bWr0sLsq9QWV/O+NrUPxFs1P3RylZ4Vrp3esOsAcavwAAAB8++E11cdUe/sf9PbfQR8++E11cdUe/sf9PbBM+3nZl9keyvT+qsnscbNsryux5poojlv4eLcTM9uaOWfc43Yhz3BF2m+duY/YVnN/dg8ZXNeXV1zyW709O37lXTj/e98tHomIq0TkEVRExOX4eJiev8A7OlSjhGbObuzvW1OYZNTXZyTMLk38HXb3x5nuxO+q3Ex0t08tPamOxIL5KC8Krq5Z/7zDf8AT21rdgG0e3tE0Vbu4qumM8wPFsY+3HJxqt3obsR2KoiZ92Ko6yqXCq6uWf8AvMN/09sF2tnnqA0z+TMN4qlHHCQ2tV7PcnsZbklVE6izCiardVURVGGtdLmkxPTmZ3xTE8m+JmelumR9nnqA0z+TMN4qlRfblmOJ1Ztwz21TVNVUY/ztsUzPJTFuYtREdqaomfdmQbfZpsi1Xtdv38+zLMa8NgLtyYrzLG8a9cv1RPLxKd8TVu6W+ZiOt1piO91BwTsXZy+u5kOprWLxlNO+LGKwvMaa57EVxVVu+WPlWk07lGEyDIsBlOXW4t4TBWKLFuIjdyUxu3z256c9uWwBQ7ZbtM1Jsh1ZXkmf04qcptXuY43Lb075scvLXa7E9fk5Ko+SYvXgcXYx+Cw+Mwd2m9hsRbpu2rlE74roqjfEx2piYVQ4bWnLGHzPT+osPbppvYqm5hMTMRu400bqqJnszuqqjf2IhKXBNzq7m+x3BWr9c115bibuCiqZ5eLG6umPki5Ee5EAhPhsdUnJvyTR4665PRujdd7Y8LgMNhK6KMjyazTg7N3E1zbw9ndHLFMREzVXPTmYienG+Yjc6zhsdUnJvyTR466sTwdrFrD7F9LRYt024rw03KuLG7fVNdUzM9uZBEujODVm+SV5xGLz/AV28wyy9gONas1zNuquad1W6d2+I4vZhHO1vYHiNnekK89u6gtY+mm/RZ5jThJtz6Lfy7+PPY7C8yE+F/1HL3x6x35BWrYlshvbUrWcV2c4t5b53TaiYrw83ePzTj/70bt3E/xXB2JbPrmzXSN/Jb2Y0ZhVdxleK5rTZm1Ecaiini7t8/3Onv66G+A16V1l7/Cd68tICiHC26tOYfFcP4uG10doXXW3LCYDE5nmMZbpjLrNGDwlVymZt7rdMUf7K1ExxquT0VUzHLyb+TdGq4W3VpzD4rh/FwuTswsWsNs30tasW6LduMrw0xTTG6N82qZmflmZkFctQ8E7FWMtu3ch1LRi8bRTM04fE4XmVNyexFcVzun3Y3duEd8H7XOaaA2kYXKsZcvW8sxuKjBY7B3JndbrmriRXu61VNW7fPY3wvu+du2WIwu2/UtViIpmnNKrkbv701RVM/rkH0SV64Tm2TE6R4umNLXotZ1ftxcxWKp5ZwturpU09iuqOXf1o3THLMTFhXzhzLO8DqXa/ezjU16qnKcXm3NsVVxZrmnD80+1iI3zO6iIpgEibNeD1qLXmX0Z/qLNJyrC4z/a26r1ub+IxETy8eYmqN0T1pmd89Pdu3TOftB4MOcZDk9/MtN5tTnMYemblzC1WOZXppjp8TdVVFU9rknsb55E2UcInZnRRTRRnN6mmmN0RGAvRER2PtX66IvZr7NX+4b3kgi/gq7Xcfic2taM1Ni68VRdonzuxN6rfXRVTG+bVVU9OJiJ4u/pbt3XjdabH4uxl+AxOMxdyLeGw9uq9drnpU0UxMzP6ol85sTnWBwO2CvO9O1z53Ws682YSYpmj/Z8241Mbp5YjdybpfRvF4axjMLewuLs27+GvUVW7tq5TFVFdExummqJ5JiYmYmAUO1nrXV23DXFrJsp5tTgb92acFltNfFt0URvnml3rTMREzMzv3cu5JeWcEqqrBU1ZpqyLeLmPRUYbBceime1VVXE1fqhNubRs32ZzRmuMwensgvzTVTbu2cJbt3q468UxRTx6u3uhxOP4UGgcNdqps2s7xlMfh2MLTET+3XTP+AK67Utl2pNj2Z4DM7GYzewtd3dhcywnGs10XIjfxao376at0TMbpmJiJ5eSVreDvtDvbQtCRiMzmnz4wFzzLi6qY3RcndE03N3W40Ty9uKt26NyDdvG3PS+0HQVeSZRl+cWcZ5pt36a8XZtU0RFO/fy03Kp37p7DfcBqqZw2sqd/oYrwcxHbmL39IBYPaHqjD6L0Xm2oMVRzSjBWeNTb37uaVzMU0U7+tvqqpjf21H8jyzWW3zXl7zRjouXaaZu3b16Zixg7W/kpopjpcvJFMcs9OZ6cri7ddMYzV+yvPcoyynj46uii9Yo3/dKrddNfE92YpmI7cwqFsC2l29leqMypzrL8RcwWMppsYmi3TuvWK6Kp3Txat2/dvqiaZ3f4bpCUr/AASaYwU8w1fNWLiOTj4DdRM9jkuTMR2+X3EPW8TrPYTr+rDc1nD4m3xa7lmK5qw2NtTPJO7k41M7pjfyTE7+lMLl6a2w6C1FFEYDUuBtXqulZxdXmevf2N1zdvn3N7N1ns40hrzEYXG6lyqjMbtm3xLN2MRdt7qJnfu9BVETG8Gu1DhLG2DY3NnLMVGBs55hrN2i7XRzTmMxcprmmYiY3zE0zT0+mqjtm2HX9memcJnF7PbWY038ZThOZU4WbU0zNFdXG38af7m7d213NM5BlumMjwuT5HhvMuXYaKotWeaVV8XjVTVPoqpmZ5ap6coS4a3Uwyn8sW/EXgQVsX2LX9p+TZhj7Od28ujCYiLE0V4abvG30xVv38aN3TXB2P6Jr2faIw+QXcdTjqrV25c5tTa5nE8arfu3b56Xuol4EfqL1D+UKfF0rHgAANVqP0nb+EjvS2rVaj9J2/hI70g8dNdPEfm/zbtpNNdPEfm/zbsAAFDeDD1fcp/S/E3F8lDeDD1fcp/S/E3F8gAAAAAAAAAAAAAAAAAAAAAAAAAAAAAAfm7cotW67l2umi3RE1VVVTuiIjpzMop1tt+0JpfmlqjMpzfG08nMMtiLsb+3c3xR+qZntO619lWIz3Q2ocpwPE8147L7+Gs8ed1PHrt1UxvnrRvlAGiuCngrHM7+ss7uYquOWcLl8cSj3JuVRvmPcpp90HDa24T2q835pZ03hsNkWGnki5ERfv7vfVRxY+SnfHZWD4M2b5jnmyTL8fnOOxOOxtzEYjj38Rcm5XO65VujfPWjrR1kB8LPRun9GW9IYTTOV4fAWrlGKm5NG+a7kxNrdxq5maqt2+enPJvlN3BN6ieVfGMR42oEwtBrrVmWaJ0zi88zu7NGFsRuiinlru1z9rRTHXmZ/nM8kS36pvDZzTGX8205kdmm7OFt2K8bXTTEzFVdVU0UzPuRTV+1IOLz7a/tK2nZ/Vl2lZx2CtXJmbWBynfTXFPZruxuq7G+d8U9qHpc2VbbcNYnHU+e3NYjjTTbzimbv+Fzln3OVPnBT0phcg2WYPMosRTmWb1VYjEXJp9FxYqqpoo39iIjfu7NUpmBSDZ/t91lovO/O7WVWLzXAWrnMsTh8bG7FWJ37pmKqvRTVH92vf2OTprp5NmeDzrKcHmeWX6b+Cxdqm9ZuU9KqmqN8e57irHDa07g8PjdP6gw9um3jMVzTC4mYjdzSKIpmiZ7cRNUb+xujrJG4IGOv4vY9btX5maMJjr9i1v61Hoa+/XUCYs3zLCZPleLzHMr1NjBYW1VevXaulTTTG+ZUr1ztx1vtA1F51aKqx2XYK7XNvC4XARPmm9H96qun0UTu5d1MxER09+7emThk5/cyzZrhMrsVzTXmuMpoubp6dq3HHmP2uZtDwKtLYe1kOcaov2qasZfv+YrFdUctFummmqrd76aoifeAjSvZXtttWPN/FzfmsRx91OcUzd/VFzfv7XTZWzjb3q7Ref05Xri5jMyy63c5libWMpnzVhp37pmKp9FMx/dq37+tu6a7SqPDX0rhrNeR6pw1qm3fv11YHFVUxu5pMU8a3M9uIiuN/YiOwC0+AxeHzDA4fGYK7RewuIt03bV2id9NdFUb4mO1MTDxzvNMHkmUYzM8zvU2MFhLVV69cq/BppjfPuz2uuiHgi59czjZJbwl+uarmVYu5hKd88vE3Rcp/Vx5iPetVwzc/uZds8y/KLFc01ZrjI5pun7a1ajjTH7U25+QEPa222662h6i869GVY7LsHermjDYPL98Yi7H96uun0W/dyzETERHZ3b34ubK9ttix5vinN+axHHmKM4pm7HyRc3zPajlShwLNLYfD6azXU961TVjcViJwdmuY5aLVERNW7scaqrl95CygKT7M9vuq9H59TleurmLzHLaLnMsRTi6Z814Wd+6ZiqfRVTHXpq39rcung8TYxuEsYrCXaL2Gv0U3bVyid9NdNUb4mJ7ExKqPDW0rhsNjMk1RhbVNu9ipqweLqpjdx6qYiq3VPZndx439iI7CTeCXn1zOtkOGw9+ua7mV4m5gt8zy8SN1dPyRFyIj3oJXz7N8FkOTY3Nc0vRYwODtVXrtyetTEdbsz1ojrypXrHbVr3aNqPzr0dVjsvwl6uaMNgsu3xfuR/eruU+i37uWd0xTEe5vS7w0c/uYDQeVZNZrmic0xc1XYiftrdqImY/aqtz8jG4F2lsPhdJZlqa7apnHY3EThbVyY3zTZoiN8RPW31zO/3tIIqu7LNtuFsTj4pzjmsRx5i1m9NV2Pki5vme1HKz9l+3/VGk89oyrXd3FZhllNzmOI81UT5qws790zvn0VW7r01b57EwuqqPw1dK4bCZrkmpsJapt3cbFeFxc0xu49dERNFU9meLNUb+xTALaYW/axWGtYjDXKLti9RFy3confTVTMb4mJ7EwwtRZzgdPZHjs3za9FnA4O1N27XPWiOtEdeZ6UR15mIRfwUc+uZ5sewNq/XNd3LL9zATVM8vFp3V0R8lNdMfI5Xhq5/cwOi8mySzXNPnniqrt2In7aizETxZ7XGron80ETat2z6/wBpGo/OzSFWOwGFvVzThsDlszF6uns13KfRb93T3TFMf4l7ZbttwdicfTTnHNKY48xZzemq7HyRc3zPajfKWuBjpbD4LReP1JdtUzjsxxFVi3cmOWmxb3Ruietvr42/s8WnsLFApbsr4QOpdL57bynXt3EZhlcXOY368VRPmrCTv3TMz9tVunp01b57E9abn2L1vEWLd6xcpuWblMV0V0zviqmY3xMT143KicNTSuGwOe5LqTB2qbdeYUV4fFTTG7jV0bpoqnszNMzHuUQmPgs59cz3Y5llN+ua72XXLmAqqmetRMTRHyUVUR8gJbAAAARjwmOodqj4Oz4+2k5GPCY6h2qPg7Pj7YIq4DfpLWPwmE711aNVzgN+ktY/CYTvXVowAAAAAAAAAAAAAAAAAAAAAAAAAAAAAAAAAAAAAAAAAAAAAAAAAAAAAAAAAAAAAAAAAAAAAAAAAAAAAAAAAAAAAAAAAAAAAAAAAAAAAAFb1kFb0q7drmviH+Pj6ACW5sAAAAAAAAAAAAAAABP2mvU5lXxS14ENk1umvU5lXxS14ENkq6tMvoljq6d0ADx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k1L08P+d/Ju2k1L08P+d/IHtpz0nc+EnvQ2rVac9J3PhJ70NqAifbz/Yfz/8AppYRPt5/sP5//TWmC7bRx5ShYhs9XDnCJgHeOaAAAAAAAAAAAAAAFhdlXqCyv53xtavSwuyr1BZX8742tQ/EWzU/dHKVnhWund6w6wBxq/AAAAHz74TXVx1R7+x/09t9BHz74TXVx1R7+x/09sF6tD+ovIPyfh/F0sLaVo3A680fjsizGIpi9TxrN7dvmxdj7SuPcnp9mJmOuzdD+ovIPyfh/F0t0D55aG1BnOxnanX5us10V4S7OEzHCxPJetTMb93Z5N1VM+51pZHCTzHCZvtezXMctv0YjBYrD4S9Zu0dKqmrDW5iU+cLXZl5+5J9l+T2N+Z5db3YyiiOW9h4/C7c0dP3u/sQprMzO7fMzujdG8H0z2eeoDTP5Mw3iqVDdbT5x7es3vYz0NvD6hrxFW/+55o48T+zMSvls89QGmfyZhvFUqwcMPZ9iMJn9GtMvs1V4DGU0WcdNMb+ZXqYimmqexFVMUxv7NPbgFv4mJiJid8T1xXTYDt4yXGacwWQ6yx9rLs1wVumxbxWIq4trEW45KZmueSmqI3RPG6e7fv5ZiJYz7ajojI8vrxeN1PlVVFNPGi3h8TReuV+9oomZkELcODHW6ck0tgN8c2uYi9f3dimmmmn/wA/+DpOBlhbmH2TYu7ciYpxOa3rtHbiLdqjv0yrhtJ1Tm22jadZ86cFdq5rNODy3B9Oqm3EzO+rrRMzM1VT0ojr7o3rybO9L2NGaJyjIMNVFcYKzFNdyI3RcuTM1V1fLVNU/KCqfDY6pOTfkmjx11Y7g+9RnSfxP/zVK48Njqk5N+SaPHXVjuD71GdJ/E//ADVAkFCfC/6jl749Y78psQ5wtMHdxWxfMa7NM1RhsTYvV7utTx+Lv/XVAI+4DXpXWXv8J3ry0innA31dkmQY7UmXZ3mOFy+7jabFzD14m5Fuivic0iqnjTujf6OndHX5ewtrlGb5bnNm5eyjMMHj7NuvmVdeFvU3aaa90TxZmmZ3TumJ3duAUe4W3VpzD4rh/Fwubs46nml/yXhfE0qZcLbq05h8Vw/i4XN2cdTzS/5LwviaQdE+d23Dq26n/KM/yfRF87tuHVt1P+UZ/kD6IvmpofIMHmu0bKtP57dv4fDYnHU4K/XZqim5TM1cWN0zExE8bd04l9K1FeEzoTG6L2i3s9wFFyjKs1vzi8Pft8kWb8zxq6N/Wnjb6o7U8nSkE19Cpof2V1J3RY+pOhU0P7K6k7osfUtjsj2/6c1Pk+Gw2p8ww2T59bpii95pqi3ZvzH4dFc+hjf/AHZmJielvjld5nu1DRGR4GvFY7VGUzRTG+KLGJpvXKve0UTNU/qBGlvgr6It3Ka4zTUm+mYmN+IsfUph1xqC1pXSGb57fo5pTgMNXeijfu49UR6Gn5Z3R8qCND8IfM9WbWbWT5bp+u/kGMqizYop5MRZiOnfrnfxd27lmnrREbpmenMW2LI8TqTZhqTKsDTNeLv4SqbNEdOuumYrimO3M0xHygpNozIdQbcNpl2jMMxmcTepqxOLxdyJqixZiYjdTTv6W+qKaaY3Ry+6tDkvBq2e4DD0UY3CY7M7sR6K5iMXXRvn3LfFiFbODfrzAbPtoFzEZ7x7eW43D1YS9dimZmxPGpqiuYjlmImndO7l5d/WXTnaJoyMD5s+yvIvM27jcfzda/Vu42/f2umCBOEbsl0To/ZpezXTmS+Y8fTirNuLvmu/c9DVM743V1zH+D88Bn7jrT32D719zXCX205brLAW9M6W417LLd6L2IxtdE082qp38WmiJ5eLG/fMzumZ3buTp9DwGblP/wDedqZ9HPmOqI7Mf7aJ/l+sFqnB6+2S6O1zcqv53lVNOPmN3m3DVcyvfLMclX50S5jhT5Fm+a7NvN2n72KoxWVX4xVyjD11U1V2eLMV9Lp7t8Ve5TKIODJtlwGnLeOyHWmPv0YfE3/NGGx1+qq5TRXNMU1UVzyzETxaZielE79+7eDeal4Jtqaa69M6lrpq/As5hZiYn3blG7d+wiixnG0LYRqqnL71+7Yojdd8yV3Ju4TFW5n7amOly7p5Y3VR2ukuvVr/AEdThfNM6ryHmG7fx/PC1u8JUHhT7RMl11qTKsPpyvzThMrt3KKsXxZpi7XXNO+Kd/LNMcSOXrzM7uTlkLibP9U4XWmjsr1BgKZt2cba4026p3zbriZprp39fdVExv6+7eh7hrdTDKfyxb8Redtwcshxendj+RYTMbdVrFXaa8TVbqjdNEXK5qpiY608Wad8dne5Hhm4O7idk+EvWqZqowua2btyY/Bpm3do3/tV0x8oNTwI/UXqH8oU+LpWPVP4HGsciyfKs+yjOMzwmX4q7iKMTZ81XabVN2ni8WYpmqYiZjdHJ0+X3VpMqzTL83ws4nKcdhcdh4qmibuGvU3aONHTjfTMxvjsAzAAGq1H6Tt/CR3pbVqtR+k7fwkd6QeOmuniPzf5t20mmuniPzf5t2AAChvBh6vuU/pfibi+ShvBh6vuU/pfibi+QAAAAAAAAAAAAAAAAAAAAAAAAAAAAAAAAKocOX01o33mL79lJ3BN6ieVfGMR42pGPDl9NaN95i+/ZSdwTeonlXxjEeNqBMIAAK+cJfbPTpfCXtL6YxETn1+ji4nEW59J0THSifxkx+zHL09wIp4WWt7Wrdc4PIMmq804bJ+NZmq36LmuJrmIriN3T3cWmn3eMtFsW0jVojZtk+TX4iMbTbm9it342ueNVHb3b4p/NQLwVdkNy9icPrjU2HmmzRPHyvD3I5a6vx9UT1o/B7M+i60b7Ygqpw5btXH0Za3+h3YyqY7f+xhI/BKoijYrl0x068TiKp/eTH8kacOX01o33mL79lJ3BN6imVfGMR42oEwoI4ZlEV7JcLVMctGa2ao93md2P5p3QVwyepHZ/KdnwLgOb4D9yZ09qm3v9DTirNUe7NFX9IajhyXapxuj7W/0NNvFVbu3M2o/k2vAej/9x6rnreabHg1tNw4/vrpH4HE+FbBK3BQoinYjk0x0672Jqn99XH8kvIj4KfUPyP4TE+PrS4CAuGlRFWyrLqpjloze1MT8zehqeBDcmdJ6lt7/AENONt1R7s2//SG54Z/UowP5Ws+KvNHwII//ALZ1PPW82WvAkHP8OK7VOcaStTPoabGIqiO3NVEf+WEu8FaiKNhun5jp114mqe6LkfyQ9w4fv/pX4rf8OlMfBZ6henPdxP8A1N0Erq+8Ne3TOzHKLkx6KnOLdMT2ps3v6QsEgDhrdSzKvyza8RfBgcCO5M6J1Bb3+hpzGKo92bdP9Iclw4LtU6i0vamfQ04W9VEdua6Y/wDLDquBFH/9najnreb6PFw5HhveqrTXxK54YJr4L1EUbC9NbvwoxNU903UqIt4MPUM0x73Ef9TdSkCvHDZt0zs7yS5MeipzWmmJ7U2bn9IfngTXJnZ9nlvf6GnNJqj3ZtW/6Q9OGx1Nsm/K1Hibrx4Ekf8A9iZ9PW88v9KgFiwAEY8/rZp7aLPct/yEnKudCRhvbje/h0fWAlXn9bNPbRZ7lv8AkOC267XdC6k2UZ/lOSZ/bxWY4mi1FqzGHvUzVMXqKp5aqIjpRM9Np+hIw3txvfw6PrHLbT+DlY0ToXNdRUamuY2rBU0VRYnBRbivjXKaPtuPO77bf0usDqeA36S1j8JhO9dWjVc4DfpLWPwmE711aMAAAAAAAAAAAAAAAAAAAAAAAAAAAAAAAAAAAAAAAAAAAAAAAAAAAAAAAAAAAAAAAAAAAAAAAAAAAAAAAAAAAAAAAAAAAAAAAAAAAAAABW9ZBW9Ku3a5r4h/j4+gAlubAAAAAAAAAAAAAAAAT9pr1OZV8UteBDZNbpr1OZV8UteBDZKurTL6JY6undAA8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pNS9PD/AJ38m7aTUvTw/wCd/IHtpz0nc+EnvQ2rVac9J3PhJ70NqA57VuksDqjzJ54XcVb8zcficwqpjfxuLv376Z/uw6EbLK1rsaors5+Uwxroprp/DVHzhHvOmyL13mf7y35Bzpsi9d5n+8t+QkIS+tL39SWjodh4YR7zpsi9d5n+8t+Qc6bIvXeZ/vLfkJCDrS9/Uk6HYeGEe86bIvXeZ/vLfkHOmyL13mf7y35CQg60vf1JOh2HhhHvOmyL13mf7y35Bzpsi9d5n+8t+QkIOtL39STodh4YR7zpsi9d5n+8t+Qc6bIvXeZ/vLfkJCDrS9/Uk6HYeGEe86bIvXeZ/vLfkHOmyL13mf7y35CQg60vf1JOh2HhhHvOmyL13mf7y35Bzpsi9d5n+8t+QkIOtL39STodh4YR7zpsi9d5n+8t+Qc6bIvXeZ/vLfkJCDrS9/Uk6HYeGEe86bIvXeZ/vLfkOy0/lNjIsosZdhK7tdizxuLVdmJqnfVNU790RHTmes2A0218t7en8NrVMwzs7vZ2U/Oin5SAIzcAAAAK+7TeDj9nGuc01F9lPmHzdVRPmfzu5rxOLbpo+25rTv8Atd/SjprBAMLI8B515Ll+X805r5kw9uxzTi8Xj8WmKd+7l3b93SZoA/ldNNdFVNdMVU1RumJjfEwrPqLgpYHMM8x2LynU05bgb92blrBzl/NeYxPLxYq5rTviJ37uTpbun01mQGv09l3nPkGWZZzXm3mLC2sNzTi8Xj8SiKeNu3zu37t+7fLJx2Ew2Pwd7CY6xaxGFvUTbu2rtMVU10z04mJ5Jh7gK4604LGR5ji7mJ0tm9/KIrnjeZb1vzRajtUzviqmPdmpzOX8EvG1YiPPHVeGosRPLzDB1VVTHy1REf4raAOC2Y7KdM7OrFU5Lhq72YXKeLdx+JmK71Uf3YndEU09qIjrb9+53oAhjbZsO552pcHm32Q+dfmfCRheZeYub8bdXXVxt/NKd32+7du6yRtn2m/sQ0ZlOQeavNnmCzzLm/M+Z8flmd/F3zu6fZl0IAxM2y7CZvleKy7MrFGIwWKtVWb1qvpV01RumGWAqrqDgnTXmFyvT+pabeCqq302sZh5qrtx2ONTPov1QmfYfs5r2ZaUxOUXcypzG5iMXVi6rlNnmUUzNFFPFiONO/7Tfv5On0khgII2t8H3nha0xGoPsm87ubWrdvmHmDm27iU7t/G5pT0/cTNpzLfOXT2V5XzXm3mHC2sNzXi8Xj8SiKeNu3zu37t+7fLYgCu+uODV9lGt8z1D9lfmXzbiZxHmfzu4/E6XJxuaxv6XT3QsQANdqDJMt1FlGIyzO8FZxuAvxuuWbsb4nsTHXiY60xyx1mxAVk1TwUMvxGJrvaZ1DewVqqd8YfGWebRT2oriYnd7sTPbanLOCXipv0zmmq7NNmJ5Yw2EmqqY92qqIj9UrYgOK2a7M9N7O8DXZyDC1TibsRF/GX5iu9d7U1boiI7UREfK7UAQptT4POnda5jezXLsTcyTNb0zVertW4uWb1U9Oqq3vjdVPXmJjf05iZ5UaYXgl5hOJiMVqvC0Yffy1W8HVVVu9yaoj/FbYBCdHBz0phtCZlkOBru05ljqaIrze/RF27RNNdNe6mnkimmeLu3Ru3xPLM7oZGxfYpXsx1BjMxs6kqzGzisPzC5h6sFzKJnjRVTVxuPPLG6Y6X4UpkAJ5Y3T0kF7Q+DZpfU2NvY/JcRdyDG3Zmqumxbi5h6pnr8zmY4v5sxHaToAqNHBLzTm26dVYLmW/wC28yV8b9XG/mkrZxwcdL6Tx1nMc1v3c+zCzMVW+b24t2KKo6VUW4md8++mY7SbwBrtR5JgNR5HjcozixGIwGMtzbu255N8dmJ60xO6YnrTES2ICqOccEy95urnJtUW4wczvppxWFnmlEdiZpndV7u6PcTvsc0JVs60XbyKvMIzCuL1d+q9FnmUb6t3JEb56W7p73bgAADVaj9J2/hI70tq1Wo/Sdv4SO9IPHTXTxH5v827aTTXTxH5v827AABQ3gw9X3Kf0vxNxfJQ3gw9X3Kf0vxNxfIAAAAAAAAAAAAAAAAAAAAAAAAAAAAAAAAFUOHL6a0b7zF9+yk7gm9RPKvjGI8bUjHhy+mtG+8xffspO4JvUTyr4xiPG1AmEEZ7edp1rZppai/Ztc3zjHzXawNuqPQRVTEcauuexTxo5OnMzEdmYDRcIjbFZ0DllWU5Jcou6nxVv0EclUYSif8A6lUf3v7tPyzyckw1wd9juI1vmX2Xayou3Mm5rN23bvzM1Zhd375qqmeWaN/Tn8KeTso20HiNPZ9rm7nG1LOr8YSbnmi/HMrl25jK5n7TfRE8Wns9Lk3RHZi2uG4Qey/C4a1h8NmtyzYtUxRbt28vvU00UxG6IiIo5IiATDRRTbopoopimimN0UxG6IjsQ/qIuiL2a+zV/uG95LoNEbW9H63zmrKtOZjdxONptVX5oqw1y3HEiYiZ31UxHXgEPcOLAV3Mp0nmERPM7N/EWKp7ddNFUeLqdVwOcxoxeyWvCxVHNMFmF63VT14iqKa4n/NP6pdtty0VVr3ZxmOU4aKZzCjdisHxp3RzajfujtcaJqp39bjKg7DNpeJ2UarxtjNsJiK8sxMxZx+G4u67ZromYiuKZ3eip31RMTu3xPagF/Fe+Grj6LOzjKcDxo5ticzpriOzTRbub/8AGqn9br6uEDs1jAeafsh3zxd/MYwl7mm/sbuJ0/l3dtVbbJr7H7YddYGxk2BxHmS1PmXLcHu33K6q5jfVVEcnGqmI5OlEUx2JkE7cCjAVWdAZ1jq4mIxOY8zp39eKLdPL+uqY+Ro+HHgK6sHpHMKaf9nbuYmxXPbqi3VT4NSd9lOkqdD6AyfIYmmq/h7XGxFdPSqvVTNVcx2uNMxHaiGq286Ir17s3x+WYSmKsxszGLwcTyb7tG/0P51M1U/nA5PgfZjRjNkFvDU1RNeBx16zVHXjfMXI8NNyg2wfaff2V6mxuGzfC4ivKcXVFrG4eKd12xcomYiuKZ3csb5iaeTf8kLSV8IHZrTgPNMah408XfzGnCXuaTPY3cTp/Lu7YOL4bOPotaAyPATVEXcRmXNojs027VcT/jcpe3ArwFWH2cZrja4mPNWZVRR26aLdEb/1zVHyIC2va6zHbJr7BWsnwN/zNRPmXLcF07lXGnlqq3ckVVTu39aIpjl5JldfZfpS3onQeT5BRVTXcwtn/bV09Ku7VM1VzHa40zu7W4Ff+HHgK5p0jmFNM8SPNNiuexM8zqp71X6kgcETMaMbsawmHoqia8Di79iuOxM1c071x0W3/Q9zXuzfG5fgqIqzPDVRjMHE/hXKInfR+dTNUe7MKobA9qd3ZbqHG4TOMNiLmT4uqKMXZpp3XbFymZiK4pndyxvmJp5N/J2NwL7K48NzH0W9Faey+ao5rfzCcRTHZi3bqpnxsO5vcIHZtbwE4mNQzcni74s04S9zSZ7G6aOn7s7u2qltX1rme2baHg7eUYG9zHfGEy3BdOvdM75qq3ckVTPLPWiIjl5N4LC8C/AVYbZhmGLuRMea8zuVUdumm3bp3/ripx3DiwFcYnSWYU0zNFVGIsVT2JibdUfr31fqWJ2baXtaL0Nk+QWqqa5wdiKbtdPSruTM1V1R2pqmqfcczwhdDXdebN8XgsBRx80wdcYzB09euumJiaPzqZqiO3uBpuCVmNvG7Fsuw9FUTVgcTiMPXHYmbk3O9chMihnB/wBq9ezDPMbgc5w9+5kuMqiMTapp/wBph7tPJx4pnd24qjknkjsbps7f4QOza1gJxNOoJuzxd8WaMJe5pM9jdNERE+7MR2wcDw3sfRb0ppvL5qjml/G3L8R2qLfFnxkN5wNMBVhdlOKxNcbvNmZ3blE9mmmi3R36alc9p+sM120bR8LRlOBvcSqYwmW4Lp1RTM75qq3ckTPLMz0oiI5d0b14tnmmbOjtE5PkFiqK4wViKK646VdyfRV1fLVNU/KDogAAAEY8JjqHao+Ds+PtpORjwmOodqj4Oz4+2CKuA36S1j8JhO9dWjVc4DfpLWPwmE711aMAAAAAAAAAAAAAAAAAAAAAAAAAAAAAAAAAAAAAAAAAAAAAAAAAAAAAAAAAAAAAAAAAAAAAAAAAAAAAAAAAAAAAAAAAAAAAAAAAAAAAABW9ZBW9Ku3a5r4h/j4+gAlubAAAAAAAAAAAAAAAAT9pr1OZV8UteBDZNbpr1OZV8UteBDZKurTL6JY6undAA8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pNS9PD/nfybtpNS9PD/nfyB7ac9J3PhJ70Nq1WnPSdz4Se9DagAAAAAAAAAAAAAAAAAAAAAAAAAAAAAAAAAAAAAAAAAAAAAAAAAAAAAAAAAAAAAAAAAAAANVqP0nb+EjvS2rVaj9J2/hI70g8dNdPEfm/zbtpNNdPEfm/zbsAAFDeDD1fcp/S/E3F8lDeDD1fcp/S/E3F8gAAAAAAAAAAAAAAAAAAAAAAAAAAAAAAAAR9tW2T5FtNuZZXn2LzPDzl8XIteYrlujjcfi7+NxqKv7kbt27rt7s80dl+g9L4fIcovYq9g7FdddNeKqpquTNVU1TvmmmmOnPYdIAOC2rbLMk2m28soz7FZlh4y+bk2vMVyijjcfi7+NxqKv7kbt27ru9AQB0Kmh/ZXUndFj6k6FTQ/srqTuix9Sn8BAHQqaH9ldSd0WPqXWbNNh+m9nmoqs6yXHZxfxVVirDzTi7tqqji1TEzO6m3TO/0MddKYAjraNsb0fr3EVYvNsFcw2ZTG6cbgq4t3avfck01e7MTKRQFcKeCfpzm++rUObzZ3/axRbird7u7+SUtnOybSWz+qb2R4CqvHzTxZx2Kq5pe3deIndEU/mxG/ru9AAARxtF2M6P15iasZmmCuYXM6o3VY3BVxbuV++iYmmr3ZiZ7aN6eCfpyL++vUObzZ3/axRbird7u7+Sx4DhNnWynSez+Zu5DgJqx1VPFqxuKq5pemOxE7oimO1TEb+u7sAEbbRdi2jtd4qvG5lg7uEzOv7bGYGuLdyv30TE01T25jf20kgK4UcE/TkX99eoc3mzv+1ii3FW73d38krbOtlelNn8VXMgwEzja6eLXjcTVzS9VHY43SpjtUxES7kAABGm0TYno3XWLrx2Y4O7gszr+3xmBri3XXPZqiYmmqe3Mb+2jy3wT9Nxf33NQ5vVZ3/a0024q3e7unvLHAOI2d7LtK7P6KqtP5f/8AGV08W5jMRVzS9VHY43SpjtUxES7cAAAAAEY8JjqHao+Ds+PtpORjwmOodqj4Oz4+2CKuA36S1j8JhO9dWjVc4DfpLWPwmE711aMAAAAAAAAAAAAAAAAAAAAAAAAAAAAAAAAAAAAAAAAAAAAAAAAAAAAAAAAAAAAAAAAAAAAAAAAAAAAAAAAAAAAAAAAAAAAAAAAAAAAAABW9ZBW9Ku3a5r4h/j4+gAlubAAAAAAAAAAAAAAAAT9pr1OZV8UteBDZNbpr1OZV8UteBDZKurTL6JY6undAA8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pNS9PD/nfybtpNS9PD/nfyB7ac9J3PhJ70Nq1WnPSdz4Se9DagAAAAAAAAAAAAAAAAAAAAAAAAAAAAAAAAAAAAAAAAAAAAAAAAAAAAAAAAAAAAAAAAAAAANVqP0nb+EjvS2rVaj9J2/hI70g8dNdPEfm/zbtpNNdPEfm/zbsAAFDeDD1fcp/S/E3F8lDeDD1fcp/S/E3F8gAAAAAAAAAAAAAAAAAAAAAAAAAAAAAAAAAAAAAAAAAAAAAAAAAAAAAAAAAAAAAAAAEY8JjqHao+Ds+PtpORjwmOodqj4Oz4+2CKuA36S1j8JhO9dWjVc4DfpLWPwmE711aMAAAAAAAAAAAAAAAAAAAAAAAAAAAAAAAAAAAAAAAAAAAAAAAAAAAAAAAAAAAAAAAAAAAAAAAAAAAAAAAAAAAAAAAAAAAAAAAAAAAAAABW9ZBW9Ku3a5r4h/j4+gAlubAAAAAAAAAAAAAAAAT9pr1OZV8UteBDZNbpr1OZV8UteBDZKurTL6JY6undAA8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pNS9PD/nfybtpNS9PD/nfyB7ac9J3PhJ70Nq1WnPSdz4Se9DagAi/bd/Yvz3+mkXS79ItYsvn8vn7fNEv166JYVW3y+fy+X/jRpn5JQFXhc9Q//p/X/bnv1R/+X/8AX/S0Iq8HUP8A+n9f9n6o/wDy/wD6/wCloRV4Oof/ANP6/wCz9Uf/AJf/ANf9LQirwdQ//p/X/Z+qP/y//r/paEVeDqH/APT+v+z9Uf8A5f8A9f8AS0Iq8HUP/wCn9f8AZ+qP/wAv/wCv+loRV4Oof/0/r/s/VH/5f/1/0tCKvB1D/wDp/X/Z+qP/AMv/AOv+loRV5POzH1D5b8742tDv2GdEs4r/ABfP/wA/LR8vVYYbjPT7WbL8H4flHz0/Ptj/AIjvdQAql4AAAAAqlwgNv+YYbOMZpnQt+MPThqps4rMqY311XI5KqLXWiInkmrpzPS3bt8hafFYvDYSiK8XiLNiielVdrimP8X4weYYLHb/MWLw+I3dPmV2mvd+qVJNP7AtoutrVOb5xftYOcRHHi5m+Irqv1xPXmmIqqj87dLIzng16/wAhtTj8nxOAzC7Z9FTTgsRXbvRu69PGppjf7k7wXcFMtkO37P8AS+dW8j2gXcTjcsi5zC5exVM+asHVE7pmqZ9FVET04q31R1ulum5dm5RetUXbNdNduumKqa6Z3xVE8sTE9gH6AAAAAAAAAAED7d9uGZbNdYYXJsDk+Dxtq9gaMXNy9cqpmJqruU7t0db0EfrSvs9z+7qnROS55iLNFi7j8NTfqtUTM00TPWiZBv7lcW7dVc791MTM7kO6K4Q2k9X6oy/Icty/PbWMxtc0W68RYtU24mKZq5Zi7M9KJ60pfxfpW97yrvPnzwcurZpX4xX4qsH0LAAAAAAAAAAAAAAAAAAAAAAarUfpO38JHeltWq1H6Tt/CR3pB46a6eI/N/m3bSaa6eI/N/m3YAAKG8GHq+5T+l+JuL5KG8GHq+5T+l+JuL5AAAAAAAAAAAAAAAAAAAAAAAAAAAAAAAAAAAAAAAAAAAAAAAAAAAAAAAAAAAAAAAAAIx4THUO1R8HZ8fbScjHhMdQ7VHwdnx9sEVcBv0lrH4TCd66tGq5wG/SWsfhMJ3rq0YAAAAAAAAAAAAAAAAAAAAAAAAAAAAAAAAAAAAAAAAAAAAAAAAAAAAAAAAAAAAAAAAAAAAAAAAAAAAAAAAAAAAAAAAAAAAAAAAAAAAAACt6yCt6Vdu1zXxD/AB8fQAS3NgAAAAAAAAAAAAAAAJ+016nMq+KWvAhsmt016nMq+KWvAhslXVpl9EsdXTugAeN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0mpenh/wA7+TdtJqXp4f8AO/kD2056TufCT3obVqtOek7nwk96G1ARftu/sX57/TSgi/bd/Yvz3+mscK2ujjylU45sNpw5wi4B2L56AAAAAAAAAAAAAAJ52Y+ofLfnfG1oGTzsx9Q+W/O+NrU2ObPG/wBJdD8NbVV9s84dQA5Z24AAADX6iv3sLp/M8RhfTFrC3blv30UTMf4vn1sIw+Dx+2PS9vNuLXYrxkVzzTliq5FM1URO/p764p93e+isxExMTG+J6yhO3TZVmuzjU93M8qtX509dvc2weLs7/wD4aqZ3xbqmPtaqZ6U9eN27l3xAX2FR9nPCkxWBw1nBa5y6vH00RFPm/B7qbsx2a7c7qap7cTT7ietIbX9Darqt2srz/DUYqvkjDYvfYuTPYiK90VT72ZBCHCi2U53nuusLnOkcjv4yMXhYjGTYindzWmZiKp3zHLNPFj81N2wjDZ3gNleR4DVGFvYXM8HRXh6rd7dxuJTXMW+l/ucWPkd+Ax8xx2EyzA3sbmOJs4XCWKePdvXq4ooojszM8kIQ1JwntFZZiq7GWWMzzeaZ3c1sWot2p9ya5iqf2dyE+EptFx+uNcXNN5PcuV5Nl+I8zWbFrfPmrERPFmuYj7b0W+mntcsdNMGzPg06cy3J7GI1tarzXN7lMVXLEXqqLFiZ/BjiTE1THXmZ3T1oB6ZFwpdHY3E02s0wGa5ZTVO7m1Vum7bp93izxv1UynDI84y7Psss5jk2NsY3A3o30XrNcVUz2u1MdeJ5YQxr7g16RzjKr06Ws15JmtNMzaqpvV3LNdXWiumqZmIns07t3T3T0lfNjeuc22S7RLmW5xzWzlleJ8y5phK55LcxPF5rEf3qenvjpxvjrxMBflDOpeETpLT2qsbkGNy7Pa8ZhMROGrrtWLM25qid2+Jm7E7vkTNTMVUxNMxMTyxMdd87tsfVx1J+VavCgH0RABDOB4ROksbrHD6atZdnsY6/j6cupuVWLPM4uVXOZxMzzXfxd89Pdv3dZ1O1bankmzK3llefYXMsRGYTci15it0V8XicXfxuNXT/AH43bt/XUr01/wDMHlX/AN0Wv+rheTX+zzTevqMDTqjBXMVGCmubHEv12+Lx+LxvtZjf9rHTBSfhCa/yraPrXCZxkeHxtjDWcBRhaqcZRRTXNVNy5VMxFNVUbt1cdfsph2bcI3SOmNB5HkmPy7PrmKwOFosXK7NizNE1R/dmbsTu92IRVwmdGZJobX2CyzTWFrw2Du5bbxFVFV2q5M1zcu0zO+qZnpU08icdlewzQWoNnOns2zTKb13HYzB0Xb1cYy7TFVU9Od0VboBPsYijF5TGJtxVFF6xzSmKunETTvjf+t8/+Dl1a9K/GK/FVvoFVYow2WTYsxutWrPEpjfv3RFO6HzK0rgc0zPUOBy/IOa+eeLr8z2YtVcWZmuJpnl60bpnfPY3gu5rnhD6J0tjbuBs3sTnGMtzNNdOAppqt0VdiblUxE/m73O5PwqdJYrFUWsyyrN8Bbqndzbi0Xaae3MRO/d7kS2WheDbo3JsrtfZJh688zSaYm7cuXa7dqmrrxRRTMcnbq3z7nSclt92CacyzReP1Do7DXMvxWX0c2vYaLtVy3dtxPopjjTM0zEcvJO7dExu64LIZFnGXZ/lOHzPJsZZxmAxFPGt3rU74qj+Ux0pieWJ6bPVF4FGpsRbz7OtM3blVWDvYfzdZomeSi5RVTTVu99FUb/eQt0AAAAAAAAAAAAAAAAAAA1Wo/Sdv4SO9LatVqP0nb+EjvSDx0108R+b/Nu2k0108R+b/NuwAAUN4MPV9yn9L8TcXyUN4MPV9yn9L8TcXyAAAAAAAAAAAAAAAAAAAAAAAAAAAAAAAAAAAAAAAAAAAAAAAAAAAAAAAAAAAAAAAAARjwmOodqj4Oz4+2k5GPCY6h2qPg7Pj7YIq4DfpLWPwmE711aNVzgN+ktY/CYTvXVowAAAAAAAAAAAAAAAAAAAAAAAAAAAAAAAAAAAAAAAAAAAAAAAAAAAAAAAAAAAAAAAAAAAAAAAAAAAAAAAAAAAAAAAAAAAAAAAAAAAAAAFb1kFb0q7drmviH+Pj6ACW5sAAAAAAAAAAAAAAABP2mvU5lXxS14ENk1umvU5lXxS14ENkq6tMvoljq6d0ADx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k1L08P8AnfybtpNS9PD/AJ38ge2nPSdz4Se9DatVpz0nc+EnvQ2oCL9t39i/Pf6aUEX7bv7F+e/01jhW10ceUqnHNhtOHOEXAOxfPQAAAAAAAAAAAAABPOzH1D5b8742tAyedmPqHy353xtamxzZ43+kuh+Gtqq+2ecOoAcs7cAAAAeeIsWsTYuWMTat3rNymaa7dymKqaonpxMTyTDlNrWqcZorQGZ6gy7B28bfwXM6ps3KpiJpquU0zO+OXkirf8iOtg+3DFbSNTY3KMyy3CZfctYWcRZm1cqqm5uqpiY5e1VEgyda8G/ROoblzEZZbxGRYurl34KYmzM9u3VyRHapmlBet+DPq/IbVzEZHdw2f4Wjl4tiOZX93Z5nVO6fcpqme0u+Aobsn21al2d5pby3Oq8Vj8kt18yv4HE7+a4fdO6eZzVy0zH9yeTrck8sXUzDP8Pc0Ni9QZVepv4bzvrxuHu09KqmLc10yqlw08owOC1vk2Y4W3RbxePwlXmmKY3ceaKoimue3MTu3/7sJd4OFq/nnB3t5dfqndcoxmDtVVf3aqqoj5ImqY+QFa+DVl1Gb7bdPRi45pTZuXcXPG5d9VFuqqmf2opl9Anz54PWZ06a22ZBVmP+xpm/cwV2K+Ti1XKKrcRPY9HNL6DAKM8MDLLOX7YK79mmKZx+As4q5ujdvq31W9/6rcLzKH8LLOrOb7Ysbaw9cV0ZdhrWCmqOlxo311R8k3Jj3YBcLZFj7mabLtK4u/VNV25ltiK6p6dVUURTM/LMb1HNsfVx1J+VavCherZdld3JNnGmcuxFM038Pl1ii7TP4NfEiao/XMqK7af9jtv1LVc9DEZnNU+5vie8D6IgA+d2mv8A5g8q/wDui1/1cPoi+d2mv/mDyr/7otf9XD6IgpTw0+qrlv5HteOvLObCuo/pH8n2+8rHw0+qrlv5HteOvLObCuo/pH8n2+8DtcX6Vve8q7z588HLq2aV+MV+KrfQbF+lb3vKu8+fPBy6tmlfjFfiqwfQtyW12N+yrWO/2HxfianWuT2udSrWP5HxfiawVH4HkzG2CN3Xy+/36F5FG+B51YKfyff79K8gAAAAAAAAAAAAAAAAAADVaj9J2/hI70tq1Wo/Sdv4SO9IPHTXTxH5v827aTTXTxH5v827AABQ3gw9X3Kf0vxNxfJQ3gw9X3Kf0vxNxfIAAAAAAAAAAAAAAAAAAAAAAAAAAAAAAAAAAAAAAAAAAAAAAAAAAAAAAAAAAAAAAAABGPCY6h2qPg7Pj7aTkY8JjqHao+Ds+PtgirgN+ktY/CYTvXVo1XOA36S1j8JhO9dWjAAAAAAAAAAAAAAAAAAAAAAAAAAAAAAAAAAAAAAAAAAAAAAAAAAAAAAAAAAAAAAAAAAAAAAAAAAAAAAAAAAAAAAAAAAAAAAAAAAAAAAAVvWQVvSrt2ua+If4+PoAJbmwAAAAAAAAAAAAAAAE/aa9TmVfFLXgQ2TW6a9TmVfFLXgQ2Srq0y+iWOrp3QAPG0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TUvTw/538m7aTUvTw/538ge2nPSdz4Se9DatVpz0nc+EnvQ2oCL9t39i/Pf6aUGrzvIMszzmPnphub8x43M/wDaVU7t+7f9rMdiEq5W9N3t6bSrRHz5IOJXau9Xaqxo0z8tO+JVyE8/YDpr2N/493yj7AdNexv/AB7vlL/ry790/wBe7lv01evFT5z7IGE8/YDpr2N/493yj7AdNexv/Hu+UdeXfun+vc/TV68VPnPsgYTz9gOmvY3/AI93yj7AdNexv/Hu+UdeXfun+vc/TV68VPnPsgYTz9gOmvY3/j3fKPsB017G/wDHu+UdeXfun+vc/TV68VPnPsgYTz9gOmvY3/j3fKPsB017G/8AHu+UdeXfun+vc/TV68VPnPsgYTz9gOmvY3/j3fKPsB017G/8e75R15d+6f69z9NXrxU+c+yBhPP2A6a9jf8Aj3fKPsB017G/8e75R15d+6f69z9NXrxU+c+yBhPP2A6a9jf+Pd8o+wHTXsb/AMe75R15d+6f69z9NXrxU+c+yBk87MfUPlvzvjaz7AdNexv/AB7vlN9lmX4bK8DaweBtcyw1vfxKONNW7fMzPLMzPTmUDEcRsr1ZRRRE/P5/P/zx/wCVrhGEW1ytptLSYmJj5f8Aj598f8R3MoBSuiAAAAYec5Zhc5yjGZZmNqL2Dxdmqxeon8KiqN0x/iofrjQ+rNiWtbGbZdXe8yWL3HwOaW6N9FUTvjiXOtFUxMxNM8k8u7fC/jzxOHs4rD3LGKs271i5HFrt3KYqpqjsTE8kwCtmlOFblF3B26NV5HjcNi4jdVcwHFu2657PFqqpmn3N9XutnnPCp0lh8NXOU5TnGNxO70NN2iizRv7dXGqmP2ZdnnuwXZ1nF6q9c0/RhLtU75nBXq7NP7FM8WPkhhZfwddnGEu03K8oxGKmOlF/GXZj9VMxvBVLMb+r9uu0TmtnC83xdyKbdNFuJixgrMTO7jVfg0xvmZmeWZmd3LMQvXoDTGG0Zo7KsgwVXHtYKzxJuTG7mlczNVde7rb6pqnd22dkGRZVp7A04LIsuwmX4WOXmeGtRREz2Z3dOe3PK2QKa8KPZNjcmz/Fax0/h67uU4yvm2MptRvnC3p+2rmI/Aqnl39aZnfu3w3uzPhQ2sHlFjAa6wGMxOIsUxRGPwcU1VXYjpTcoqmPRdmYnl7ELWVU010zTXEVUzG6YmN8TCMtR7CdnmfYmvE38gt4XEVzvqrwV2qxE/mUzxf8ARdr3hT5fOVXsPonLMZOPuUzTTi8dTTRRZ3/AIVNETVxp7G/dHu9JHnB52W5lr3VtrUuoLV2chw9+cTdvX4nfjr0Vb+LG/7aONy1T7sdOeSx2RbAtnWT4mm/TkUYy7TO+mcbfrvU/LRM8WfliUo2LNvD2aLNi3RatUUxTRRRTFNNMR0oiI6UA/alHC80Ti8o17VqazZqqyvN6aONdpj0Nu/TTFM0z2N8UxVG/p76uwuuxc0y7BZtgL2BzTCWMZg70cW5Yv24rorjtxPICtOzbhPZThdNYPAaywWYeeGFtU2pxWFopuU34pjdFVUTVE01THT6cTO+eTpMfaDwoKMfl13LdA5XjbeOxMcypxmLppiq3M8n+zt0zVvq5eSZnknrSknMODps4xeIqu0ZTicLxp3zRYxdyKf1TM7vkdPozZTovRuIpxORZFh7eNp6WJvVVXrtPbpqrmeL+buBRXZrYxGG2w6VsY2i5bxVrPsJReoufbU1xiKYqie3v3vpEj63sa0Fb1NTqCjId2b04yMfGI82YjkvxXx+PxePxftuXdu3dpIIKhcNrIsTb1NkOfxbqnB3sH5hqriOSm5RXXXET2JmLk7vez2Gz2QcIrTmm9n+WZJqHBZnGNy63zGmvC2qLlF2iJnizG+qN07t0TE9jfv5eSzWf5JluocqvZbneCsY3A3o3V2b1O+J7E9qY60xywi6ODhs381Td86sXNG/fzHzbd4nudPjf4glPD4y3mOR2sbZpqptYnDReoivpxFVO+N/b5VAuDl1bNK/GK/FVvoJhsJYw2BtYOxRxMNatxaoo3zO6mI3RG/p9JwenNjGgdN53hc3yXIfM2Y4WqarN3zZiK+LMxMdKq5MTyTPTgEhuT2udSrWP5Hxfia3WMTN8uwucZVjMtzG1zbBYyzXh79vjTTx7ddM01RviYmN8TPLE7wUm4HnVgp/J9/v0ryOG0dsn0Vo3OPPXTeS+YsfzOq1zXzVfuehq3b43V1zHWjrO5AAAAAAAAAAAAAAAAAAAarUfpO38JHeltWq1H6Tt/CR3pB46a6eI/N/m3bSaa6eI/N/m3YAAKG8GHq+5T+l+JuL5KG8GHq+5T+l+JuL5AAAAAAAAAAAAAAAAAAAAAAAAAAAAAAAAAAAAAAAAAAAAAAAAAAAAAAAAAAAAAAAAAIx4THUO1R8HZ8fbScjHhMdQ7VHwdnx9sEVcBv0lrH4TCd66tGq5wG/SWsfhMJ3rq0YAAAAAAAAAAAAAAAAAAAAAAAAAAAAAAAAAAAAAAAAAAAAAAAAAAAAAAAAAAAAAAAAAAAAAAAAAAAAAAAAAAAAAAAAAAAAAAAAAAAAAACt6yCt6Vdu1zXxD/Hx9ABLc2AAAAAAAAAAAAAAAAn7TXqcyr4pa8CGya3TXqcyr4pa8CGyVdWmX0Sx1dO6AB42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Sal6eH/O/k3bSal6eH/O/kD2056TufCT3obVqtOek7nwk96G1AAAAAAAAAAAAAAAAAAAAAAAAAAAAAAAAAAAAAAAAAAAAAAAAAAAAAAAAAAAAAAAAAAAAAarUfpO38JHeltWq1H6Tt/CR3pB46a6eI/N/m3bSaa6eI/N/m3YAAKG8GHq+5T+l+JuL5KG8GHq+5T+l+JuL5AAAAAAAAAAAAAAAAAAAAAAAAAAAAAAAAAAAAAAAAAAAAAAAAAAAAAAAAAAAAAAAAAIx4THUO1R8HZ8fbScjHhMdQ7VHwdnx9sEVcBv0lrH4TCd66tGq5wG/SWsfhMJ3rq0YAAAAAAAAAAAAAAAAAAAAAAAAAAAAAAAAAAAAAAAAAAAAAAAAAAAAAAAAAAAAAAAAAAAAAAAAAAAAAAAAAAAAAAAAAAAAAAAAAAAAAACt6yCt6Vdu1zXxD/Hx9ABLc2AAAAAAAAAAAAAAAAn7TXqcyr4pa8CGya3TXqcyr4pa8CGyVdWmX0Sx1dO6AB42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Sal6eH/O/k3bSal6eH/O/kD2056TufCT3obVqtOek7nwk96G1AAAAAAAAAAAAAAAAAAAAAAAAAAAAAAAAAAAAAAAAAAAAAAAAAAAAAAAAAAAAAAAAAAAAAarUfpO38JHeltWq1H6Tt/CR3pB46a6eI/N/m3bSaa6eI/N/m3YAAKG8GHq+5T+l+JuL5KG8GHq+5T+l+JuL5AAAAAAAAAAAAAAAAAAAAAAAAAAAAAAAAAAAAAAAAAAAAAAAAAAAAAAAAAAAAAAAAAIx4THUO1R8HZ8fbScjHhMdQ7VHwdnx9sEVcBv0lrH4TCd66tGq5wG/SWsfhMJ3rq0YAAAAAAAAAAAAAAAAAAAAAAAAAAAAAAAAAAAAAAAAAAAAAAAAAAAAAAAAAAAAAAAAAAAAAAAAAAAAAAAAAAAAAAAAAAAAAAAAAAAAAACt6yCt6Vdu1zXxD/Hx9ABLc2AAAAAAAAAAAAAAAAn7TXqcyr4pa8CGya3TXqcyr4pa8CGyVdWmX0Sx1dO6AB42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Sal6eH/O/k3bSal6eH/O/kD2056TufCT3obVqtOek7nwk96G1ABjYzH4PA8Tzbi8Ph+Pv4vNbkUcbd092+eXpwaXk1RTHzlkjW+f2T+yuA7oo/qef2T+yuA7oo/q9/DPc1/nWfijzbIa3z+yf2VwHdFH9Tz+yf2VwHdFH9T8M9x+dZ+KPNshrfP7J/ZXAd0Uf1PP7J/ZXAd0Uf1Pwz3H51n4o82yGt8/sn9lcB3RR/U8/sn9lcB3RR/U/DPcfnWfijzbIa3z+yf2VwHdFH9Tz+yf2VwHdFH9T8M9x+dZ+KPNshrfP7J/ZXAd0Uf1PP7J/ZXAd0Uf1Pwz3H51n4o82yGt8/sn9lcB3RR/U8/sn9lcB3RR/U/DPcfnWfijzbIa3z+yf2VwHdFH9Tz+yf2VwHdFH9T8M9x+dZ+KPNshrfP7J/ZXAd0Uf1Z2GxFnFWab2Gu271qrfxa7dUVUzy7uSYJiY0sqbSiqflTMS9AHjMAAAAAAHMZ3tB0hkd+qxm2pcowuIpndVZrxVHHp92mJ3x+pj5VtN0Rmt6mzgNVZPcvVTuptziqaKqp7UVTEz8gOvCJiYiYnfEgAAAAAAAAAAAAA/N6vmdquvdv4tMzu7O5XzZxwkvsz1tlWn/sU8xebrlVHmjzx5pxN1M1b+LzKN/S7MAsKAAAAAAAAAAAAAAAAAAAAAA1Wo/Sdv4SO9LatVqP0nb+EjvSDx0108R+b/ADbtpNNdPEfm/wA27AABQ3gw9X3Kf0vxNxfJQ3gw9X3Kf0vxNxfIAAAAAAAAAAAAAAAAAAAAAAAAAAAAAAAAAAAAAAAAAAAAAAAAAAAAAAAAAAAAAAAABGPCY6h2qPg7Pj7aTkY8JjqHao+Ds+PtgirgN+ktY/CYTvXVo1XOA36S1j8JhO9dWjAAAAAAAAAAAAAAAAAAAAAAAAAAAAAAAAAAAAAAAAAAAAAAAAAAAAAAAAAAAAAAAAAAAAAAAAAAAAAAAAAAAAAAAAAAAAAAAAAAAAAAAVvWQVvSrt2ua+If4+PoAJbmwAAAAAAAAAAAAAAAE/aa9TmVfFLXgQ2TW6a9TmVfFLXgQ2Srq0y+iWOrp3QAPG0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TUvTw/538m7aTUvTw/538ge2nPSdz4Se9DatVpz0nc+EnvQ2oCN9sX9kfPf+RJCN9sX9kfPf8AkbbDPCtxfY6+HOEbgLBxAAAAAAAAAAAAAAAmzZ16jcv+c8ZUhNNmzr1G5f8AOeMqR7zlXeAbRV9s84dIAhOuAAAAFLNve2rONU6hxOmtH4m/h8lt3fM3GwszF3HV7908scvEmeSKY6fTnfviIuHqPzR9j2aeYuN5q8y3eZcXp8fiTxd3y7nz52C4jA4XbDpW9mtVFOFpxkRxq+lFc0zFuZ/PmkEp6P4K2c5jgLWK1NndnKblymKvMtmx5ouU7+tVPGppifc4zN1FwTsdYwdd3T2pbOLxFMb4sYvDTZirtRXFVXL7sfKtsAojs02o6q2RapqyLUdOKu5Vh7vMcXluIq41WHj+9amelyTviIni1R7sTF5suxuHzHAYbG4G7TewmJt03rVynpV0VRviY92JV74SGxnPNd6swGcaXs4LjRheYYqb17mc1VU1TNM9LlndO7f2oSnsTyDOdLbNcpyTUk2px+C5pb32rnHjiTXVNEb+1ExHyA7kajVWpMo0nk17NdQY61gsDa5JrrnlqnrU0xHLVVPYjlV01JwscNaxVdvTmmrmIsRO6L+NxHM5q/MpifC+QFohVbIuFnE4mmjPtL8WxM+iu4LE76qY7VFURE/tQsRofWWRa3yanM9OY6jFWN/FuUbuLctVf3a6Z5Yn/CetvgHQgrvrHhK/Y3rjMtO/Yp5p8x4ucL5o88eJx907uNxeZTu9zeCxAAArvlnCU83bQsJpf7FOJzfNKMt80+eO/i8a7Fvj8TmXL09+7f2t7ttuW1rnWWsmr85fPXzxqvRu818w5nzPif7lW/fx+10gR9wkdr+qtA66weVaevYSjCXcut4mqL1iLk8eblymeXsbqITXsvzrGai2e5BnGZVUVY3G4Si9dmini0zVPT3R1lEttW0Tnm6qw2dedfnZzHB0YTmPmjm2/i111cbjcWn+/u3busk7QvCZ+xXR+UZF9iXmvzBh6bHN/PLmfNN3X4vMp3e5vkFwsX6Vve8q7z588HLq2aV+MV+KrX+s4nzZktGJ4nE5th4ucXfv4u+nfu3/ACvn7wer9rDbZNNX8TdotWLV25XcuXKoppopi1XMzMzyRER1wfQ8Vz1zwpckyvG3cJpbKruc8zmaZxV27zCzM9mmN01VR254rncn4Wl7zVRGc6Wt+Zpn0VeExU8emOzFNVO6fc3wC1w0OiNW5PrXT9jOdP4nm+EuTNNUVRxa7VcdOiuOtVG+P8JjfExLfADjdpG0jTmzzLqMRqDFzF+7EzYwlmOPevbv7tO/kjtzMR21f8z4WmKnE1RlelbFOHieScRi5qqqjs7qaYiPc5QWyFddDcKTIs2xtrCaoyu9ks3JimMVbu83sxPZq5Iqpj5J7aw+HvWsRYt38Pcou2blMV0XKKoqpqpmN8TEx04mAfsfyqqmimaq5immI3zMzuiIQPr/AITGl9PYu7gshwt7P8Vbmaarlq5FrDxPYi5MTNXuxTMdsE8io1vhaZnF7fc0rgqrO/7WnF1RVu93iz3kubKtvOmte423lldu7lGc3PueGxFUVUXZ7Fu5G7fPamInsbwS6DDznNMDkmV4nMc2xVrCYHD0ce7eu1bqaY/75N3XkGYKzar4VuWYXF3LGmMgvY+1TO6MTi73MKau3FERM7vdmJ7TUZXwtMRF+mM10paqszPLVhsZMVUx2d1VMxP64BbAcfs32jad2h5bXitPYqqbtrdzfCXo4l6zv6XGp3zyduJmO25Lbhtl512YZVhvOHz083Wq7nG82cw4nFmI3buJVv6faBHXCA206v0RtGxGTZFewVGCow9q5EXcPFdW+qnfPKsTorMb+b6NyHMsZNM4rGYDD4i7NMbomuu3TVVujrRvmXz42u6554es72f+d3ndzSzbtcw5vzbdxY3b+Nxaen7iZtJ8KLzn0/k2TfYhzbzFhbOD5t558Xj8SiKONxeYzu37t+7fPugt0AA1Wo/Sdv4SO9LatVqP0nb+EjvSDx0108R+b/Nu2k0108R+b/NuwAAUN4MPV9yn9L8TcXyUN4MPV9yn9L8TcXyAAAAAAAAAAAAAAAAAAAAAAAAAAAAAAAAAAAAAAAAAAAAAAAAAAAAAAAAAAAAAAAAARjwmOodqj4Oz4+2k5GPCY6h2qPg7Pj7YIq4DfpLWPwmE711aNVzgN+ktY/CYTvXVowAAAAAAAAAAAAAAAAAAAAAAAAAAAAAAAAAAAAAAAAAAAAAAAAAAAAAAAAAAAAAAAAAAAAAAAAAAAAAAAAAAAAAAAAAAAAAAAAAAAAAAFb1kFb0q7drmviH+Pj6ACW5sAAAAAAAAAAAAAAABP2mvU5lXxS14ENk1umvU5lXxS14ENkq6tMvoljq6d0ADx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k1L08P+d/Ju2k1L08P+d/IHtpz0nc+EnvQ2rVac9J3PhJ70NqAjfbF/ZHz3/kSQjfbF/ZHz3/kbbDPCtxfY6+HOEbgLBxAAAAAAAAAAAAAAAmzZ16jcv+c8ZUhNNmzr1G5f854ypHvOVd4BtFX2zzh0gCE64AAAAUs4Qew7M8gznG6g0rg7mMyHEV1X7lmxTxq8HVM76o4scs2+vEx0o5J3bombpgKObOuEfqrS2Gs4HObVvPsvtRFNPN65oxFFMdaLu6d/50TPbT3pDhIaFz6q3ZzC/ickxNXJuxtv/Z7+1cp3xEduriuo1rse0RrC5cv5pklm1ja+WcXg55hdmezM08lU++iUF634KmKsWrmI0XnUYrdyxg8wiKK57UXKfQzPu00x2wWuwWLw2PwtrFYHEWcThrsca3ds1xXRXHZiY5Jez556I1vq7Y7qy7hLlGIs02bsU47KcTMxbuR1+TpRVu5YrjtdOOSbxX9T4bN9mOK1LktyqbF3LLuLsVT9tTMW6p3T24mN09uAUx25ayzHaftR87Mrqrv4CxifO/LMPTPoblU1RTNfu11dfsbo6yz+zPYXpPSOT2KcyyzB5znE0xOIxWMtRdp43Xi3RVvimI607t89eVW+C7greO225BzaIqpsRfvxE/3qbNfF/VO6fkX9BGevtimjNW5VesU5Rg8qx80zzHG4GxTaqoq601U07orjsxPyTHTVD0Tn2c7Ftq9yzjJqppwmI8y5lh6Z3037O/lmI6/JMV0z7nZmH0IUf4ZGCtYXa7avWoiK8Xllm9c3deqKrlHeopBd2xdt37Nu9Zriu1cpiuiqmd8VRMb4mHzx2x9XHUn5Vq8KF3tjGLuY3ZPpK/emZrnLbFEzPTni0RTv/wAFIdsfVx1J+VavCgH0RAB87tNf/MHlX/3Ra/6uF+dRaXyLUtOHjUGUYHMow/Gm1GKs03OZ8bdv3b+lv3R+pQbTX/zB5V/90Wv+rh9EQUW4WeQZTp3aRgMHkOW4TLsLXlVq7Vaw1qLdM1zdvRNW6OvuiI+SFhNjmzrRuZ7LdMY3MdMZPicXfwNuu7eu4SiquuqY5ZmZjllB3DT6quW/ke1468s5sK6j+kfyfb7wOzvW6LWArt2qYot0WppppiN0RERyRD5l6N0/jNVaoy3I8tmmnFY69Fmmqqd1NMT9tVPaiN8z7j6bYv0re95V3nz54OXVs0r8Yr8VWC4mhdjGi9JZXaw9GTYPMsZFMc1xuPs03rlyrrzEVRMUR2qd3y9NxnCJ2R6axmgM1zvJcpwmWZtllmcVFeEtRapu0U8tdNdNO6J9DvmJ3b98Ry7t6enJ7XOpVrH8j4vxNYKycCnPL+H1rnOSTXPmTGYLzTFPWi5brpiJ/Zrq/VC2mqM6wunNO5lnOPmYwuBw9eIriOnVFMb90duelHblS7gedWCPyff79KwnCwxlzC7Fc1otzMeab+Hs1THY5pFX/lBV/SWU5zt22u3Ks1xVdEX5qxOLu08sYbD0zERRRE9Lp00x253zv5Vzcg2W6IyLLqMHgtM5VXRTTum5icNRfuV9uquuJme8orsw2lZ1s3xWPxGQWcBcvYyii3cqxVqqvdTTMzup3VRu37+X3ISB0UevPW2Rdy3PrAd5wm9jGSYHS2I1XpTA2suv4OaZxeFsRxbVy3MxTxqaelTNMzHS3RMb+TezuBlrTEZlkmZ6Vx92q5VlsU4jBzVO+Ys1Tuqo9ymrdMe/7UIi1PwiNZak09mGTZjh8mjCY6zVYuzbw9cVRTMdaZrndPyNjwN71Vra5dopndTdyy9RV2441urvxALG8IvLdX55oPzm0Ng68Tfxt6LeMmi/btTFiImZp311U/bTxYnd1t8ddGOwXg90YXzVmm0vKIqxdF3iYXL7t2i5b4sREzcq4lUxVvmd0UzPWnfE74WO1JnuXaayTF5vnWKowuAwtHHuXaut1oiI6czM7oiI5ZmVVNZ8KfOMXjK8PovKcPhcNxuLRfxtM3b1fYmKIni0+56IFlMZs70ZjMHOFv6VyObExxeLTgbdM0+5MREx7sKRbetF2dmu0yrB5Jeu28JctW8fgp488ezE1VRu43T9DVRVunp7t3X5XX2tpW3zH0xdwWGzyq1PLE2NP0V0/r5jKMtqGb6yznP8PiNodvHW82pwtNu1GMwUYSvmMV1zG6iKKd8caa+Xd2Y38gPoFs6zq5qPQen84xG7zRjcDavXd3S480xxt3y71cuG3n+MpxmntP27lVGBqtV427TE8lyvjcSnf72Iq/aTnsH6jukviFH83P8ACG2T1bSsjwt7LLtuxnuXcacPN3kovUVbuNbqnrcsRMT1p39nfAclwZdlWlruz7LtSZvluEzbMsw49cTircXbdmmmuqiKaaJ9Dv8AQ75mY3753dZJesdkOitU5XdwmJyHAYO9VTMW8XgrFNm7anrTE0xG/d2J3x2lSMh1btN2JXa8uv4TEYXAzcmrzJmFibmHrq680VxPX/3Kt0pT0xwscLXVRb1Ppu7Zj8K/gL0V/wDDr3eFII32c6T17s+2u4K/hdPZ7dwuFx84PEYm1gLvMb+HmviV1RVxd00zT6KJ6XJE9Zc7UWktPalu2bmoMly/MrlmJpt1YqxTcmiJ6cRvjkYuhtdac1xgKsVprM7WLijdzW1y0XbW/wDvUTyx7vSnrTLpgUE4T2TZbkO1fFYHJcBhsBg6cLZqizh7cUURM08s7oWp2d7NtFYvQWmcXidK5NdxV7LMLduXa8JRNVdc2qZmqZ3cszPKrLwuurNjPieH8FcfZj1NtJ/knCeJoB0oADVaj9J2/hI70tq1Wo/Sdv4SO9IPHTXTxH5v827aTTXTxH5v827AABQ3gw9X3Kf0vxNxfJQ3gw9X3Kf0vxNxfIAAAAAAAAAAAAAAAAAAAAAAAAAAAAAAAAAAAAAAAAAAAAAAAAAAAAAAAAAAAAAAAABGPCY6h2qPg7Pj7aTkY8JjqHao+Ds+PtgirgN+ktY/CYTvXVo1XOA36S1j8JhO9dWjAAAAAAAAAAAAAAAAAAAAAAAAAAAAAAAAAAAAAAAAAAAAAAAAAAAAAAAAAAAAAAAAAAAAAAAAAAAAAAAAAAAAAAAAAAAAAAAAAAAAAAAVvWQVvSrt2ua+If4+PoAJbmwAAAAAAAAAAAAAAAE/aa9TmVfFLXgQ2TW6a9TmVfFLXgQ2Srq0y+iWOrp3QAPG0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TUvTw/538m7aTUvTw/538ge2nPSdz4Se9DatVpz0nc+EnvQ2oCN9sX9kfPf+RJCN9sX9kfPf+RtsM8K3F9jr4c4RuAsHEAAAAAAAAAAAAAACbNnXqNy/5zxlSE02bOvUbl/znjKke85V3gG0VfbPOHSAITrgAAAHE7aM7znTezXOc503zPzxwVFF2nmlvjxxOPTFc7u1TNU/IiHg5bas91trTE5LqvE4P/aYWq5hItWYtzVcpmJmnp8s8XjTu/3ZWPxmGs43CX8Li7VF7D36Krdy3XG+mumqN0xMdiYlSPatsW1Ls6z+c90fTjMXk9m7zfD4nC75v4OYnfEVxHLyf345N3T3dIF4RT7SnCrzrA4O3Y1LkWGzS7RHF802L3meurt1U8WqmZ9zix2myznhaX68NXRkulbdrETHobuLxk3KaZ95TTEz+1ANVw27OCo1lp+7ZiiMfcwNXN93TmiK/QTPy8ePkSvwZMHczPg+2MBi5mLGJnGWLcz/AHKq6ond8s1K2ac0nrfbhrG5mmK5rXbvVxGJzO9RxbFiiPwaI6U7o5Iop+XdyyvXpXIcFpjTmXZLldE04PBWabNvf053dOqe3M75ntzIKD7GM1+wXbVk9zOd2HpwuMuYHF8fki3xoqtVTPYimZ3z7j6Gqs8J3YtjcfmV/WGkcLVibl2ONmGCtU765qiPutFMfbb4+2iOXfy8u+d3H7NuEln2k8qs5RqDLac6w+GjmVq5Vemzft0xyRTVVMVRVu6XLET25BdZQXhPagtal2xZlGBq5tZwNFvL6KqOXjVUb5qiN3+/VVHyOx15woc6zrK72A0zlVOSzepmivF1X+bXoif7m6mmKZ7fLPY3Tysjg27Fcxx+eYTVmrsJcw2XYauL+Ew2Ip3XMTcjlprqpnliiJ5eX7ad3W6YWh2e5PXp/Qmn8pvRuvYPAWbN338URxv8d6h226PMu27U1V2N0U5lNyfcndV3pfRFUDhe7OcfY1HVrTLMNXfy7F26KMdNunfNi7REUxXV2KaqYpjf2Ynf04Bb6iqmuimuiYqpqjfEx0ph/VNdnHCbzDTmncJlGf5LGaxhLcWrOKt4jmVyaKY3UxXE0zFUxHJv5Oly755X91dwhNWa+tzp3RWR1Zfdx2+zPMLk4jE1xPJMUzFNMURu6c7t8dmARtpaum5wgMort1U1UVanszTVTO+JicXHLD6JPnBs7wN/K9s+mcvxlMUYrCZ/hbF2mJ3xFdOIppmN8dPliX0fBSnhp9VXLfyPa8deWc2FdR/SP5Pt95BXDW0pjLmOyXVWHs13MHRh/MGJrpjfFqYrqqomrsRPHqjf2YiOvDQ7L+Ejc0fovBZDmOn5zGcDTNuxft4rmXGo3zMU1RNM9Lfu3x1t3J2QuRi/St73lXefPng5dWzSvxivxVa/WBxvnlp3D47mfM/NWEpv8Tfv4vGo37t/X6agvBy6tmlfjFfiqwfQtye1zqVax/I+L8TW6xye1zqVax/I+L8TWCo/A86sFP5Pv9+lZLhN5RdzjYvn1OHpmu7hYt4uIj+7bria5+SjjT8itvA86sFP5Pv9+leHEWbWJsXLGIt03LN2maK6Ko3xVTMbpiY7G4FPOBVqHD4DV2d5JiLlNFzNMPbuWONP29dmat9Mdvi3Kp/NlcZRTbHsmz7ZhqSc803GKryKi9zfC43D75rwc798U3JjljdPSq6U8nX3w7DSvCtzLCYC3Y1Lp+1mGIojdOKw1/mE19uqiaZjf7kxHaBbt+LN23ftU3LNyi5bq6VVFUTE/LCl+v8AhI6l1bg6so0vlnnNRiv9lVXZuzfxNzfycWiYpji7+1Ez2JTHwWtC6m0fprFX9TYvE2LeNmK8PlFc74w8dOa6on7Wur+7G7t8vSDjuG/m2JtZfpbKLddVOFxFy/ibsR0q6qIopo/Vx6v1w33BA0dlGG0FRqarDWb2cY2/doi/XTFVVmiirixRT/d37pmd3T3x2IdDwm9nGL19o7D38mtxdznKq671m1171uqI49Ef708WmY97u66tOyLbFnuymvGZRicu825bVemq7gcRVNm5Yu9Kqaat08WeSN8TE9Lrcu8L8KUcNK5Rc2rZdTRXTVVbye1TXETvmmebXp3T2J3TE/LDotRcK7MMVg6rGmtNWsJi7kcWm/icRzfizPYoimnfPY3z8iC9oWUapweYYbNta2sTRmGc0Ti6asVyXK6d/F31U/g9KN1PJujdyRG4F7dg/Ud0l8Qo/m1utdt+j9G6kxWR53dx9GOw8UTXFvDTXTuqpiqN07+Xkqh+uDdmNrMti2mq7VUTVYtV4euOvTVRcqp3T8kRPyw4DhTbI8fqqbOqdMYecTmeGtcxxeEoj0d+3G+aaqI69Ub5jd05jdu5Y3SFgMLewub5VYxFumi/g8XZpu0RXTExXRVETG+PcmHB6y2K6F1Th7tOIyPDYDFVRPFxWX0xYrpns7qfQ1fnRKs+zDhB5/oLLLeQ5zllOa4HB/7K1RduTYv2Ij8Djbp3xHWiY3x0t+7dEdbqDhZYq9gblvINMW8Niqo3U38Xiua00T2eJFMb/wBYIdyvE5lso2xVW8Hiqq72VZhOGu1UckYi1x91VMx2Kqet1p7cPoootsQ2b59tJ11a1Jnlu/5z04vzbjMbfp3RirnG400Uf3t9XJMxyRG/r7om9IKKcLrqzYz4nh/BXG2Y9TbSf5JwniaFYOGfpTGYfVuX6ntWa68uxeGpw125Eb4t3qJq3RPY30zG73sv7oLhO3dOaNy3Jsx055vxGX2KcNav28XzKLlFEcWnjRNE7piIiN/LvBcMfyieNRTV2Y3v6A1Wo/Sdv4SO9LatVqP0nb+EjvSDx0108R+b/Nu2k0108R+b/NuwAAUN4MPV9yn9L8TcXyUN4MPV9yn9L8TcXyAAAAAAAAAAAAAAAAAAAAAAAAAAAAAAAAAAAAAAAAAAAAAAAAAAAAAAAAAAAAAAAAARjwmOodqj4Oz4+2k5GPCY6h2qPg7Pj7YIq4DfpLWPwmE711aNVzgN+ktY/CYTvXVowAAAAAAAAAAAAAAAAAAAAAAAAAAAAAAAAAAAAAAAAAAAAAAAAAAAAAAAAAAAAAAAAAAAAAAAAAAAAAAAAAAAAAAAAAAAAAAAAAAAAAAFb1kFb0q7drmviH+Pj6ACW5sAAAAAAAAAAAAAAABP2mvU5lXxS14ENk1umvU5lXxS14ENkq6tMvoljq6d0ADx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k1L08P8AnfybtpNS9PD/AJ38ge2nPSdz4Se9DatVpz0nc+EnvQ2oAAAAAAAAAAAAAAAAAAAAAAAAAAAAOZz3QOks+vVXs403lOLv1TvqvXMLRzSfdqiN/wDiwsv2WaEwF2m5htJZNFynpVV4Wm5u/aiXZgPzZtW7Nqi1Zopt26I4tNFEbopjsRD9AA5rUGg9KaivzfzvTuV43ET0713DU80n3a92/wDxdKA5bItnmj8hxFOIyjTWU4bEUzvpvU4amblPuVTEzHyS6kAH8qpiqmaaoiaZjdMT0ph/QHF5hsr0JmGIqv4rSeTzdqnfNVGGpo3z2Z4u7e3un9MZFpy1VbyDJ8vy6mqN1XmXD025q92YjfPytuA56nRGlKczjMadMZHGYRe80Rioy+1zWLvG43H4/F38bfy79+/fyuhAHnicPZxWHuWMVat3rFymaa7dymKqaonpxMTyTDjI2T6BjFTiPsRyXmkzv3eZqeL+z9r/AIO3Afi3Zt2rFNm3boos00xRTRTTEUxTEboiI7G5oct0PpPK8baxmW6YyLB4y1O+3fw+X2rdyid27fFUUxMcky6EAeWMw1jG4S9hcZYtYjDXqJt3bN2iK6LlMxummqmeSYmOSYl6gNHk+j9NZJjPNeTadyfL8VxZo5thMFatV8WenHGppidzeABVEVUzFURMTyTE9dxuZ7LtDZniKr+N0pk9d6qd9VdOGpomqezPF3b/AJXZANBp3RmmtN18fIchyzAXd26btjD001zHYmrdvn9bfgA5/UeitM6luRcz7Ictx96I3Rdv4emq5Edjjbt+75XQAOY0/oDSWncRTiMl05leDxNP2t6jD080p9yqeWP1tpnWnslzyq1Od5Rl2YzZ3xbnF4ai9xN+7fu40Tu37o6XYbMBhZRlOXZNhZw2T5fhMBhpqmubWFs02qJqnpzupiI38kcvaZoA0GodGaZ1HXzTPchyzH3d27mt/DU1VxHvt2//ABavLtlmhMvvRewuk8mi5TyxVXhqbm6ezHG37nZgP5RRTbopoopimimN0UxG6IjsP6APDHYPDZhhLuFx+Hs4nC3Y4tyzeoiuiuOxNM8kw4+zsn0DaxPN6NI5Nx9+/dVhqaqf2Z5P8HbgEckboAAarUfpO38JHeltWq1H6Tt/CR3pB46a6eI/N/m3bSaa6eI/N/m3YAAKG8GHq+5T+l+JuL5KG8GHq+5T+l+JuL5AAAAAAAAAAAAAAAAAAAAAAAAAAAAAAAAAAAAAAAAAAAAAAAAAAAAAAAAAAAAAAAAAIx4THUO1R8HZ8fbScjHhMdQ7VHwdnx9sEVcBv0lrH4TCd66tGq5wG/SWsfhMJ3rq0YAAAAAAAAAAAAAAAAAAAAAAAAAAAAAAAAAAAAAAAAAAAAAAAAAAAAAAAAAAAAAAAAAAAAAAAAAAAAAAAAAAAAAAAAAAAAAAAAAAAAAACt6yCt6Vdu1zXxD/AB8fQAS3NgAAAAAAAAAAAAAAAJ+016nMq+KWvAhsmt016nMq+KWvAhslXVpl9EsdXTugAeN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0mpenh/wA7+TdtJqXp4f8AO/kD2056TufCT3obVqtOek7nwk96G1AAAAAAAAAAAAAAAAAAAAAAAAAAAAAAAAAAAAAAAAAAAAAAAAAAAAAAAAAAAAAAAAAAAAAarUfpO38JHeltWq1H6Tt/CR3pB46a6eI/N/m3bSaa6eI/N/m3YAAKG8GHq+5T+l+JuL5KG8GHq+5T+l+JuL5AAAAAAAAAAAAAAAAAAAAAAAAAAAAAAAAAAAAAAAAAAAAAAAAAAAAAAAAAAAAAAAAAIx4THUO1R8HZ8fbScjHhMdQ7VHwdnx9sEVcBv0lrH4TCd66tGq5wG/SWsfhMJ3rq0YAAAAAAAAAAAAAAAAAAAAAAAAAAAAAAAAAAAAAAAAAAAAAAAAAAAAAAAAAAAAAAAAAAAAAAAAAAAAAAAAAAAAAAAAAAAAAAAAAAAAAACt6yCt6Vdu1zXxD/AB8fQAS3NgAAAAAAAAAAAAAAAJ+016nMq+KWvAhsmt016nMq+KWvAhslXVpl9EsdXTugAeN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0mpenh/wA7+TdtJqXp4f8AO/kD2056TufCT3obVqtOek7nwk96G1AAAAAAAAAAAAAAAAAAAAAAAAAAAAAAAAAAAAAAAAAAAAAAAAAAAAAAAAAAAAAAAAAAAAAarUfpO38JHeltWq1H6Tt/CR3pB46a6eI/N/m3bSaa6eI/N/m3YAAKG8GHq+5T+l+JuL5KG8GHq+5T+l+JuL5AAAAAAAAAAAAAAAAAAAAAAAAAAAAAAAAAAAAAAAAAAAAAAAAAAAAAAAAAAAAAAAAAIx4THUO1R8HZ8fbScjHhMdQ7VHwdnx9sEVcBv0lrH4TCd66tGq5wG/SWsfhMJ3rq0YAAAAAAAAAAAAAAAAAAAAAAAAAAAAAAAAAAAAAAAAAAAAAAAAAAAAAAAAAAAAAAAAAAAAAAAAAAAAAAAAAAAAAAAAAAAAAAAAAAAAAACt6yCt6Vdu1zXxD/AB8fQAS3NgAAAAAAAAAAAAAAAJ+016nMq+KWvAhsmt016nMq+KWvAhslXVpl9EsdXTugAeN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0mpenh/wA7+TdtJqXp4f8AO/kD2056TufCT3obVqtOek7nwk96G1AarPc8w2S8w81UXq+bcbi8ziJ3bt2/fvmOy2rh9pn9m/Of+RrtapppmYaLzaTZ2c1U6Wd9nGW/iMZ+xT5R9nGW/iMZ+xT5SORF6RWqun2yRvs4y38RjP2KfKPs4y38RjP2KfKRyHSKzp9skb7OMt/EYz9inyj7OMt/EYz9inykch0is6fbJG+zjLfxGM/Yp8o+zjLfxGM/Yp8pHIdIrOn2yRvs4y38RjP2KfKPs4y38RjP2KfKRyHSKzp9skb7OMt/EYz9inyj7OMt/EYz9inykch0is6fbJG+zjLfxGM/Yp8o+zjLfxGM/Yp8pHIdIrOn2yRvs4y38RjP2KfKPs4y38RjP2KfKRyHSKzp9skb7OMt/EYz9inynQZXjrWZYC1i7FNdNu5v3RXERPJMx1vcQylTRPqYwX5/h1Ntja1V1fKUu53mu1rmmrubwBJWIAAADl9o+tcBoDTNeeZthcdicHRdotV04OimqunjckTMVVUxu37o6fXhptlW1nINplzMreRYfMcPcwEW6rlONt0UTVFfG3TTxa6t+7i8u/d04bDbHkf2R7LtS5ZTTx7lzBV3LVPZuW/9pRH7VMKlcELO/Ova5bwVdW63mmEu4bdPS41MRcpn3fQTHygvM88Tft4XDXcRfriizaomuuuelTTEb5n9T0RjwktQ/Y7sez25RXxcRjaIwFrl6c3Z3Vf5OPPyA1eieELpHWGqcBkOX4POsPi8bVVRauYqzapt8aKZq3TNNyZ5d26OTpzCYny/05meIyDP8qznD01RcweJt4m3PSiqaKond/hufTnAYuzj8DhsZha4rw+It03bdUfhU1RExP6pB7oY1fwi9IaW1PmGR43A55iMVgbvMblzDWbVVuat0b4iarkTyb93SjliUxYq/bwuFvYi/VFFm1RNyuqetTEb5n9T546Aw1zX22/LJxNM1zmebTjMRTPLvo483bkfsxUD6IWLk3bFu5Nuu3NdMVcSvdxqd8dKd3XfsAAAAAAAAABSfhaZxmeC2uXLOCzHGYe15hsTxLV+qinf6Ll3RK2Gyy5Xe2Y6Qu3q6rl2vJ8HVVXVO+apmzRvmZ68g6gAAAAAAAAAAAAAAAAAAAAABqtR+k7fwkd6W1arUfpO38JHekHjprp4j83+bdtJprp4j83+bdgAAobwYer7lP6X4m4vkobwYer7lP6X4m4vkAAAAAAAAAAAAAAAAAAAAAAAAAAAAAAAAAAAAAAAAAAAAAAAAAAAAAAAAAAAAAAAAAjHhMdQ7VHwdnx9tJyMeEx1DtUfB2fH2wRVwG/SWsfhMJ3rq0arnAb9Jax+EwneurRgAAAAAAAAAAAAAAAAAAAAAAAAAAAAAAAAAAAAAAAAAAAAAAAAAAAAAAAAAAAAAAAAAAAAAAAAAAAAAAAAAAAAAAAAAAAAAAAAAAAAAAK3rIK3pV27XNfEP8fH0AEtzYAAAAAAAAAAAAAAACftNepzKvilrwIbJrdNepzKvilrwIbJV1aZfRLHV07oAHj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NJqXp4f87+TdtJqXp4f87+QPbTnpO58JPehtWq056TufCT3obUBw+0z+zfnP8AyO4cPtM/s35z/wAjVb5JRb7qauHNw4CvUIAAAAAAAAAAAAAAlTRPqYwX5/h1IrSpon1MYL8/w6ki7Zk/DtbO72bwBNXIAAABMRMbp5YfOy9TOzjblO7fbs5NnO+O3Yi5vj9duf8AF9E1IOGJkfnbtVozGindazXB2701dm5RvtzH6qaJ+UF34mJiJid8T0phVDhuah42K07pu1XyUU15hfp39eZ4lvvXP1p+2O539kWy7TOZzVx7lzBW7d2rs3KI4lc/tUyp3tIuXNpnCNxGAw9c1WMRmVvLbc08sU2rcxRVVHa9DXX8oMvahoCvIdhez3OuZzTfuc081Tu5f/iP9ra39jdTTMe7Ky3Bj1D9kGx3JuPXxr+XcbL7va5nPoI/dzQ2W3PTNvP9j+f5ZhrMRXh8L5ow1FMdKqzurimn3Ypmn5UG8CPUPM8y1Fp27XyXrVGOs0zPSmmeJX+uKqP2QTlwgc784dj2psVTVxbt3DThKOzvuzFvk9yKpn5FceBdkXm7aDmeb3KN9vLcFNNM9i5dq3R/lpuJA4bOd+ZtIZDktFW6vG4yrEVxHXptU7t09rfcifkbTgaZF537NMXmtyjdczTG1TTV2bduOJH+bmgJ8Vu2z8I+3kGY4jJND2cPjMbYqm3fx970Vq3VHJNNFMfbzHZmd2+OlKQOElrC9o7ZZj7+BuTazDH104DD10zumia4maqo7cUU17p607kEcEDZ9gtQZvj9T5zh6MRh8srptYS1cp41E35jjTXMdfixxd3bq39aAaW3q3bzm1mMzw0amuYeqOPTXYy3i0VR2aaYt7pj3Ilvdn3CW1Hk2bUZftBw8Y7BxXzO9fpsRZxNielMzTERTVu68bont9ZcVWvhmaNwN7TOD1ZhrFFvMsPiKMNiLlMbpvWqoni8bszTVERHaqntAsXluOwuZ5fhsdl9+jEYPE26btm7bnfTXRVG+Jj5HPbStc5Ts+0zdzjOaqqqd/M7GHt/b37kxMxRT+qZmetEIl4GGpL2Z6EzPJMRcmucpxMTa3z9rauxMxT+1Tcn5XG8OGvF+fOlaKuN5h8z36qOxNzjU8b5d3E/WDmcy26bUNb5tcw2kbF7C0dOnCZXg+b3Ip38k1VzTVV7sxxY7TFxu0Tbbo3iYvO7udYfDTMRvzHARNqrtcaqjk+SYlPfBIqyTnS4WnKqrHnnza5OZRTMc05px6uJxuvu4nF3db5d6ZMfg8NmGCv4THWLWIwt+ibd21dpiqmumenExPTgEL7Cdu2F2gYqMlzzD2sv1DxZqt8ymeY4qIjfPE375pqiOXizM8kTMT1o8eEnqjaDp7HZDRs+jHzavW704rzLl1OKjfE0cXfM0VcXp1dje4TA8G7VWSbQrOdafzTJbOXYPMoxWEouX73NabNNzjU01f7OYmeLyTy7pWwB80toecaozzUVWM1xGJjOJtU0T5pwsYeviRv4voIppjd0+XckHINoO2vBZFl2FyWM5867GGt2sJzPJLdynmNNMRRuqmzPGjixHLvnf2XtwwOrFc+IWP8AzLebJ+pZo38i4LxFAOqAAAAAAAAAAAAAAAAAAAAAAarUfpO38JHeltWq1H6Tt/CR3pB46a6eI/N/m3bSaa6eI/N/m3YAAKG8GHq+5T+l+JuL5KG8GHq+5T+l+JuL5AAAAAAAAAAAAAAAAAAAAAAAAAAAAAAAAAAAAAAAAAAAAAAAAAAAAAAAAAAAAAAAAAIx4THUO1R8HZ8fbScjHhMdQ7VHwdnx9sEVcBv0lrH4TCd66tGq5wG/SWsfhMJ3rq0YAAAAAAAAAAAAAAAAAAAAAAAAAAAAAAAAAAAAAAAAAAAAAAAAAAAAAAAAAAAAAAAAAAAAAAAAAAAAAAAAAAAAAAAAAAAAAAAAAAAAAACt6yCt6Vdu1zXxD/Hx9ABLc2AAAAAAAAAAAAAAAAn7TXqcyr4pa8CGya3TXqcyr4pa8CGyVdWmX0Sx1dO6AB42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Sal6eH/O/k3bSal6eH/O/kD2056TufCT3obVqtOek7nwk96G1AcPtM/s35z/yO4cPtM/s35z/AMjVb5JRb7qauHNw4CvUIAAAAAAAAAAAAAAlTRPqYwX5/h1IrSpon1MYL8/w6ki7Zk/DtbO72bwBNXIAAAArnw1sj816LyXOqKd9eAxk2K5jrUXaenP51umPlWMcNtwyP7Itk+psBTTx7vmSrEWo6812t1ymI92aN3yghjg465pyXYDqy9drjm2QV3btmmeluuUb7cfLc40fK4rgc6fqzfaVjc8xETXRlWGqriueX/bXd9Mb/wA3mqI8m1LdyzRmpMitcbiZxXhZudji2aq6+/NK3/BA0750bLPPO7Ruv5via7++Y5eZ0egoj9dNc/nAnGqmK6ZpqiKqZjdMT0phRDRMzsx4S1rA3Jm3hbGZ14CeN0psXd9NFU9rdXRV8i+CmHDLyGrKtomWZ9h4minM8LG+uOnzazMUzO/3s2/1AwOGNnXnjtVt5dRVvt5XgrdqaexXXvuTP7NVH6ltdlmRfY1s507lNVPEuYbBW4ux/wDzKo41f+aalIcuv17UtveBv3bczRmuZWqrtEx/9KiI43+SiX0HBWnhv3K40xpm3G/mdWMu1T7sURu78oN2baO2nZ9kN3F6CnMoyuMRVbueZc0ow1PNYppmd9M3KZ37pp5d3Y7CznC401ez3ZVXjcJbmu9lGJpxlUUxvmbW6aK/1caKp7VMoy4GmusHluLzHSOZX6bM467GKwU1zuiu7xYpro99MU0THZ4s9oHN87Xb3/ez3+P2/rmLmWyTbdmmFqwuZ4XNMZhqpiZtYjO7NyiZjpTuqvTC87U6q1FlelcixWb55iqMLgcPTvqrq6cz1qaY69U9KIgEH8FTZ5qvQmN1HVqrK/MFrGW7EWZ80WrvHmma9/2lVW7dxo6fZS1tL0Hk+0LTtWU55RXEU1c0sYi1ui5Yr3buNTP+ExPJP6pja6V1JlOq8lsZrkGNtYzBXelXRPLTPXpqjp01R14nlQltq27Z3s71zeySzkOCxOF5hbv2b925XTVXTVHLPJyclUVR8gIsz3g97RNIZjON0hi/PCm3M8zxGAxM4bEUx26ZmOXtU1VMazte2v6Av27Oo6MXcsxO6LWc4Kd1fuXN1NVXu8aVxdE6hw2qtJZVneDrt1W8bh6LsxRO+KK5j0VHu01b4n3GzzHA4TMsFdweY4azisJep4tyzeoiuiuOxMTySCIdjm3rJtf4y3lOYYecoz2uP9nZqr49rETEcvEq5OXr8WY9yZTM+cOs8LY01tezLD6TuTzPAZrMYKaKuNxKqa4mmmJ6/Fq5PkfR4FGeGB1YrnxCx/5lvNk/Us0b+RcF4ihUThgxMbYa5mOngLEx/mW62S1RVsr0bNMxMec2Djk7VmgHVgAAAAAAAAAAAAAAAAAAAAANVqP0nb+EjvS2rVaj9J2/hI70g8dNdPEfm/zbtpNNdPEfm/zbsAAFDeDD1fcp/S/E3F8lDeDD1fcp/S/E3F8gAAAAAAAAAAAAAAAAAAAAAAAAAAAAAAAAAAAAAAAAAAAAAAAAAAAAAAAAAAAAAAAAEY8JjqHao+Ds+PtpORjwmOodqj4Oz4+2CKuA36S1j8JhO9dWjVc4DfpLWPwmE711aMAAAAAAAAAAAAAAAAAAAAAAAAAAAAAAAAAAAAAAAAAAAAAAAAAAAAAAAAAAAAAAAAAAAAAAAAAAAAAAAAAAAAAAAAAAAAAAAAAAAAAABW9ZBW9Ku3a5r4h/j4+gAlubAAAAAAAAAAAAAAAAT9pr1OZV8UteBDZNbpr1OZV8UteBDZKurTL6JY6undAA8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pNS9PD/AJ38m7aTUvTw/wCd/IHtpz0nc+EnvQ2rVac9J3PhJ70NqA47aHg8Ti/O/wAy4e9e4vNONzOiat2/i7t+52Ixrp/HHya7azi1omie1DvnRmXsfjP3FX9DzozL2Pxn7ir+iYho6NHeg9XU+JDvnRmXsfjP3FX9DzozL2Pxn7ir+iYg6NHedXU+JDvnRmXsfjP3FX9DzozL2Pxn7ir+iYg6NHedXU+JDvnRmXsfjP3FX9DzozL2Pxn7ir+iYg6NHedXU+JDvnRmXsfjP3FX9DzozL2Pxn7ir+iYg6NHedXU+JDvnRmXsfjP3FX9DzozL2Pxn7ir+iYg6NHedXU+JDvnRmXsfjP3FX9DzozL2Pxn7ir+iYg6NHedXU+JDvnRmXsfjP3FX9DzozL2Pxn7ir+iYg6NHedXU+JDvnRmXsfjP3FX9ElaQs3bGncJbv267Vynj76K6ZpmPR1daW4GdnYxRPz+bfYXSLGr8USANyWAAAAP5XTTXRVRXTFVNUbpielMP6A+dmotk+sMHqvMsuwGl88xGFtYy5YsYijAXarVyiK5imuK+Lu4sxunfvX/ANLZPZ09prK8nw27mOBw1vD0zEdPi0xG/wCXdv8AlbQAQxwrNH4vVWzai7lOCv43MsuxdF+3Zw9qbl2uir0FdNNMRMz9tTVO7+6mcBT/AIKGz3Pcv2kXs31DkWZ5bZwODr5hXjcJcsxVdrmKN1PGiN/oZr6S4AA/F61bv2blm/RTctXKZororjfFUTG6YmOvCoG13g4ZvlmZ3s12e0Tjcvqq5pGBivi38NPT3UTM+jpjrcvGjkjl6a4QCjOA2kbbNO2acuuRnc8zji0047K+a3I/Oro40/LMv5Rora7tezTD3NQ28xpw1M8mIzOjzNYsxPTmi3ujf+bTy9decBxuynZ9lmznS9GU5ZM3r1dXNcViq43VX7m7dv3daI6UR1o7MzMzo9ueyfB7Tcls8zvUYPO8HE+ZMVVG+mYnp2693LxZ7PTieWOvEycAohgso2x7I8VftZThc3w+Gqq41U4Sz5rwtz/e3bqqYmY68xFTKx20DbbquxVl1qjPJouxxaqcDlnMqpjt100RVEfLC8oCq+wXg+Zjl+e4PUmu6KLE4SuL2Gy6K4rqm5HLTXcmN8RETumKYmZmenu3bptQAK58K3ZVmuq7mB1LpnC1YzG4Wx5mxWFt8tyu3FU1U1UR+FMTVVEx053xu6SGtIa22xabyu1p/IsNnMWLO+mzYrynm1drfPSjjW5ndv608kL4gPLCzXVhbM3d/NJoiat8buXdyvUAAAAAAAAAAAAAAAAAAAAAGq1H6Tt/CR3pbVqtR+k7fwkd6QeOmuniPzf5t20mmuniPzf5t2AAChvBh6vuU/pfibi+ShvBh6vuU/pfibi+QAAAAAAAAAAAAAAAAAAAAAAAAAAAAAAAAAAAAAAAAAAAAAAAAAAAAAAAAAAAAAAAACMeEx1DtUfB2fH20nIx4THUO1R8HZ8fbBFXAb9Jax+EwneurRqucBv0lrH4TCd66tGAAAAAAAAAAAAAAAAAAAAAAAAAAAAAAAAAAAAAAAAAAAAAAAAAAAAAAAAAAAAAAAAAAAAAAAAAAAAAAAAAAAAAAAAAAAAAAAAAAAAAAAresgrelXbtc18Q/wAfH0AEtzYAAAAAAAAAAAAAAACftNepzKvilrwIbJrdNepzKvilrwIbJV1aZfRLHV07oAHj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NJqXp4f8AO/k3bSal6eH/ADv5A9tOek7nwk96G1arTnpO58JPehtQAAAAAAAAAAAAAAAAAAAAAAAAAAAAAAAAAAAAAAAAAAAAAAAAAAAAAAAAAAAAAAAAAAAAGq1H6Tt/CR3pbVqtR+k7fwkd6QeOmuniPzf5t20mmuniPzf5t2AAChvBh6vuU/pfibi+ShvBh6vuU/pfibi+QAAAAAAAAAAAAAAAAAAAAAAAAAAAAAAD83blFq3Vcu100W6Y31VVTuiI7My0ev8ANcTkehdQ5tgeJ5rwOX4jE2ePG+nj0W6qo3x143xClVGWbXdsdym5iIzXG4CueNFd+fM2Dp7dMehond/uxMgs7rbb5oTS3NLVOZ+e+Np5OYZbEXeXt174oj9cz2nT7Kda07QNGYbUFvAzgKL927bixVd5pMRRXNO/fujp7t+7dydtSHa7sqx+zHD5HGa5jhsXi8ypvVVW8PTVxLXE4nSqndNW/j9iOl11rOCb1E8q+MYjxtQJhBGPCN1le0Vsvx+KwF2bWY42unA4WuJ3TRVXEzVVHbiimqYns7gaLafwiNNaNzC9lmXYe7nmaWZmm7RYuRbs2qo6dNVzdPoo7ERO7pTMTyIxjhaZpzbfOlcFNnf9rGLr436+L/JzHBh2V4LXubY7N9RW6r2TZdVTRFjjTEYi9PLumY5eLTG6Zjr8aOtvW2ubOdF3MD5jq0nkXmfdxeLGBtxMdvfEb9/b6YOF2W8IDTWucfZyvE2buS5veni2rOIriu3dq/u0XI3b6u1MRv629Mih/CQ2ZWNnGqcHishm7Rk2YxVcw9M1TNWHuUTHGoirp7uWmYmeXlmOXdvWw2D6wu622Y5TmmMr4+YW4nC4urr1XaJ3cae3VHFq/OBICEdpvCK01o/ML+WZXh7ue5lZmaLsWbkW7NuqOnTNzdO+Y7UT2N+9u+EprO/ozZfjL2AuzazHMLkYHD3KZ3VUTVEzVVHbiimrdPWmYV24L+ynA66zDHZ1qO1VeybL66bVGH40xGIvTG+YqmOXi0xumY6/Gjrb4kOjp4Wmac231aVwU2d/2sYuuKv18X+SWNlm33TWu8dayy/au5NnF2d1rD4iuKrd6f7tFyN2+e1MRM9be7e9s50XewM4OvSeReZ93F4sYG3Ex7kxG+J7fTU14RezW1s11dg8RkVV23k+YRN7Cb6pmrD3KJjjURV053b6Zieny9fdvkL6Dg9h2rrmttmeT5tiqoqx0UTh8VPZu0TxZqn30RFX5zR8JrWd/R2zDE1Zfdm1mOZXIwNiumd1VuKoma6o9ymJiJ601RINNtL4RumtJZhey3KMNcz3MbNU0XeY3It2LdUdOmbm6d8x2omO3vRvRwtM0i9vr0rgps7/ALWMXVFW73eL/JoOC5snwGuMXjs91Jam/k+AuRZtYffMU3726Kp40xy8WmJp5Ovxo60TE2uxGznRd/Azg7mlMi8z7uLxacDbpmPcmI3xPbid4OL2V7etNa9xtvLLlu7k+c3OS3hsRXFVF2exRcjdvntTETPW3peUI4Q2zijZlrPCXcjuXreU46JxGCma549iuiY41EVdOeLM0zE9PdVHXjfNwNi2ra9bbNcmznEVRONrtzZxW7k/2tEzTVO7rb93G/OB26DNpPCQ03pTML2W5NhbmfY+zVNF2q1di3YoqjpxzTdPGmO1Ex2214UOs7+kNmV+jL7s2sxzW5GCtV0zuqoomJm5VH5scXf1pqiUE8FvZNl+tbuN1BqWzOIynBXYsWcNMzFN+9uiqqat3LxaYmnk681diJiQ3dvhaZpF7fc0rgqrO/7WnF1RVu93iz3ku7Ktu+mtfYy3ltVF3Kc5r+0wuJqiqm7PYt1xyVT2piJ7ES7HE7ONFYnAzg7ulMj8zzHF4tOBt0zHuTERMT24nephwgNnnOv1xha8ju3reV4yPNWBr488exXTVHGo43TmaZ4sxPT3VR143gv0OM2O6sq1rs4yXO70xOLu2uZ4ndyf7aiZornd1t8xv3diYcfwp9Z39J7NLmHy+7NrMM3u+Y6K6Z3VUW90zcqj5I4va4+8Gs2j8JPTel8fey7I8Jcz7G2apouV2rsW8PTVHTiLm6ZqmO1G7to8tcLTNIvb7ulcFVZ3/a04uqmr9fFnvNTwWtkmXay82ai1PY805XhLvmfD4WZmKb12Iiqqat3LNNMTTydKZnl6W6bSYvZxorF4GcHe0pkfmeY4vFowVuiY9yqmImJ7cSDkdlO3TTW0DF0ZdFN3Ks6rjfRhMTVExd7MW645Kp7UxE9iEsqBbetn9Wy3XuGnJL1+jLsTEYvAXeNPHs1U1ctHG6czTO6YnsTHX3rnbJNVTrTZ3kme3OL5oxFni4iKeSIu0TNFfJ1omqmZjtTAOvAAAARjwmOodqj4Oz4+2k5GPCY6h2qPg7Pj7YIq4DfpLWPwmE711aNVzgN+ktY/CYTvXVowAAAAAAAAAAAAAAAAAAAAAAAAAAAAAAAAAAAAAAAAAAAAAAAAAAAAAAAAAAAAAAAAAAAAAAAAAAAAAAAAAAAAAAAAAAAAAAAAAAAAAAFb1kFb0q7drmviH+Pj6ACW5sAAAAAAAAAAAAAAABP2mvU5lXxS14ENk1umvU5lXxS14ENkq6tMvoljq6d0ADx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k1LHpefffybtgZ1h5v4OZojfXRPGiO+Dw05MeZLkdeK9/+ENs5XLMbOCuzMxxrdXJVDd0ZvhKo3zXVT2ppn+QM8YPntg/xv8Aln+h57YP8b/ln+gM4YPntg/xv+Wf6Hntg/xv+Wf6Azhg+e2D/G/5Z/oee2D/ABv+Wf6Azhg+e2D/ABv+Wf6Hntg/xv8Aln+gM4YPntg/xv8Aln+h57YP8b/ln+gM4YPntg/xv+Wf6Hntg/xv+Wf6Azhg+e2D/G/5Z/oee2D/ABv+Wf6Azhg+e2D/ABv+Wf6Hntg/xv8Aln+gM4YPntg/xv8Aln+h57YP8b/ln+gM4YPntg/xv+Wf6Hntg/xv+Wf6Azhg+e2D/G/5Z/oee2D/ABv+Wf6Azhg+e2D/ABv+Wf6Hntg/xv8Aln+gM4YPntg/xv8Aln+h57YP8b/ln+gM4YPntg/xv+Wf6Hntg/xv+Wf6Azhg+e2D/G/5Z/oee2D/ABv+Wf6Azhg+e2D/ABv+Wf6Hntg/xv8Aln+gM4YPntg/xv8Aln+h57YP8b/ln+gM4YPntg/xv+Wf6Hntg/xv+Wf6Azhg+e2D/G/5Z/oee2D/ABv+Wf6Azhg+e2D/ABv+Wf6Hntg/xv8Aln+gM4YPntg/xv8Aln+h57YP8b/ln+gM4YPntg/xv+Wf6Hntg/xv+Wf6Azhg+e2D/G/5Z/oee2D/ABv+Wf6Azhg+e2D/ABv+Wf6Hntg/xv8Aln+gM4YPntg/xv8Aln+h57YP8b/ln+gM4YPntg/xv+Wf6Hntg/xv+Wf6Azhg+e2D/G/5Z/oee2D/ABv+Wf6Azhg+e2D/ABv+Wf6Hntg/xv8Aln+gM4YPntg/xv8Aln+h57YP8b/ln+gM4YPntg/xv+Wf6Hntg/xv+Wf6Azhg+e2D/G/5Z/oee2D/ABv+Wf6Azhg+e2D/ABv+Wf6Hntg/xv8Aln+gM4YPntg/xv8Aln+h57YP8b/ln+gM4YPntg/xv+Wf6Hntg/xv+Wf6Azmq1HMeZLcdea9/+EvWvOMJTG+mqquexFM/zaTMsbVjbsTu4tFPJTSDYaaj0xPW9D/Nu2Bk2GnD4OOPG6uueNMdjsM8AAFDeDD1fcp/S/E3F8lDeDD1fcp/S/E3F8gAAAAAAAAAAAAAAAAAAAAAAAAAAAAAAfm5RRdt1UXKaa6Ko3VU1RviY7Ew/QAqhw5fTWjfeYvv2UncE3qJ5V8YxHjakY8OX01o33mL79lJ3BN6ieVfGMR42oEwqu8OPGVUYDSGCiZ4l27ib1UdumLcR4crRKocOX01o33mL79kEh8EDCUYfY5Zu0RuqxOOv3ap7MxMUd6iE2Ie4JvUTyr4xiPG1JhBX/hp4Si9sxyzE7o5pYzS3ET/ALtVq5Ex+uKf1NfwI8XVXo3UWDmfQWcfTdiO3XbiJ8CG74ZPUjs/lOz4FxzHAe+8mq/jFjwawYnDjxlUWtIYKmZ4lVWKvVR2ZjmUU9+pIPBHwlGG2MYG7RG6rE4vEXau3MV8TvUQjHhx/fXSPwOJ8K2ljgp9Q/I/hMT4+sEuK9cNfCUXNnGT4vdHNLOaU24nsU12rkz/AI00rCoF4Z/UnwP5Ws+KvA13AlxdVzQme4SZ302cy5pHa49qmP8AyOe4ceMq5rpDBRMxRFOJvVR2Z/2cR3p/W23Ag9TOp/jlrwJc3w4Pv/pX4rf8OkEs8E3CUYbYnlV2iN1WJv4i7V25i7VR3qITCijgs9QvTfu4n/qbqVwV14bWEor0DkWMmI5pZzPmMT2q7Vcz4uHpwKMXVd2d5zhap3xYzOqqntRVat8n66Z/W9+Gt1LMq/LVrxF9reBF6j9R/H6PFwDnuHFjKqsw0lgomeJRaxF6Y7M1TbiPBn9aVuCnhKMNsQyO5TG6rE3MRdr7c82rp71EIc4b3qq018SueGm7gw9QzTHvcR/1N0Eoq4cNzCUV6M07jJiOaWcwqsxPartzM+LhY9XvhsdTbJvytR4m6D04FmLqvbMszw9c74sZpXxe1FVq3O79e/8AW4jhw4yqvOtK4LfPEtYe/e3duqqmP/I6vgSeoXP/AMpf6VDh+G56tNPfk+rxlQJt4LeEowuxDT9VMbqr837tc9mZv1xH+EQldGfBr6iGlvgrvjriTAVq4b2Eor0tpnGTEc0tY25Zie1XRvnxcN1wMMXVf2VY6xXO+MPmt2intUzbtVd+amBw2vUDkX5T/wBKt6cCbqdZ1+VavE2gWGAABQ3/APHb/wDT7/mQXyRjwmOodqj4Oz4+2q3/APjt/wDp9/zLU6s57f2P4z7Kvsv85d1PmjzdzfmO7jRxeNxuT7bi9Pr7gTLwG/SWsfhMJ3rq0arnAb9Jax+EwneurRgAAAAAAAAAAAAAAAAAAAAAAAAAAAAAAAAAAAAAAAAAAAAAAAAAAAAAAAAAAAAAAAAAAAAAAAAAAAAAAAAAAAAAAAAAAAAAAAAAAAAAAK3rIK3pV27XNfEP8fH0AEtzYAAAAAAAAAAAAAAACftNepzKvilrwIbJrdNepzKvilrwIbJV1aZfRLHV07oAHj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1uMyizfrmu3VzKuenujfE/IwKsjxET6G5amPdn+joQHO+cmJ/v2v1z/Q85MT/AH7X65/o6IBzvnJif79r9c/0POTE/wB+1+uf6OiAc75yYn+/a/XP9DzkxP8Aftfrn+jogHO+cmJ/v2v1z/Q85MT/AH7X65/o6IBzvnJif79r9c/0POTE/wB+1+uf6OiAc75yYn+/a/XP9DzkxP8Aftfrn+jogHO+cmJ/v2v1z/Q85MT/AH7X65/o6IBzvnJif79r9c/0POTE/wB+1+uf6OiAc75yYn+/a/XP9DzkxP8Aftfrn+jogHO+cmJ/v2v1z/Q85MT/AH7X65/o6IBzvnJif79r9c/0POTE/wB+1+uf6OiAc75yYn+/a/XP9DzkxP8Aftfrn+jogHO+cmJ/v2v1z/Q85MT/AH7X65/o6IBzvnJif79r9c/0POTE/wB+1+uf6OiAc75yYn+/a/XP9DzkxP8Aftfrn+jogHO+cmJ/v2v1z/Q85MT/AH7X65/o6IBzvnJif79r9c/0POTE/wB+1+uf6OiAc75yYn+/a/XP9DzkxP8Aftfrn+jogHO+cmJ/v2v1z/Q85MT/AH7X65/o6IBzvnJif79r9c/0POTE/wB+1+uf6OiAc75yYn+/a/XP9DzkxP8Aftfrn+jogHO+cmJ/v2v1z/Q85MT/AH7X65/o6IBzvnJif79r9c/0POTE/wB+1+uf6OiAc75yYn+/a/XP9DzkxP8Aftfrn+jogHO+cmJ/v2v1z/Q85MT/AH7X65/o6IBzvnJif79r9c/0POTE/wB+1+uf6OiAc75yYn+/a/XP9DzkxP8Aftfrn+jogHO+cmJ/v2v1z/Q85MT/AH7X65/o6IBzvnJif79r9c/0POTE/wB+1+uf6OiAc75yYn+/a/XP9DzkxP8Aftfrn+jogHO+cmJ/v2v1z/Q85MT/AH7X65/o6IBzvnJif79r9c/0POTE/wB+1+uf6OiAc75yYn+/a/XP9DzkxP8Aftfrn+jogHO+cmJ/v2v1z/Q85MT/AH7X65/o6IBz1OR35n0Vy1EdrfP8mwwWU2cPVFdczdrjpb43RHyNiAAAAAobwYer7lP6X4m4vkobwYer7lP6X4m4vkAAAAAAAAAAAAAAAAAAAAAAAAAAAAAAAACqHDl9NaN95i+/ZSdwTeonlXxjEeNqRjw5fTWjfeYvv2UncE3qJ5V8YxHjagTCqrw5bNX/APZt+I9B/wDF0TPYn/YzH8/1LVIP4Xmmrud7LozDC25rv5PiacTVERvnmUxNFf6t9NU9qmQZPBHv03djGCopnfNnF4iirtTx+N3qoTOqXwM9dYPAXcy0hmV+izXi70YvAzXO6LlzixTXRE9mYpomI6+6VtAQNwzbtNvZPhKJnluZrZpiPm7s/wAmj4ENiqnS2psRMeguY23bie3TRvnwocpwytb4PNs2yzS+WX6L8ZbVXfxlVE76ab1UbqaN/Zpjjb/fbunEpn4L2mrum9kOW+abc28TmVyvMK6ZjliK90Ufropon5QRTw5LNUYvR1/d6CqjFUb+3E2p/mk7gm36buxPKqKZ3zZxGIoq7U81qq71UNXwwdNXc52Z2szwtua72T4mL9e6N88xrji1/qniT7kS4XgZ66weEpzHR+Y36LN7EXvNeB487ouVTTFNduJ7O6mmYjr+iBa9APDTu00bLMttzPoq83tbo7UWb2/+SflOeGRrfB5znuWaayy/Rfoyua7uLronfTF6rdEUb+zTETv99u6cSDt+BHYqp0ZqHETHobmYU24nt024mfChzXDjs1U5rpK/Megrs4miJ7cVW5nwoTBwZdNXdM7IcqoxVubeKx9VWYXaZjdMc03cT5eJTQ5nhjaau5vs5wub4a3Nd3J8TzS5ujfMWbkcWqfkq5nPubwb7gp36buw/I6KZ3zZuYmirtTzeurvVQlxVXgZ66wdjDZho7Mb9FrEXL84vA8ed3NN9MRXbjtxxYqiOvvq7C1QK+cNe7TGzPJ7Mz6OrN6K4jtRZvRPhQ8OBLYqp0DnuImPQ3Mz4kT721RM+FCPuGLrfB55qTLdO5Xfov2spiuvFV253083r3RxN/Zpinl7dUx04T7wbdNXdMbIsmsYq3NvF4yKsdepmN0xNyd9MT2+JFG/tghPhwWaqc/0tfmPQV4W9RE9umumZ8KEx8Fq9Te2G6dimfRW5xNFXanzRcnvTDluGVpq7muz/AZ1hrc13MnxMzd3R9rZuxFNU/tU23N8DPXWDoy/HaOzC/Raxc35xeBiud3NYqiIrojtxNMVbunPGnsAtIrvw2btMbPsjszPo6s0iuI7UWrkT4ULEKX8MLW+D1BqrLsgyu/RfsZPTXOIuW530zfr3b6d/X4sUx8tUx1gSXwKLFVGzjOL8xupuZrVTHb4tq3/AFcLw3rNVOqtNX5j0FeCuURPbpr3z4UJ24O2mrul9kmSYXFW5t4vE0VY29TMbpibk8aImOtMU8SJ7cOD4Z2mruZ6GyzPMPbmurKMTNN3dH2tq7uiavkqptx8oO04MV6m/sO0zNM8tFN+iY7ExfuQlFWDgaa6wfnTjNHY+/RaxtF6rFYKK53c1oqiOPRT24mONu6cxVPYlZ8FceG5dpjRGn7Mz6OrMZriO1FqqJ8KGfwK7FVvZfmd2qN0Xc2ucXtxFq1Hf3oo4X2t8HqPV+AyTKr9F/DZNRXF65RO+mb9cxxqYnr8WKaY92ao6yyXB+01d0rsmyHA4q3NvGXbc4u/TMbpiq5M1xE9uKZpifcBIgAAACMeEx1DtUfB2fH20nIx4THUO1R8HZ8fbBFXAb9Jax+EwneurRqucBv0lrH4TCd66tGAAAAAAAAAAAAAAAAAAAAAAAAAAAAAAAAAAAAAAAAAAAAAAAAAAAAAAAAAAAAAAAAAAAAAAAAAAAAAAAAAAAAAAAAAAAAAAAAAAAAAAAresgrelXbtc18Q/wAfH0AEtzYAAAAAAAAAAAAAAACftNepzKvilrwIbJrdNepzKvilrwIbJV1aZfRLHV07oAHj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obwYer7lP6X4m4vkobwYer7lP6X4m4vkAAAAAAAAAAAAAAAAAAAAAAAAAAAAAAAACvnCs2eap13iNNVaVyvzfTg6cRF+fNFq1xONNvi/b1U79/Fnpdh3XB50zm+kdl2X5RqHCeZMxtXr1VdrmlFzdFVyZjlomY6U9lJIA88TYtYrDXcPibdF2xdom3ct1xvprpmN0xMdeJh6AKg7TuDLnGDzO9j9n9y3jMDXVx6MDdvRbvWJ6fFprqmKaojrTMxPS6fTcz9i+3qvD+dszqrmG7icScxmKd3S3cbj7t3y7l5AFTdk/Bnx/nrYzTaHXYt4a1VFyMttXIuVXao5d1yuPQxT2YiZ39mFsaaaaKYpoiKaYjdERG6Ih/QHli8NZxmEvYbF2qL2HvUVW7luuN9NdMxumJjrxMSqHtL4Mud4DNLuO0BcoxuBqq49GDu3ot37E79+6mqqYpqiOtMzE+701wQFG50vt6vYfztqnVU2JjicSrMZimY7HGmvdu+Xc7XZJwaMbbzXD5rtCrsU2LNUXKcstVxcm7VHLuu1R6Hi9qJnf2Y69rwCIimIiIiIjkiIeOOwmHx+Cv4TGWaL+Gv26rV21XG+mumqN0xMdiYl7AKd7SODNnuW5pcx2gbtGPwM180t4W5ei1iLE798RFVUxTVEdad8T2p6bn6tL7esTh/O259lVViY4k0V5jMUTHYmqa9275dy8gCqmyDg04vD5rh822g14fmViqLlGWWq4uc0qjljmtUeh4u/wDBjfv689abVxyRujpADHzDBYbMcBiMFjrNF/CYi3Vau2q43010VRumJjsTEqg7ReDPqDK80uY3QV2nMMDx+aWsPXei1iLHLviIqqmKat3WnfE9rrrjAKN16W284zD+dt37Ka8PMcSaLmYzFEx2JqmvdMe7O53mx3g1YnB5rhs42gV4eaLFUXLeWWquaRXVHLHNauluifwY37+vO7fE2oAGNmeAwuaZdicBmFijEYPE26rV61XG+muiqN0xPyMkBTbaFwZ9R5RmleN0HepzLA8fmlqzVei1ibHLviN9UxTVu60xMT2mkuaV284/Dzlt77KbmHqjiTRdzHdRVHYmqa90x7s7l5AFW9jXBsxGX5ths519Xh6vM9UXLOWWauaRNccsTdq6UxE/gxvievO7fE2kAAAAABGPCY6h2qPg7Pj7aTkY8JjqHao+Ds+PtgirgN+ktY/CYTvXVo1XOA36S1j8JhO9dWjAAAAAAAAAAAAAAAAAAAAAAAAAAAAAAAAAAAAAAAAAAAAAAAAAAAAAAAAAAAAAAAAAAAAAAAAAAAAAAAAAAAAAAAAAAAAAAAAAAAAAAAVvWQVvSrt2ua+If4+PoAJbmwAAAAAAAAAAAAAAAE/aa9TmVfFLXgQ2TW6a9TmVfFLXgQ2Srq0y+iWOrp3QAPG0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3gw9X3Kf0vxNxfJQ3gw9X3Kf0vxNxfIAAAAAAAAAAAAAAAAAAAAAAAAAAAAAAAAAAAAAAAAAAAAAAAAAAAAAAAAAAAAAAAABGPCY6h2qPg7Pj7aTkY8JjqHao+Ds+PtgirgN+ktY/CYTvXVo1XOA36S1j8JhO9dWjAAAAAAAAAAAAAAAAAAAAAAAAAAAAAAAAAAAAAAAAAAAAAAAAAAAAAAAAAAAAAAAAAAAAAAAAAAAAAAAAAAAAAAAAAAAAAAAAAAAAAAAVvWQVvSrt2ua+If4+PoAJbmwAAAAAAAAAAAAAAAE/aa9TmVfFLXgQ2TW6a9TmVfFLXgQ2Srq0y+iWOrp3QAPG0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3gw9X3Kf0vxNxfJQ3gw9X3Kf0vxNxfIAAAAAAAAAAAAAAAAAAAAAAAAAAAAAAAAAAAAAAAAAAAAAAAAAAAAAAAAAAAAAAAABGPCY6h2qPg7Pj7aTkY8JjqHao+Ds+PtgirgN+ktY/CYTvXVo1XOA36S1j8JhO9dWjAAAAAAAAAAAAAAAAAAAAAAAAAAAAAAAAAAAAAAAAAAAAAAAAAAAAAAAAAAAAAAAAAAAAAAAAAAAAAAAAAAAAAAAAAAAAAAAAAAAAAAAVvWQVvSrt2ua+If4+PoAJbmwAAAAAAAAAAAAAAAE/aa9TmVfFLXgQ2TW6a9TmVfFLXgQ2Srq0y+iWOrp3QAPG0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3gw9X3Kf0vxNxfJQ3gw9X3Kf0vxNxfIAAAAAAAAAAAAAAAAAAAAAAAAAAAAAAAAAAAAAAAAAAAAAAAAAAAAAAAAAAAAAAAABGPCY6h2qPg7Pj7aTkY8JjqHao+Ds+PtgirgN+ktY/CYTvXVo1XOA36S1j8JhO9dWjAAAAAAAAAAAAAAAAAAAAAAAAAAAAAAAAAAAAAAAAAAAAAAAAAAAAAAAAAAAAAAAAAAAAAAAAAAAAAAAAAAAAAAAAAAAAAAAAAAAAAAAVvWQVvSrt2ua+If4+PoAJbmwAAAAAAAAAAAAAAAE/aa9TmVfFLXgQ2TW6a9TmVfFLXgQ2Srq0y+iWOrp3QAPG0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3gw9X3Kf0vxNxfJQ3gw9X3Kf0vxNxfIAAAAAAAAAAAAAAAAAAAAAAAAAAAAAAAAAAAAAAAAAAAAAAAAAAAAAAAAAAAAAAAABGPCY6h2qPg7Pj7aTkY8JjqHao+Ds+PtgirgN+ktY/CYTvXVo1XOA36S1j8JhO9dWjAAAAAAAAAAAAAAAAAAAAAAAAAAAAAAAAAAAAAAAAAAAAAAAAAAAAAAAAAAAAAAAAAAAAAAAAAAAAAAAAAAAAAAAAAAAAAAAAAAAAAAAVvWQVvSrt2ua+If4+PoAJbmwAAAAAAAAAAAAAAAE/aa9TmVfFLXgQ2TW6a9TmVfFLXgQ2Srq0y+iWOrp3QAPG0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3gw9X3Kf0vxNxfJQ3gw9X3Kf0vxNxfIAAAAAAAAAAAAAAAAAAAAAAAAAAAAAAAAAAAAAAAAAAAAAAAAAAAAAAAAAAAAAAAABGPCY6h2qPg7Pj7aTkY8JjqHao+Ds+PtgirgN+ktY/CYTvXVo1XOA36S1j8JhO9dWjAAAAAAAAAAAAAAAAAAAAAAAAAAAAAAAAAAAAAAAAAAAAAAAAAAAAAAAAAAAAAAAAAAAAAAAAAAAAAAAAAAAAAAAAAAAAAAAAAAAAAAAVvWQVvSrt2ua+If4+PoAJbmwAAAAAAAAAAAAAAAE/aa9TmVfFLXgQ2TW6a9TmVfFLXgQ2Srq0y+iWOrp3QAPG0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3gw9X3Kf0vxNxfJQ3gw9X3Kf0vxNxfIAAAAAAAAAAAAAAAAAAAAAAAAAAAAAAAAAAAAAAAAAAAAAAAAAAAAAAAAAAAAAAAABGPCY6h2qPg7Pj7aTkY8JjqHao+Ds+PtgirgN+ktY/CYTvXVo1XOA36S1j8JhO9dWjAAAAAAAAAAAAAAAAAAAAAAAAAAAAAAAAAAAAAAAAAAAAAAAAAAAAAAAAAAAAAAAAAAAAAAAAAAAAAAAAAAAAAAAAAAAAAAAAAAAAAAAVvWQVvSrt2ua+If4+PoAJbmwAAAAAAAAAAAAAAAE/aa9TmVfFLXgQ2TW6a9TmVfFLXgQ2Srq0y+iWOrp3QAPG0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3gw9X3Kf0vxNxfJQ3gw9X3Kf0vxNxfIAAAAAAAAAAAAAAAAAAAAAAAAAAAAAAAAAAAAAAAAAAAAAAAAAAAAAAAAAAAAAAAABGPCY6h2qPg7Pj7aTkY8JjqHao+Ds+PtgirgN+ktY/CYTvXVo1XOA36S1j8JhO9dWjAAAAAAAAAAAAAAAAAAAAAAAAAAAAAAAAAAAAAAAAAAAAAAAAAAAAAAAAAAAAAAAAAAAAAAAAAAAAAAAAAAAAAAAAAAAAAAAAAAAAAAAVvWQVvSrt2ua+If4+PoAJbmwAAAAAAAAAAAAAAAE/aa9TmVfFLXgQ2TW6a9TmVfFLXgQ2Srq0y+iWOrp3QAPG0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3gw9X3Kf0vxNxfJQ3gw9X3Kf0vxNxfIAAAAAAAAAAAAAAAAAAAGFneZ4fJclzDNMdNUYTA4e5ib00xvmKKKZqq3R153RIM0cRs42n6c2h3cfb03dxNdWCpoqvc2szb3RXv3buz9rLtwAYedZjZyfJsfmWKpuVYfB2LmIuRbjfVNNFM1TujrzugGYOF2Z7UdPbRq8wo09OLivAxbm7TibUUTMV8bdMbpnf9rO/5HdAAAAAAAAAAAAAAAAAAAAAAAAAAAAAAAAAAAAAAAIx4THUO1R8HZ8fbScjHhMdQ7VHwdnx9sEVcBv0lrH4TCd66tGq5wG/SWsfhMJ3rq0YAAAAAAAAAAAAAAAAAAAAAAAAAAAAAAAAAAAAAAAAAAAAAAAAAAAAAAAAAAAAAAAAAAAAAAAAAAAAAAAAAAAAAAAAAAAAAAAAAAAAAACt6yCt6Vdu1zXxD/Hx9ABLc2AAAAAAAAAAAAAAAAn7TXqcyr4pa8CGya3TXqcyr4pa8CGyVdWmX0Sx1dO6AB42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G8GHq+5T+l+JuL5KG8GHq+5T+l+JuL5AAAAAAAAAAAAAAAAAAA5HalrfDbPtJ3M9xmDvYy1Reos8ytVRTVvqndv3ygLWXCbyfP8ASGeZPZ0/mFm7mGBv4Sm5VeomKJuW6qYme1G9YXaLovLdfaaryTObuKtYSu7RdmrC100176Z3xy1UzG75EH644Nujci0VqDN8Hjs9qxOAy/EYq1TdxFqaJrt26qoiqItxO7fEb+WAQ9sA2qYLZhic7u4/LcTjox9FmmmLNdNPE4k179+/3yZOixyP2tZl++oRNwb9mGSbSsVn1rPsRmFmnAUWarXmO5RRMzXNe/fxqav7sdhOPQsaG9kNRd02fqgafoscj9rWZfvqHP684T+HzrSmZ5Vkun8Rh8TjsPXhpv4i/TMWqa6ZpmqKYjlndM7uWOXs9J3HQsaG9kNRd02fqmRgODBoLDYim5euZ1jKInfNq9iqYpq93iUUz/iDhuBDlWKi/qjNqqKqcFNNnC0VTHJXXE1VVRHuRxd/voWsa/Icmy7T+VWMsyXB2cFgLEbrdmzTupjsz25npzM8s9dsAAAAAAAAAAAAAAAAAAAAAAAAAAAAAAAAAAAAAAAEY8JjqHao+Ds+PtpORjwmOodqj4Oz4+2CKuA36S1j8JhO9dWjVc4DfpLWPwmE711aMAAAAAAAAAAAAAAAAAAAAAAAAAAAAAAAAAAAAAAAAAAAAAAAAAAAAAAAAAAAAAAAAAAAAAAAAAAAAAAAAAAAAAAAAAAAAAAAAAAAAAABW9ZBW9Ku3a5r4h/j4+gAlubAAAAAAAAAAAAAAAAT9pr1OZV8UteBDZNbpr1OZV8UteBDZKurTL6JY6undAA8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eDD1fcp/S/E3F8lDeDD1fcp/S/E3F8gAAAAAAAAAAAAAAAAAAajMdT5Dlma4fLMxzrLcLmOI3cyw17E0UXK9/JG6mZ3zvnkjssvOcLgsbk+Owma026suv2LlrE03KuLTNqqmYriZ3xujdM8u9UrbXsX1xqHa3mOY5RgYxuX5jdort4ub9FNNmOLTTMVxM744u7rRO+N27l5Fm9ZZRjcfs0zzJsJM4rMMRlF/CW5qqinmt2qzVRG+Z5I3zPTnsg0+jcp2d6MuYqvTF7J8vqxUUxemjHRVx4p37vtq56W+f1un+ybIfZvK+67f9VHuh42l+wFvu/D+WdDxtL9gLfd+H8sF4fsmyH2byvuu3/U+ybIfZvK+67f8AVR7oeNpfsBb7vw/lnQ8bS/YC33fh/LBe3L8zwGY80878dhcXzPdx+YXabnF3792/dPJ0p/Uy0B8FbZ5qbQX2UfZTgKcH5t8y8w3X7d3jcTm3G+0qndu49PT7KfAAAAAAAAAAAAAAAAAAAAAAAAAAAAAAAAAAAAAAAEY8JjqHao+Ds+PtpORjwmOodqj4Oz4+2CKuA36S1j8JhO9dWjVc4DfpLWPwmE711aMAAAAAAAAAAAAAAAAAAAAAAAAAAAAAAAAAAAAAAAAAAAAAAAAAAAAAAAAAAAAAAAAAAAAAAAAAAAAAAAAAAAAAAAAAAAAAAAAAAAAAABW9ZBW9Ku3a5r4h/j4+gAlubAAAAAAAAAAAAAAAAT9pr1OZV8UteBDZNbpr1OZV8UteBDZKurTL6JY6undAA8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eDD1fcp/S/E3F8lDeDD1fcp/S/E3F8gAAAAAAAAAAAAAAAAGn1nnM6d0hnec026blWX4K9iqaKulXNFE1RE+7Mbm4ajWOUTn+ks6yeKopqx+CvYWKp/BmuiaYn5JkEY8Hnaxmu0+5n0ZpgMDg6MuixxPM81b6puc06fGmelxP8AFLGd5nh8lyXMM0x01RhMDh7mJvTTG+YoopmqrdHXndEqGbGtoWM2Q60zCjNMBeu4W7vwuYYSN1N2iqiqd1VO/k41M8aN08kxM9Lpp31xwhdDZ7oLUOW4O5mVGMx+W4jDWqLuF3ejrtVU0xMxMxHLMcoJS2cbT9ObQ7uPt6bu4murBU0VXubWZt7or37t3Z+1l26jnBj2j6f2eYvUNzUlzE0U42ixTZ5jZm5vmia9+/sfbQnroltnnrnMu45/qCaRC3RLbPPXOZdxz/U6JbZ565zLuOf6gmkcXs32l6e2ieeP2N3MTc8wcz5tzazNvdx+Nxd3Z+0qdoAAAAAAAAAAAAAAAAAAAAAAAAAAAAAAAAAAAAAAAjHhMdQ7VHwdnx9tJyMeEx1DtUfB2fH2wRVwG/SWsfhMJ3rq0arnAb9Jax+EwneurRgAAAAAAAAAAAAAAAAAAAAAAAAAAAAAAAAAAAAAAAAAAAAAAAAAAAAAAAAAAAAAAAAAAAAAAAAAAAAAAAAAAAAAAAAAAAAAAAAAAAAAAK3rIK3pV27XNfEP8fH0AEtzYAAAAAAAAAAAAAAACftNepzKvilrwIbJrdNepzKvilrwIbJV1aZfRLHV07oAHj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obwYer7lP6X4m4vkobwYer7lP6X4m4vkAAAAAAAAAAAAAAAAAACL9qGxLSu0DF1Zhi6L+X5vMRFWMwkxE3N3JHNKZiYq3dnknpcu6ELax4MFnINL51nNrVdy9GXYK9i4s1ZfEcfmdFVfF43NOTfu3b9y3LFzXAYbNcrxmXZhai9g8XZrw9+3MzHHt10zTVG+OWN8TMcgKE7DNlFO1HEZxaqzicr876bVW+MNzbmnHmr/fp3buL2+mlvoSbftzr/hn/wC1T5orZ/pjRFzF16XyqnAVYuKYvTF65c48U7+L9vVO7dxp6XZb3Mc0y/LKIrzLHYXB0T0qsReptxPyzMArN0JNv251/wAM/wD2p0JNv251/wAM/wD2qxuC1Tp/HXotYHPcqxN2Z3RRZxluuZ+SJbgEWbDtklOyzz64udTmnnlzDp4XmPM+Z80/36t+/mna6SUwAAAAAAAAAAAAAAAAAAAAAAAAAAAAAAAAAAAAAAARjwmOodqj4Oz4+2k5GPCY6h2qPg7Pj7YIq4DfpLWPwmE711aNVzgN+ktY/CYTvXVowAAAAAAAAAAAAAAAAAAAAAAAAAAAAAAAAAAAAAAAAAAAAAAAAAAAAAAAAAAAAAAAAAAAAAAAAAAAAAAAAAAAAAAAAAAAAAAAAAAAAAAFb1kFb0q7drmviH+Pj6ACW5sAAAAAAAAAAAAAAABLWSaxy/C5NgMPcs4ua7WHt26pppp3TMUxHJ6JmfZxlv4jGfsU+UjXD+l7XvY7z0c9Xb1xVLq7O/WsURH/AAkb7OMt/EYz9inyj7OMt/EYz9inykcjHpFbLp9skb7OMt/EYz9inyj7OMt/EYz9inykch0is6fbJG+zjLfxGM/Yp8o+zjLfxGM/Yp8pHIdIrOn2yRvs4y38RjP2KfKPs4y38RjP2KfKRyHSKzp9skb7OMt/EYz9inyj7OMt/EYz9inykch0is6fbJG+zjLfxGM/Yp8o+zjLfxGM/Yp8pHIdIrOn2yRvs4y38RjP2KfKPs4y38RjP2KfKRyHSKzp9skb7OMt/EYz9inyj7OMt/EYz9inykch0is6fbJG+zjLfxGM/Yp8p0uEv04rC2cRbiqKLtFNymKunETG/lQomLIvvJl/xe34MN1jaVVzPzTLneK7aqYqZwCQs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eDD1fcp/S/E3F8lDeDD1fcp/S/E3F8gAAAAAAAAAAAAAAAAAAAc3tLzq5p3Z9qLNsPPFxGEwN25ZnsXOLPFn9rcCvvCD2+4zA5pitM6GvxZrw9U2sZmVO6auPHJVbtdjd0pq6e/pbt2+YayPZZtF11/+9LOUZhiqb/o/NmPvRb5rE/hRVcqiao7cb3a8EvQuB1Zq3Mc6zy1Ti8NlEW6rdm76Km5frmqaaqonpxTFFU7p68wusCguY8HzaRgrNV3zioxFNMb5ixi7VVX6uNvn5DQe1XW2y3OqcvzLzbdwVmqKb+U5jxomin/AHONy253dLdydmJX6RRwj9B5fq7Z5meOrsURm+U4evF4XERHo91ETVVbmevTVETydndIO/0hqPLtW6cwOd5Nd5rgsXRx6d/JVTPSmmqOtVExMT24bhV7gR55euYLUuRXa5mxZrtYyzT/AHZq301+DR/itCAAAAAAAAAAAAAAAAAAAAAAAAAAAAAAAAAAAAAAAjHhMdQ7VHwdnx9tJyMeEx1DtUfB2fH2wRVwG/SWsfhMJ3rq0arnAb9Jax+EwneurRgAAAAAAAAAAAAAAAAAAAAAAAAAAAAAAAAAAAAAAAAAAAAAAAAAAAAAAAAAAAAAAAAAAAAAAAAAAAAAAAAAAAAAAAAAAAAAAAAAAAAAAK3rIK3pV27XNfEP8fH0AEtzYAAAAAAAAAAAAAAADeYf0va97Heejzw/pe172O89HMWmaV/RlgAYMgAAAAAAAAAAAAABMWRfeTL/AIvb8GEOpiyL7yZf8Xt+DCTdtMrHDs1TOATFu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obwYer7lP6X4m4vkobwYer7lP6X4m4vkAAAAAAAAAAAAAAAAAAA5fallF3PtnGpMswtM14nE4C9TZpj8KvizNMfLMRDqAFNuBxrHBZJqfNdP5ldpsTm9NurDV3J3RN6jjRxN/Zqivk7dO7pzC5KonCE2E5lhc5xep9EYSvFYLEVzfxOBsRvu2K55aqrdMctVMzy7o5YmeSN3S4HTO3vaFpmzTgqsypx1qz6CLWZWeaVU7uTdNXJX+uQX5RrwhNY4LSWzLOIxF6iMdmWHuYLCWd/oq6q6eLNUR2KYq3zPuR14Vqx/Ce19ibE27FGTYOuY+6WMLVNUft11R/g5nTOlNd7adSxi8RdxeLoqqim/mmM38xsU9eKet7lFP+HLIJd4EOUXojVGc10zFirmOEt1daqqONVXHyRNH61qHPaB0nl2iNK4HIsopnzPhqfRXKo9Fdrnlqrq7cz+rkjpQ6EAAAAAAAAAAAAAAAAAAAAAAAAAAAAAAAAAAAAAABGPCY6h2qPg7Pj7aTkY8JjqHao+Ds+PtgirgN+ktY/CYTvXVo1XOA36S1j8JhO9dWjAAAAAAAAAAAAAAAAAAAAAAAAAAAAAAAAAAAAAAAAAAAAAAAAAAAAAAAAAAAAAAAAAAAAAAAAAAAAAAAAAAAAAAAAAAAAAAAAAAAAAAAVvWQVvSrt2ua+If4+PoAJbmwAAAAAAAAAAAAAAAG8w/pe172O89Hnh/S9r3sd56OYtM0r+jLAAwZAAAAAAAAAAAAAACYsi+8mX/ABe34MIdTFkX3ky/4vb8GEm7aZWOHZqmcAmL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3gw9X3Kf0vxNxfJQ3gw9X3Kf0vxNxfIAAAAAAAAAAAAAAAAAABrtR5zg9O5Fjs3zSuq3gsHam9dqpp40xTHYjry2LndouRV6n0Jn2S2Zim/jcHctWpqndEXJp9Dv7XG3A02zzarpjaBj8Vg9N38VdvYa1F25zWxNuIpmd3Tntt9n2jtNaguc0zvIMrx93pc0xGForr/amN/+KonBRzy1pLarjsmz6JwV7H2asFFN70M0YiiuJiirf0pndVHu7o667AOOwWy/QuCvRdw+kski5E74qqwdFe6e1vidzrrNq3ZtUWrNFNu3RG6miiN0RHYiH7AAAAAAAAAAAAAAAAAAAAAAAAAAAAAAAAAAAAAAAAAEY8JjqHao+Ds+PtpORjwmOodqj4Oz4+2CKuA36S1j8JhO9dWjVc4DfpLWPwmE711aMAAAAAAAAAAAAAAAAAAAAAAAAAAAAAAAAAAAAAAAAAAAAAAAAAAAAAAAAAAAAAAAAAAAAAAAAAAAAAAAAAAAAAAAAAAAAAAAAAAAAAABW9ZBW9Ku3a5r4h/j4+gAlubAAAAAAAAAAAAAAAAbzD+l7XvY7z0eeH9L2vex3no5i0zSv6MsADBkAAAAAAAAAAAAAAJiyL7yZf8AF7fgwh1MWRfeTL/i9vwYSbtplY4dmqZwCYt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eDD1fcp/S/E3F8lDeDD1fcp/S/E3F8gAAAAAAAAAAAAAAAAAAHPbRcVisDs+1Pi8uuXLWNsZXirti5b+2puU2qppmO3ExDoWPj8dhMvsc2x+KsYWz0uPeuRRT+uQfNPUGM1BqHM6sxzqMZi8dVEU1X67M8erd0t8xHL7suhw20LaRhsPbsWdQaiptW6Yppibtyd0R0o3y+gOW59k+aXOZ5bmuX4y5H4OHxNFyf1RMtkD54c8naZ7YtQ/t1nPJ2me2LUP7db6HgK8cEfUmptQ/ZX9lOY5jjeYeZOYebKqp4nG5txuLv7O6nf7kLDgAAAAAAAAAAAAAAAAAAAAAAAAAAAAAAAAAAAAAAAjHhMdQ7VHwdnx9tJyMeEx1DtUfB2fH2wRVwG/SWsfhMJ3rq0arnAb9Jax+EwneurRgAAAAAAAAAAAAAAAAAAAAAAAAAAAAAAAAAAAAAAAAAAAAAAAAAAAAAAAAAAAAAAAAAAAAAAAAAAAAAAAAAAAAAAAAAAAAAAAAAAAAAAK3rIK3pV27XNfEP8fH0AEtzYAAAAAAAAAAAAAAADeYf0va97Heejzw/pe172O89HMWmaV/RlgAYMgAAAAAAAAAAAAABMWRfeTL/i9vwYQ6mLIvvJl/xe34MJN20yscOzVM4BMW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hvBh6vuU/pfibi+ShvBh6vuU/pfibi+QAAAAAAAAAAAAAAAAAAIy297TrezbStF3DUW72d46arWCs1/axuj0VyqOvTTvjk68zEdmYppgsn17tZzjEY2xh8yz7FRVuuX66oi3bmeXi8aqYoo7VMTHuO+4U+JxOo9udnI7Vfpe1hsDapnpRVd3V7/8AiR+qFw9Jaey/SuncDk2T2abODwluKKYiOWqevVV2apnfMz2ZBQfUGyDaDpXCTmWYafxdqxZ/2k38Ndovcz3fhTzOqZpiOzKa+DBtmzDMs2taQ1bi68XXepnzvxl6d9zjRG+bVdX4W+ImYmeXfG7l3xutJPLHKojt1yi1s426UYzJbcYexzSxm2HtW+SKJ42+qI7EceirdHWidwL3BTMVUxMTvieWJAAAAAAAAAAAAAAAAAAAAAAAAAAAAAAAAAAAAAAAAAEY8JjqHao+Ds+PtpORjwmOodqj4Oz4+2CKuA36S1j8JhO9dWjVc4DfpLWPwmE711aMAAAAAAAAAAAAAAAAAAAAAAAAAAAAAAAAAAAAAAAAAAAAAAAAAAAAAAAAAAAAAAAAAAAAAAAAAAAAAAAAAAAAAAAAAAAAAAAAAAAAAABW9ZBW9Ku3a5r4h/j4+gAlubAAAAAAAAAAAAAAAAbzD+l7XvY7z0eeH9L2vex3no5i0zSv6MsADBkAAAAAAAAAAAAAAJiyL7yZf8Xt+DCHUxZF95Mv+L2/BhJu2mVjh2apnAJi3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UN4MPV9yn9L8TcXyUN4MPV9yn9L8TcXyAAAAAAAAAAAAAAAAAABSTa5/829P5UyzxeHXbUX27ZjZyfhP43MsTTcqsYPG5fiblNuImqaaLNiqYiJmI37o7MJq6KrRHsVqTuex9cCflLOGp1U8r/I1rx99KvRVaI9itSdz2PrleuELtAyraPrTBZvkeHx1jDWcvowlVOMooprmum5cqmYimqqN26uOv2QX7y7734X4KnvQyFe8JwptE2cLZtVZXqOaqKKaZ3Yexu3xHwz26KrRHsVqTuex9cCfhwGynarke03z084cLmWH87uZc18226KONzTj8Xi8Wurf9pO/fu6zvwAAAAAAAAAAAAAAAAAAAAAAAAAAAAAAAAAAAAAAEY8JjqHao+Ds+PtpORjwmOodqj4Oz4+2CKuA36S1j8JhO9dWjVc4DfpLWPwmE711aMAAAAAAAAAAAAAAAAAAAAAAAAAAAAAAAAAAAAAAAAAAAAAAAAAAAAAAAAAAAAAAAAAAAAAAAAAAAAAAAAAAAAAAAAAAAAAAAAAAAAAABW9ZBW9Ku3a5r4h/j4+gAlubAAAAAAAAAAAAAAAAbzD+l7XvY7z0eeH9L2vex3no5i0zSv6MsADBkAAAAAAAAAAAAAAJiyL7yZf8AF7fgwh1MWRfeTL/i9vwYSbtplY4dmqZwCYt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eDD1fcp/S/E3F8lDeDD1fcp/S/E3F8gAAAAAAAAAAAAAAAAAAQZtK4POA1zrXMdRYjP8AFYS7jeZ77NGHpqiniW6bfTmevxN/yuZ6EzKvbTje5KPKWZAVm6EzKvbTje5KPKOhMyr2043uSjylmQFZuhMyr2043uSjyjoTMq9tON7ko8pZkBGexfZNhdl3nx5kzW/mHnlzHjc1tRRxOZ8fdu3TO/fzT/BJgAAAAAAAAAA0+sNRYHSemMxzzNappweCtTcrinp1T0qaY7czMRHbkG4YPnxlnNuY+eOC5r/c5vTxv1b1EtQa019tr1VGV5fOJqtX5mbOV4S5NFi1RH4Vyd8RO7fy1Vdnk3b4h088FfWkYHmsZnkU4jdv5hza7+rjcz3b/wDDtguoKB6a11rzYxqmrKsxnExZw9URfyrF3JrtV0T17c8sU746VVPJ7sci8ukdQYHVWmsuzzKq5qweNtRdo39OnrTTPbiYmJ7cSDbv5XVTRTNVdUU0xG+Zmd0Q5naVrHBaD0dj8+zCOaU2IimzZid03rtXJTRHuz0560RM9ZSaMVtC276pvYe3evYuKf8AaVWIuTaweEo38nJ0o7HXqnd1wXysZxll+9zGxmODu3ZndxKL9NVX6olnKUZjwWtbYXA1X8Ljslxl+mN/me1erpqqnsUzVREfrmGu2U7X9TbNdTxkuqbuMv5NaveZ8XgsXM1XMJundNVvfyxu6fF6Ux290gvQPxh71vEWLd+xXTcs3KYrorpnfFVMxviYnsbnL7T9aYLQOjcbnuPp5pNqIt2LETum9dq+1oif1zM9aImesDqq66bdE111RTTEb5mZ3RDCw+cZZiL3McPmODu3elxKL9NVX6olQ21c2h7d9T3rNF+7jIo/2lVubk2sHhKZnk5OlHYjp1Tu6+6XUZnwW9bYTA1X8Jjsmxt+iN/me1erpqqnsUzVREfrmAXYFGtke2LUmzrU9OSasvYzEZLRe8z4rC4uZqu4OYndNVG/lji9enpTG/dy8q8dm5RetUXbNdNduumKqaqZ3xVE9KYkH6fy5XTbomu5VTTRTG+aqp3RDktqmt8Hs+0ZjM8xtPNa6N1rDWN+6b16rfxad/Y5JmZ7ESpbho2h7d9TX7dN+7jIonj1013JtYPCUz0uTpR0uTkmqd3X3TIL5YfOMsxN7mOHzHB3bvS4lu/TVV+qJZyk+a8FzW2CwFWIweNybHX6I43mezerprqnsUzXREfrmGLse2y6i2f6moyPV1/F4jJKb3mfE4fFzNV3BTE7pqpmeWIpnp09Ldv3RvBeIfy3XTct0126oqoqiKqaqZ3xMT14cftZ11hNnmi8XneLoi9eiYs4XD793Nr1W/i07+xyTM9qJB19yui3RVXcqpoopjfNVU7ohh4bN8txV7mWGzDB3rv9y3fpqq/VEqGYKztD276kv0xiLuNi3PHuc0uTawmEpnfuiI6UdLkiImqd2/l3TLqM34Lut8BgKsTgsZk+PvURxvM9i9XTXVPYpmuiIn5ZgF2RSDYztn1BoXUtvItYYjFYjJObeZsRaxkzN3A1b901UzPLEUz06exv3bpXepqiumKqZiqmY3xMTviYB/QAAAEY8JjqHao+Ds+PtpORjwmOodqj4Oz4+2CKuA36S1j8JhO9dWjVc4DfpLWPwmE711aMAAAAAAAAAAAAAAAAAAAAAAAAAAAAAAAAAAAAAAAAAAAAAAAAAAAAAAAAAAAAAAAAAAAAAAAAAAAAAAAAAAAAAAAAAAAAAAAAAAAAAABW9ZBW9Ku3a5r4h/j4+gAlubAAAAAAAAAAAAAAAAbzD+l7XvY7z0eeH9L2vex3no5i0zSv6MsADBkAAAAAAAAAAAAAAJiyL7yZf8Xt+DCHUxZF95Mv+L2/BhJu2mVjh2apnAJi3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UN4MPV9yn9L8TcXyUN4MPV9yn9L8TcXyAAAAAAAAAAAAAAAAAAAAAAAAAAAAAAAAAAAQZwx7t+3sit02d/M7mZWab27+5xa55fzopTm57aDpTB620fmWQZjM0WcXb3U3IjfNquJ30Vx7lURO7r9Lrgr7wHsJhPMWq8ZxaZx0XLFmZ69NvdXPJ2Imd/wCzHYWjUNyXGax4O+vrnm/ARcw2Ipm3comZ5hjrUTyVUV7uSqN++J3b6d+6Y5dyaOiu0t5i43nFnfmzd9y/2XM9/Y4/H37vzQaPhw4LCRY0pjuLTTj6qr9njR067cRRO6e1Ez/mnsu14Hd2/c2QcW/v5nbzG/TZ3/3N1E8n501K/wCbYjWXCJ17RXgsDFnCYeItUUxM+Z8Damd++uvdy1Tu39LfVu5I3Rui6OgdLYLRekctyDLZmqxg7fFm5VG6blczM1Vz25qmZ7XSBXThv51c4+mMiormLW67jbtPZnkoon5P9p+tIvBN0/ZyfZFgsdTbiMVm165irtW7lmIqmiiN/Y4tO/8AOlCfDWrmdp+U0b/Qxk9uY+W/e/osrsFpinY5pKI9Y0T+uZB3qnfDW0/ZwWrcjzyxbiivMsPXZvTEfbV2pp3VT2+LXTHuUwuIrJw4aYnI9KVdeMTfj/LR/QElcGfObmdbGcgrv1zXewlNeDqmexbrmmiP2OIiDhv51cnG6ZyKiuYtU27mNuU/3pmeJRPycWv9bu+BtXNWyO9E9KnM70R+xbn+aHeGlXNW1XL6Z6VOUWoj97ekE78FPT9nJdkGXYqm3EYrNLlzF3qt3LPoppojf2OLTE/LKYHD7DqYp2QaRiPY61P643u4BTXhp6fs4DWuT53YtxROaYWq3e3R9vctTEcae3xa6I/NhP8Awb85uZ5sZ05ev1zVew9qrCVTPYtVzRT/AJYpRVw46YnLdIVdeL2Kj/C3/R2PA8rmrY/ET0qcwvxH6qZ/mCOOG9nVyvONN5FTXMWrVi5ja6f7011cSmZ9ziV/rlLfBa0/ZyPY9lV+m3EYnM5rxt+rdy1b6pij5OJTT/j2VfeGZXNW1rDRM8lGV2aY/eXZ/mtVsXpinZLo+I9i8PP67cSDs1MOGhp+zl2vcrzjD24o89cJMXd0fbXLUxE1e7xaqI+Rc9Vnhy0x5n0ZV14qxkf4Wf6AmDg8Zzcz3Y3prE365qvWrE4WuZnfP+yrqtxv/Nppn5UFcN3OrlzUWncjprmLVjC14yqmOlNVyuaI3+5Fuf1ylHghVzVsbw8T0qcbfiP1xP8ANA/DFrmra9TEzyUZdYpj9quf5gsZwYtP2ci2PZNXRbinEZjFWOv17uWqa59D+qiKISs5LZDTFOynR0R0vOfCT+uzTLrQUr4Zmn7OWbRMBm2GtxRGa4TjXd0fbXbc8Wav2Zo/UsnsAzm5n2x7TGMv1zXepw3mauZ6czaqqt757cxRE/KhXhz0xFeiquvMY2PEf1SNwSa5q2LZfE9KnFYiI/bmf5gmUAAEDdFLoT1nn/c1v6wE8ox4THUO1R8HZ8fbcp0UuhPWef8Ac1v6xxu2Lb/pLWOzfOshyrDZxRjcZRbpt1X7FFNEcW7RVO+YrmelTPWBkcBv0lrH4TCd66tGq5wG/SWsfhMJ3rq0YAAAAAAAAAAAAAAAAAAAAAAAAAAAAAAAAAAAAAAAAAAAAAAAAAAAAAAAAAAAAAAAAAAAAAAAAAAAAAAAAAAAAAAAAAAAAAAAAAAAAAACt6yCt6Vdu1zXxD/Hx9ABLc2AAAAAAAAAAAAAAAA3mH9L2vex3no88P6Xte9jvPRzFpmlf0ZYAGDIAAAAAAAAAAAAAATFkX3ky/4vb8GEOpiyL7yZf8Xt+DCTdtMrHDs1TOATFu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obwYer7lP6X4m4vkobwYer7lP6X4m4vkAAAAAAAAAAAAAAAAAAA0G0HLsTm+gtS5bl9uLuMxmWYnD2KJqinjXK7VVNMb55I3zMcst+0Ovc8nTWis8zqmIquYHB3b9umelVXFM8WJ92dwPnNqTS+cab1BVkmbYWLea0zTE4ezeov1RNX2tP8As6qo408nJ0+WOTldNb2M7RK6Ka6dKZjEVRExxopifliZ3wljgeZDa1Bq3UWrM5nzXj8HNEWrl30U82vTXNdz326ndv8A96VuQfPDnLbRPapj/wDJ5TltU6WzzSmMowuosrxWX37lPHopv0borjs0z0p+SX04R7t60tgtVbL88s4u1RViMHhrmNwt2Y9Fbu26ZqjdPW3xE0z2pBSjAbO9fYfLrGc5XkebThblEXrWJwO+vjUzG+Ko5nMykzYnt+znIs5w+Ta5xd7H5PdrizOKxMzN/CVb92+qqeWqnf04q3zHTjpbp7fgVamxGMyLPNO4q5VXawFyjE4WJnfxabnGiumOxEVUxPu1S0HDP0dgsDi8o1RgLNFm/ja6sLjOJG6LlcRxqK5/3t0VRM9fdALa0zFVMTTMTE8sTHXHAbA82u53se0tjcRVNd3zLzCqqenPMq6rW+e36B34AAAAAADgttm0C1s50PiM1poovZheqjD4KzX0qrsxM76v92mImZ7O6I5N7vVWOHLVe5lo2mN/measXM7ulxv9ju3/ACb/APEEfbK9n+e7ctTY/O9UZtivO+xXFOJxk+iuV1zyxatRPoad0cvS3UxMcnKsBVwatnc4PmMYTMYubt3miMZVx/d3fa/5X44IM4fnOWOYcXmkY6/zfd/f3xu3/m8RNYKK7TND6i2EarwOb6azbETl+IqmMNjKfQ1b45ZtXaftauTtbqo38kbpiLY7GdfWNouiMNnFNFNnG0VTh8ZYpnkt3qYiZ3f7sxMVR7u7rOJ4YfmfnPz5o4vNPPCxzDf/AH91W/d+bx3F8Buq9OD1jTVv8zxcwk0djjTF3jf4RSDjuGt1U8qn/wAGtePvrMbBuo7pL4hR/NX7hvZbXb1NprNOLPM7+DuYbjdu3Xxt3/FTPwX82t5rsWyOmiqJu4ObuEuxH4NVNyZiP2aqJ+UErKy8OH7waV+M3/ApWaVP4cOaW6sZpTKqKo5rbt38Vcp7EVTRTRP+Sv8AUDuuBrExskxEz180vTH7FtDnDQj/APFfA/kiz428n3gq5ZXl2xbKK7tM014y7exO6exNyaaZ+WKYn5UMcNzLa7WsdO5pxZ5niMBVhont27k1T42AWM2IdSHSP5Ns+C7dF/Bnza3m2xfT80VRNzC0V4S7H92qiuYiP2eLPypQBWDhx/evSPw2J8G26/gdxMbIN89fMb8x+qhHXDhzS3czbSuVUVRzWxZv4m5T2q6qKafF1Je4LmWV5bsVyObtM03MVVexMxPYquVcWflpimflBXjhkx/+Lln8mWfDuLWbGepNo/8AJWG8XCtPDay2uzrrIsz4sxaxWXTYiezVbuVTP+FylPvBvza3m+xjTdduqJrw1mrCXKevTVbqmmIn82KZ+WASWq1w5fSujff4vvWVpVReG/mlu9qDS+VU1RN3C4a9ia4jrRcqppjxUgk/ggxMbG7Ez18dfmP1wgbhhx/+ME/k+x36lkuDJlleWbFNPU3aZpuYim7iZiexXcqmmf2eKgThrZbXY2hZPmPFmLOLy6LUT2a7dyvf/hXQC0OyPqVaO/I+E8TS6xHPB4za3m+xrTF23VE1WMN5krjr01WpmjdPyUxPuTCRgVV4c/8A+Sf07/8AV0icEeJjYvgZnr4rETH7aJuG7mlu/qnTeV0VRNzCYS5friOtzWuIjxScuDZlleV7FdNWrtM03L1qvEzv68XLlVdM/szSCTQAEDdC1oT15n/dNv6tPICBuha0J68z/um39W43bFsA0lo7ZvnWfZVic4rxuDot1W6b9+iqieNdopnfEURPSqnrrVox4THUO1R8HZ8fbBFXAb9Jax+EwneurRqucBv0lrH4TCd66tGAAAAAAAAAAAAAAAAAAAAAAAAAAAAAAAAAAAAAAAAAAAAAAAAAAAAAAAAAAAAAAAAAAAAAAAAAAAAAAAAAAAAAAAAAAAAAAAAAAAAAAAresgrelXbtc18Q/wAfH0AEtzYAAAAAAAAAAAAAAADeYf0va97Heejzw/pe172O89HMWmaV/RlgAYMgAAAAAAAAAAAAABMWRfeTL/i9vwYQ6mLIvvJl/wAXt+DCTdtMrHDs1TOATFu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obwYer7lP6X4m4vkobwYer7lP6X4m4vkAAAAAAAAAAAAAAAAAAA5Xapk9/P9m+pMrwlM14rE4G7TZojp1VxTM00/LMRHyuqAUd4LW0XAaH1Tj8vz67GGyzNqaKJxFf2ti7RM8WauxTMVVRM9bk38m+Yu9h71rE2Ld7D3aLtm5TFVFyiqKqaonpTEx04Vp25cHa9nOZ4rUGhOY04rEVTcxOW3Kooprrnp1Wqp5ImZ5ZpndG/fMTHSQJTg9pOhLlViza1RktMTO+LPNrduqezvp9DV7vKD6KoZ4Se0vK9LaKzPI7GKtXs/wAzw9WFow1FUTVZt1xuquV/3fQzO7fyzO7dyRMxVX7LdqOdR5lt5vqzFcbk5nYuX5mrtTFPTdXs+4POsdU46jEahs3Mjy2qrjXbuL9MVx14pt9Pf26t3y9IHfcCLJcRTTqbO7lFVOGr5lg7VXWrqjfVX+qJo/af3htaiw1VjT+nLVdNeKprqx16mJ5aKd00Ub/d31/qWP0lpzLdJ6fweS5JYixgcLRxaKd++qqenNVU9eqZ3zMoEr4PeZZrtkxOeanzeM00/VdjFzVdn/b4id/JYqpiN0UxuiJmOSad0REb/QhK+wrJruQbI9MYDEUzRejCRerpnp0zdqm5MT244+53ZHJG6AAAAAAABGnCA2e17RNB3MHgeJGb4O55qwc1TuiuqImJtzPWiqJ3e7FO9JYCguyPadnex3PsfluZZbeu4G7ciMZl17fauWrkcnHp3xyVbunExumN3amJ+nhTaH8yc08wZ9zbd9y8z29+/wB3mm5KusNBaW1lTTGpckwmOrpjdTeqiaLtMdiLlMxVEdre4LobtnPNuP53Y3i/3PNtzd39/wDiCs+1jaTnu2TUeAy/Lstu28HbrmnBZdY33bldc9OuqYjlq3drdTG/tzNtNgez6rZ3oOzgMZNFWa4u5OKxs0zvimuYiIoievFMREe7vnruj0foPS+jbdVOmslwmBqqjdVdppmq7VHYm5VM1THa3ulBGnCB0BXtB0BfwWBpp89sHX5qwW+d3GriJibe/wD3qZmOxv4sz0lTtjW1LNdkee47A5hgL1/Lr1zi4zAXP9nctXKeTjU7+lVHSmJ6fJ0t0TF/HIa02a6R1pXzXUeSYbE4mI3RiaZqtXd3Wia6JiZiOxMzAIszDhU6OtYCq5gMrzvEYvi+hs3Ldu3Tv7FVXHndHbiJV6sWdTbd9qdV2bf+2xNVPNa6KZm1gcPHJ+qI6XXqmezK0mH4N+zi1fi5XluMvUxO/mdeNucX/CYn/FJumdN5NpfL4wOnstwuX4XfvmixRFPGns1T06p7czMgyckyzDZLk2ByvAUcTCYOxRh7VPYpppiI+XdCPeENs+ubQdA3MNl9NM5xga/NWDiZ3ceYiYqt7+txo/xilJ4Cg2xbatmeybOMdl+Y4C9iMrvXN2LwNf8As7tm7TyTVTv6VXJumJ6e6OluTtmXCp0fay+q5l2V51icZNPoLN23btU7/wDeq49W6PciUpa02Z6P1pc5tqLI8NicVu3eaaJqtXd3W310TEzu7E74cbhuDfs4s34uV5ZjL1MTv5ncxtzi/wCExP8AiCreAwepdu+1Ou9cpnmuJrpnEXaKZ5lgsPHJHyRHJEdOqe3Mr+ZRl+GynKsHl2Bt8zwmEs0WLNH92immKYj9UMXTencn0xl0YHT+W4XL8LE75osURTxp7NU9Oqe3O+W1BFnCM2e3doGg6rWW0RVnOX1zicJTPJzTk3V29/W40dLt00qt7E9rWZbKMzxuXZlgb2Jym9d34nB1f7O7Yux6GaqYnpVcm6aZ3b90dLcvu43WmzHR2tLs39Q5Hh8Ri927zTbmq1dnsb66JiZ3did4IuzThU6Qs5fVcyzKs5xOMmn0Fm7bt2qd/wDvVRXVu+SJV8yfLtSbddqdy/firj4m5TXi79FM8yweHjkiI9yI3Ux05n5ZWkwvBw2cWb8XK8sxl+mJ38zuY25xf8sxP+KTtOaeyjTWXU4DIMuwuX4SJ38zsW4piZ7Mz05ntzygy8swOHyzLcJgMFbi1hcLaosWqI6VNFMRFMfqiEYcJHZ3e1/oXdlluK86yyucRhaevdiY3V24n/eiImO3TCWAFCtiO17MNleOxmWZngb2Kye9dmq/hJ9Bdw92OSaqYnr8kRNM7ulHLG5OObcKnSVnL668qyrOcVjZp9BavUW7VG//AHqorq3fJEpQ1psu0brO9OI1BkeHv4uY3Tibc1Wbs9jfVRMTV8u9yOF4OGzixfi5XlmLv0xO/md3G3OL/lmJ/wAQVc09lGo9um1O7icVFU+abtNzG4iin/Z4SxHJER7lMcWmOnM9Pryv9gMJYy/A4bB4S3FrDYe3TZtUR0qaKYiIj5IiGHp7IMp03l1OAyHLsNl+EpnfzLD24piZ7M9me3PK2YAAAACMeEx1DtUfB2fH20nIx4THUO1R8HZ8fbBFXAb9Jax+EwneurRqucBv0lrH4TCd66tGAAAAAAAAAAAAAAAAAAAAAAAAAAAAAAAAAAAAAAAAAAAAAAAAAAAAAAAAAAAAAAAAAAAAAAAAAAAAAAAAAAAAAAAAAAAAAAAAAAAAAAAresgrelXbtc18Q/x8fQAS3NgAAAAAAAAAAAAAAAN5h/S9r3sd56PPD+l7XvY7z0cxaZpX9GWABgyAAAAAAAAAAAAAAExZF95Mv+L2/BhDqYsi+8mX/F7fgwk3bTKxw7NUzgExb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G8GHq+5T+l+JuL5KG8GHq+5T+l+JuL5AAAAAAAAAAAAAAAAAAAAx8wxljLsvxONxlyLWFw1qq9drnpU0UxMzPyREgyBQbaLtf1htE1BXhcpxGPwmXXbk28JlmAmqK6463H4nLXVPXjpdiGop2P7RsVTF6rS2aVTVy77sRFXyxVO8H0QHzw5y20T2qY//ACeUc5baJ7VMf/k8oH0PFeOCPovUWkPsr+yXKsRl3mrzJzDmu70fF5txt26Z6XGp/WsOAAAAAAAAAAAAAAAAAAAAAAAAAAAAAAAAAAAAAAAjHhMdQ7VHwdnx9tJyMeEx1DtUfB2fH2wRVwG/SWsfhMJ3rq0arnAb9Jax+EwneurRgAAAAAAAAAAAAAAAAAAAAAAAAAAAAAAAAAAAAAAAAAAAAAAAAAAAAAAAAAAAAAAAAAAAAAAAAAAAAAAAAAAAAAAAAAAAAAAAAAAAAAAK3rIK3pV27XNfEP8AHx9ABLc2AAAAAAAAAAAAAAAA3mH9L2vex3no88P6Xte9jvPRzFpmlf0ZYAGDIAAAAAAAAAAAAAATFkX3ky/4vb8GEOpiyL7yZf8AF7fgwk3bTKxw7NUzgExb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G8GHq+5T+l+JuL5KG8GHq+5T+l+JuL5AAAAAAAAAAAAAAAAAAAOH24c150OrvM+/j+d13fu/u8X0X+Xe7hiZxZweJyjHWM0m3GX3bFdGI5pVFNHM5pmKuNM9KN2/fIKtcCLJ8Hexmp84u26K8bh6bGHs1TG+bdNfHmvd7vFp/VPZWwUn2f6jo2E7V8wwGLxdnM9MZhEUVYrB3abu+3FUzbu7qZn0VO+Yqp6fLO7fyb7W4faPonEWLd63q7IOJcpiqOPmFqid09mJqiYntTG8HVjmOeDoz23ae/iVnyjng6M9t2nv4lZ8oHTjWZJqDJs95t5x5vl2Zcx4vNfMeJovcz3793G4szu37p3b+xLZgAAAAAAAAAAAAAAAAAAAAAAAAAAAAAAAAAAAAAAIx4THUO1R8HZ8fbScjHhMdQ7VHwdnx9sEVcBv0lrH4TCd66tGq5wG/SWsfhMJ3rq0YAAAAAAAAAAAAAAAAAAAAAAAAAAAAAAAAAAAAAAAAAAAAAAAAAAAAAAAAAAAAAAAAAAAAAAAAAAAAAAAAAAAAAAAAAAAAAAAAAAAAAACt6yCt6Vdu1zXxD/Hx9ABLc2AAAAAAAAAAAAAAAA3mH9L2vex3no88P6Xte9jvPRzFpmlf0ZYAGDIAAAAAAAAAAAAAATFkX3ky/wCL2/BhDqYsi+8mX/F7fgwk3bTKxw7NUzgExb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G8GHq+5T+l+JuL5KG8GHq+5T+l+JuL5AAAAAAAAAAAAAAAAAAANFr3LMRnWhtRZXgYpnF47LsThrMVTuia67VVNO+etG+YZ+LzfLcHjrGCxeYYOxjMR9xsXb9NNy51vQ0zO+fkZtUxTTNVUxFMRvmZ6wKMdDTtD9bZb3ZH9DoadofrbLe7I/ovD5sw3riz+3B5sw3riz+3AKPdDTtD9bZb3ZH9DoadofrbLe7I/ovD5sw3riz+3B5sw3riz+3AIS4MOzTUOzv7Jfskt4a35v8zcx5jei5v4nNeNv3dL7elOj8Wr1q7v5lcor3dPi1RO5+wAAAAAAAAAAAAAAAAAAAAAAAAAAAAAAAAAAAAAAEY8JjqHao+Ds+PtpORjwmOodqj4Oz4+2CKuA36S1j8JhO9dWjVc4DfpLWPwmE711aMAAAAAAAAAAAAAAAAAAAAAAAAAAAAAAAAAAAAAAAAAAAAAAAAAAAAAAAAAAAAAAAAAAAAAAAAAAAAAAAAAAAAAAAAAAAAAAAAAAAAAABW9ZBW9Ku3a5r4h/j4+gAlubAAAAAAAAAAAAAAAAbzD+l7XvY7z0eeH9L2vex3no5i0zSv6MsADBkAAAAAAAAAAAAAAJiyL7yZf8Xt+DCHUxZF95Mv+L2/BhJu2mVjh2apnAJi3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UN4MPV9yn9L8TcXyUN4MPV9yn9L8TcXyAAAAAAAAAAAAAAAAAABTTblsq13ne2HMcdlmWYnHYXH3bdWFxduuOJbpimmIiqrf6DizHX3dLfC0etssx2O2Y5/ldiJxeZX8nxGGoiJiJvXarFVMcs9mqev2XUMbM8dhsry3F5hj7sWcHhLNd+9cmJmKKKaZqqq5OXkiJkFAOcZtI9q2J/f2fLOcZtI9q2J/f2fLXi0drzTOs7mKo0xmtrMKsLFM3ooorp4kVb9320R090/qdMD5784zaR7VsT+/s+Wc4zaR7VsT+/s+W+hDGzTH4bK8sxeYY65zLCYSzXfvV8WauLRTE1VTuiJmd0RPJEbwQJwTNDak0X9lX2T5Xdy/zX5k5hx66KuPxObcb7WZ6XGp6fZWEctojaBpjXM4yNLZpTj5wfE5vEWbluaOPv4v29Mb9/Fnpdh1IAAAAAAAAAAAAAAAAAAAAAAAAAAAAAAAAAAAAAACMeEx1DtUfB2fH20nIx4THUO1R8HZ8fbBFXAb9Jax+EwneurRqucBv0lrH4TCd66tGAAAAAAAAAAAAAAAAAAAAAAAAAAAAAAAAAAAAAAAAAAAAAAAAAAAAAAAAAAAAAAAAAAAAAAAAAAAAAAAAAAAAAAAAAAAAAAAAAAAAAAAresgrelXbtc18Q/wAfH0AEtzYAAAAAAAAAAAAAAADeYf0va97Heejzw/pe172O89HMWmaV/RlgAYMgAAAAAAAAAAAAABMWRfeTL/i9vwYQ6mLIvvJl/wAXt+DCTdtMrHDs1TOATFu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obwYer7lP6X4m4vkobwYer7lP6X4m4vkAAAAAAAAAAAAAAAAAADm9oGsss0Jp2vOs7pxFWDouUWpjD0RXXvq6XJMwhPXXCM0VnmidQ5TgrWcRisfl2IwtqbmGpinj12qqad88fkjfMJg2raHs7QtI3MixGNuYG3Xeovc2otxXMcWd+7dMwr7rDgxZfkGks7zi3qbFXq8vwN/F02qsLTEVzbt1V8WZ43Jv3bgcTwa9pmRbOMXn9zUNGNqpx1Fmm15mtRXy0TXv376o3fbQnTooNBfic77lo8tXjYLsqw21DE51axOa3svjL6LVUTbsxc4/Hmvp75jdu4v+KYOhMy3214zuOnygdP0UGgvxOd9y0eW5zaFwltL5jo7NsuyHA5pex+Nw1zDUTiLVFu3b49M0zVM8aZndE7927l7Tz6EzLfbXjO46fKZOA4J+RW8RTVj9SZlfsxPLRas0Wpn5Z43eBoOBBg8R546qxvFqjCRasWeNPSqr31Tuj3Ij/GOyti0mjdK5Po7IrOUaewdOFwVuZqmImZqrqnp1VVTyzVO7p+5HSiG7AAAAAAAAAAAAAAAAAAAAAAAAAAAAAAAAAAAAAAARjwmOodqj4Oz4+2k5GPCY6h2qPg7Pj7YIq4DfpLWPwmE711aNVzgN+ktY/CYTvXVowAAAAAAAAAAAAAAAAAAAAAAAAAAAAAAAAAAAAAAAAAAAAAAAAAAAAAAAAAAAAAAAAAAAAAAAAAAAAAAAAAAAAAAAAAAAAAAAAAAAAAAFb1kFb0q7drmviH+Pj6ACW5sAAAAAAAAAAAAAAABvMP6Xte9jvPR54f0va97HeejmLTNK/oywAMGQAAAAAAAAAAAAAAmLIvvJl/xe34MIdTFkX3ky/4vb8GEm7aZWOHZqmcAmL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3gw9X3Kf0vxNxfJQ3gw9X3Kf0vxNxfIAAAAAAAAAAAAAAAAAABhZ5lmHzrJcwyvHRVOEx2HuYa9FM7pmiumaat09ad0yzX5u3KLNqu5drpot0RNVVVU7oiI6cyDitnGzDTmzy7j7mm7WKoqxtNFN7m16bm+KN+7d2PtpduortY2x6m2g6lu5ZpjEY/DZLN2bOEweC41N3Fcu6Kq+L6KqaunxelHJyb98zwWp9F6v03l9vMtR5RmOBwt65Fqm9iYmnjVzEzFPT3791Mz8gPpO/lddNuia66oppjlmZndEPnDkGznW2oMpsZnkuRZjjMBf43Mr9rdNNXFqmmd3L1piY+RpdT6ezzTWOpwWosvxeAxNVPHpoxFMxxqezE9KY9wH0oyzPMqzXE4rD5XmWDxl7CcWMRRh71NybU1b+LFW6eSZ4s8k9hsVfOCDo7O9M5HnePznC0WMNm0Ya7g6qb1FzmtFMXJ43oZndHo6emsGAAAAAAAAAAAAAAAAAAAAAAAAAAAAAAAAAAAAAAAjHhMdQ7VHwdnx9tJyMeEx1DtUfB2fH2wRVwG/SWsfhMJ3rq0arnAb9Jax+EwneurRgAAAAAAAAAAAAAAAAAAAAAAAAAAAAAAAAAAAAAAAAAAAAAAAAAAAAAAAAAAAAAAAAAAAAAAAAAAAAAAAAAAAAAAAAAAAAAAAAAAAAAAK3rIK3pV27XNfEP8fH0AEtzYAAAAAAAAAAAAAAADeYf0va97Heejzw/pe172O89HMWmaV/RlgAYMgAAAAAAAAAAAAABMWRfeTL/i9vwYQ6mLIvvJl/xe34MJN20yscOzVM4BMW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hvBh6vuU/pfibi+ShvBh6vuU/pfibi+QAAAAAAAAAAAAAAAAAADitteLuYLZLq29ZmYued16iJjpxxqeLP+Eu1abWmS06j0jnOTVVRT5vwd3DxVP4NVVMxE/JMxPyArLwJMjwl/MNS53ft0V4vC02cNYqmN824r481zHYmeLTG/sb+y7bhpUzVsryyY6VOc2pn9zfj+aF+Dpr+zsv1tm2V6qpuYTAYyYw+KqmiZnDX7VVURNURy7uWuJ3dmJ6yxXCJyy3rLYfj8Xk9VOLotW7WaYaujli5bp9FNUfN1VSD04LNymvYZp2mmd80VYmmrtT5puz3phl8IjR+E1bsvzebtqmcdltivHYS7u9FRVRTxqqYnsVUxMbvcnrQhvgmbUcnyXJ8XpTUmPs4D/bziMFiMRXFFuqKojjW5qnkpnfG+N/T409pJO3fazprJtA5tgctzbBZhm+Y4avC2LGEvU3Zo49M0zXVNMzFMREzMb+nO7t7g5XgXapxGYaczjTmLuTXTllyi/heNO/i27nG41MdqKqd/58rIqq8CHKb8V6oziuiYw0xZwlurdyVVRxqqo+SJo/aWqAAAAAAAAAAAAAAAAAAAAAAAAAAAAAAAAAAAAAAARjwmOodqj4Oz4+2k5GPCY6h2qPg7Pj7YIq4DfpLWPwmE711aNVzgN+ktY/CYTvXVowAAAAAAAAAAAAAAAAAAAAAAAAAAAAAAAAAAAAAAAAAAAAAAAAAAAAAAAAAAAAAAAAAAAAAAAAAAAAAAAAAAAAAAAAAAAAAAAAAAAAAAFb1kFb0q7drmviH+Pj6ACW5sAAAAAAAAAAAAAAABvMP6Xte9jvPR54f0va97HeejmLTNK/oywAMGQAAAAAAAAAAAAAAmLIvvJl/wAXt+DCHUxZF95Mv+L2/BhJu2mVjh2apnAJi3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UN4MPV9yn9L8TcXyUN4MPV9yn9L8TcXyAAAAAAAAAAAAAAAAAAABy+0/O8ZpvZ9n+cZZTRONwWEru2uPTxqYqjrzHXiOmCNttmwLA68zCvOsjxdvK88uREX+aUTNnEzEbomrdy01bvwo3793S66VdE5PdyPRORZLjqrV2/gcvsYS9NvfNFVVFummrdviJmJmJ6cQhjg1bV9S7QtQ5vhNRXMHNnC4Wm7bpsWOJPGmuI3zO/pbu+sGCqG1DgxYy7m1/MNBYjC+ZL1U1zl2JrmibMz1rdW6YmnsRO7d2Zcrprgw6zx+Pt053dwGU4OJ/wBpc5tF65u/3aaeSZ92YXZAaLRGlcs0XprCZJklqbeEw8fbVctdyqftq6p69Uz/AEjkiIb0AAAAAAAAAAAAAAAAAAAAAAAAAAAAAAAAAAAAAAAEY8JjqHao+Ds+PtpORjwmOodqj4Oz4+2CKuA36S1j8JhO9dWjVc4DfpLWPwmE711aMAAAAAAAAAAAAAAAAAAAAAAAAAAAAAAAAAAAAAAAAAAAAAAAAAAAAAAAAAAAAAAAAAAAAAAAAAAAAAAAAAAAAAAAAAAAAAAAAAAAAAABW9ZBW9Ku3a5r4h/j4+gAlubAAAAAAAAAAAAAAAAbzD+l7XvY7z0eeH9L2vex3no5i0zSv6MsADBkAAAAAAAAAAAAAAJiyL7yZf8AF7fgwh1MWRfeTL/i9vwYSbtplY4dmqZwCYt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eDD1fcp/S/E3F8lDeDD1fcp/S/E3F8gAAAAAAAAAAAAAAAAAAGs1Tby69pnNree1U0ZTVhLsYyqqd0U2eJPHmfcp3tm02tMpu59o7Psnw1yi3fzDAX8Jbrub+LTVct1UxM7uXdvkFHNCapsbH9q9eLy/H2M9yOumrD3b2Eq5b2HqmJiYid3Frpmmmd09eJjfunetjhtumzi/h7d2NT4e3x6Yq4ly1dpqp7UxxemgHoUtVezuSfru+QdClqr2dyP8AXd8gFg+fds59tWD/AHdzyTn3bOfbVg/3dzyVfOhS1V7O5H+u75B0KWqvZ3I/13fIBabR+t9Oay81/YzmtnMPMnE5vzOmqOJx+Nxd++I6fFq/U6NDfB22UZrsw+yDz3x2Bxfnj5n5n5l4/oeZ8137+NEdPmkfqlMgAAAAAAAAAAAAAAAAAAAAAAAAAAAAAAAAAAAAAACMeEx1DtUfB2fH20nIx4THUO1R8HZ8fbBFXAb9Jax+EwneurRqucBv0lrH4TCd66tGAAAAAAAAAAAAAAAAAAAAAAAAAAAAAAAAAAAAAAAAAAAAAAAAAAAAAAAAAAAAAAAAAAAAAAAAAAAAAAAAAAAAAAAAAAAAAAAAAAAAAAAresgrelXbtc18Q/x8fQAS3NgAAAAAAAAAAAAAAAN5h/S9r3sd56PPD+l7XvY7z0cxaZpX9GWABgyAAAAAAAAAAAAAAExZF95Mv+L2/BhDqYsi+8mX/F7fgwk3bTKxw7NUzgExb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G8GHq+5T+l+JuL5KG8GHq+5T+l+JuL5AAAAAAAAAAAAAAAAAAAAw85zHD5Pk+OzPG1TThcHYrxF2Y61FFM1T/hANXrPWWQaLy2MbqXMrOCs1b4t01b6q7sx1qKI3zV8kcnXQnm3Ct03YvVU5XkOa4yiJ3ce9VRZifcjfVP60GZfgdT7fdp+Irm9FFdzfcruXJmbWBw8TuimI7W+IiI5apmZnrykDa7sCyHQWzDHZ5YzTM8bmuHqs077k0UWZ41ymmfQRTvjkmfwpBYTY5tEtbS9MYrObGXV5fTYxlWEm1Xdi5MzTRRXxt8RH9/du7T215tN0zoXNMqwGocbNm/mNUxTxKeNFmjpc0udemjfyb+Xl39aJmI24FfUszX8s3fEWH94VezLC6g0xidW5db5nnWV2ePfmOliMPT9tE9umN9UT2ImOxuCe7Ny3etUXbNdNy1XTFVNdM74qieWJievD9K/cDrV+IzvRWPyHHXarl3JblEWKqp3zzC5vmmn82qmr3ImI6ywIAAAAAAAAAAAAAAAAAAAAAAAAAAAAAAAAAAAAAACMeEx1DtUfB2fH20nIx4THUO1R8HZ8fbBFXAb9Jax+EwneurRqucBv0lrH4TCd66tGAAAAAAAAAAAAAAAAAAAAAAAAAAAAAAAAAAAAAAAAAAAAAAAAAAAAAAAAAAAAAAAAAAAAAAAAAAAAAAAAAAAAAAAAAAAAAAAAAAAAAAAresgrelXbtc18Q/x8fQAS3NgAAAAAAAAAAAAAAAN5h/S9r3sd56PPD+l7XvY7z0cxaZpX9GWABgyAAAAAAAAAAAAAAExZF95Mv+L2/BhDqYsi+8mX/F7fgwk3bTKxw7NUzgExb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G8GHq+5T+l+JuL5KG8GHq+5T+l+JuL5AAAAAAAAAAAAAAAAAAAOH24W7tzZDq6nDxM1+d12qd392Kd9X+ES7h5YzDWcbhL+FxVum7h79FVq5RV0qqao3TE+7Egq5wHbmGiNX2t9MYyfMtW6enNEc06Xa3zy+7CS+FZ1Ec6+Fw3jqFaM+y/U3B/2peast404WZq8y3rlMzaxmGmY30V7uvHJvjpxMRMdaXa7VtvWRa/2T5hksZfjsvzq/VZq5nVxblmeLcpqndXExPSienTAJB4FfUszX8s3fEWEp7Wcfh8t2Y6qxWMqppsxlt+j0XSqqqommmn5aqoj5VaODptg0ts82fZhl+fV42rHXMyuYmizhrHHmqibVqmOWZinfvoq6cuS207Z812nXLOUZZg7mBySLsTRhaZ493E3N+6ma93+FMdeenPJuDuOA/ZuTnmqr0RPMaMPYoqn/AHpqrmP8Kalt0V8HLZ9e0DoKm3mVEUZzmNfmrF09e1ybqLe//djp9uqpKgAAAAAAAAAAAAAAAAAAAAAAAAAAAAAAAAAAAAAACMeEx1DtUfB2fH20nIx4THUO1R8HZ8fbBFXAb9Jax+EwneurRqucBv0lrH4TCd66tGAAAAAAAAAAAAAAAAAAAAAAAAAAAAAAAAAAAAAAAAAAAAAAAAAAAAAAAAAAAAAAAAAAAAAAAAAAAAAAAAAAAAAAAAAAAAAAAAAAAAAAAresgrelXbtc18Q/x8fQAS3NgAAAAAAAAAAAAAAAN5h/S9r3sd56PPD+l7XvY7z0cxaZpX9GWABgyAAAAAAAAAAAAAAExZF95Mv+L2/BhDqYsi+8mX/F7fgwk3bTKxw7NUzgExb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G8GHq+5T+l+JuL5KG8GHq+5T+l+JuL5AAAAAAAAAAAAAAAAAAAAA1WptO5RqjKbmW6gwFjH4K5yzbu09Kf71M9Ome3ExKBdRcFPIcXfruZDn+Py2iqd/Mr9mnE009qJ30Tu92ZlJG1XbBprZzTGHzC5Xjc3rpiqjAYbdNcRPSqrmeSiPd5Z60Sr5nPCq1ViL1XnRk2UYKxv5IvRcv1xHvoqpj/ACg6LC8EmIuxOK1jNVrfyxby3dM/LN2d36pS5s12K6R0FfoxmBw13HZrTHJjcbMV10dniRERTT7sRv7auOF4UWurNyJvYXI79G/lprw1ccnuxXCU9nnCeyTOcVawWrcDOS3654sYuivmmHmf97k41H+MdmYBYcfm1covWqLtqum5brpiqmumd8VRPSmJ68P0AAAAAAAAAAAAAAAAAAAAAAAAAAAAAAAAAAAAAAAjHhMdQ7VHwdnx9tJyMeEx1DtUfB2fH2wRVwG/SWsfhMJ3rq0arnAb9Jax+EwneurRgAAAAAAAAAAAAAAAAAAAAAAAAAAAAAAAAAAAAAAAAAAAAAAAAAAAAAAAAAAAAAAAAAAAAAAAAAAAAAAAAAAAADV/ZFkvsxl3dVH9T7Isl9mMu7qo/q2fk2nhnyaekWXijzhtBq/siyX2Yy7uqj+p9kWS+zGXd1Uf1PybTwz5HSLLxR5w2g1f2RZL7MZd3VR/U+yLJfZjLu6qP6n5Np4Z8jpFl4o84bQav7Isl9mMu7qo/qfZFkvsxl3dVH9T8m08M+R0iy8UecNoNX9kWS+zGXd1Uf1PsiyX2Yy7uqj+p+TaeGfI6RZeKPOG0Gr+yLJfZjLu6qP6n2RZL7MZd3VR/U/JtPDPkdIsvFHnDaDV/ZFkvsxl3dVH9T7Isl9mMu7qo/qfk2nhnyOkWXijzhtBq/siyX2Yy7uqj+p9kWS+zGXd1Uf1PybTwz5HSLLxR5w2g1f2RZL7MZd3VR/U+yLJfZjLu6qP6n5Np4Z8jpFl4o84bRW9Pn2RZL7MZd3VR/VAaRYUVU/P8UfJz2P2lFf5f4Z+en0AElzoAAAAAAAAAAAAAAADeYf0va97Heejzw/pe172O89HMWmaV/RlgAYMgAAAAAAAAAAAAABMWRfeTL/i9vwYQ6mLIvvJl/xe34MJN20yscOzVM4BMW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hvBh6vuU/pfibi+ShvBh6vuU/pfibi+QAAAAAAAAAAAAAAAAAADTazzujTWks4zq5TFcYDCXcRFE/hzTTMxT8s7o+VuXIbX8tvZvsu1TgcLTNd+5l92bdMdOqqmmaopj3d275QUj2caOzrbHtAxUYnGVRVcqnF5jjrkcbiUzPWjr1TM7op6XJ2IW+0zsM2f5DhaLcZBYzC9Ebqr+Yf7equezMT6GPkiEScB3EYaPsvw++mMZV5muRE9OqiOaRye5Mx+uFqAcRj9k2gcdZm3f0jk1NM9exhqbM/ro3Srpt+2A4XS2TX9SaOrvTl2H3Ti8Ddq49VmmZ3ceirpzTG/lid8x09+7pXCcrtWxGGwuzLVd3GzTGHjK8TTVxuvM26oiPdmZiI90EP8DXWGKzbTGaacx92q7OU1UXMLVVO+Ys3ON6D3KaqeT327pQsUqlwIMsveadU5pVTMYeKLGGpq61VW+qqqPkiKf2oWtAAAAAAAAAAAAAAAAAAAAAAAAAAAAAAAAAAAAAAARjwmOodqj4Oz4+2k5GPCY6h2qPg7Pj7YIq4DfpLWPwmE711aNVzgN+ktY/CYTvXVowAAAAAAAAAAAAAAAAAAAAAAAAAAAAAAAAAAAAAAAAAAAAAAAAAAAAAAAAAAAAAAAAAAAAAAAAAAAAAAAAAAAAVeAfQnycAAAAAAAAAAAAAAAAbFrmxVGK/s4+jfYdoAqUgAAAAAAAAAAAAAAABvMP6Xte9jvPR54f0va97HeejmLTNK/oywAMGQAAAAAAAAAAAAAAmLIvvJl/xe34MIdTFkX3ky/wCL2/BhJu2mVjh2apnAJi3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UN4MPV9yn9L8TcXyUN4MPV9yn9L8TcXyAAAAAAAAAAAAAAAAAAAa3U+bUZBprNs4u2qr1vL8JexdVumd01xbomuYiezO5smHnWW4bOcmx+V4+mqrCY3D3MNeppq4szRXTNNURPW5JkHz6tbQaNObTLuqtAYO5lNi5VNVWBv1xctzFU767c7oj0EzyxHTjk3TyQmanhb18WONoumat3LMZpu/wBJI/Q3bOvY/Hd23P6nQ3bOvY/Hd23P6gjnot6vaXH8U/8A2KONse3XN9o2WWsqs4GjKMo40V3rFF6btV+qJ3xxq+LT6GOSYp3dPlnfujdY3obtnXsfju7bn9TobtnXsfju7bn9QQls54QuA0HpPCZFlOiuNbtb67t6rNN1V+7P21dX+x6c7o5OtERHWdP0W9XtLj+Kf/sUjdDds69j8d3bc/qdDds69j8d3bc/qDutlurp13oTLNRzgvMPm3mv/wAPzXmvE4l2u39tujfv4m/pdd1TTaP03l2kdOYTI8kt128vwvH5lTXXNcxxq6q55Z5Z5apbkAAAAAAAAAAAAAAAAAAAAAAAAAAAAAAAAAAAABGPCY6h2qPg7Pj7aTkY8JjqHao+Ds+PtgirgN+ktY/CYTvXVo1XOA36S1j8JhO9dWjAAAAAAAAAAAAAAAAAAAAAAAAAAAAAAAAAAAAAAAAAAAAAAAAAAAAAAAAAAAAAAAAAAAAAAAAAAAAAAAAAAAABV4B9CfJwAAAAAAAAAAAAAAABsWubFUYr+zj6N9h2gCpSAAAAAAAAAAAAAAAAG8w/pe172O89Hnh/S9r3sd56OYtM0r+jLAAwZAAAAAAAAAAAAAACYsi+8mX/ABe34MIdTFkX3ky/4vb8GEm7aZWOHZqmcAmL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3gw9X3Kf0vxNxfJQ3gw9X3Kf0vxNxfIAAAAAAAAAAAAAAAAAABHe0XbFpDQdyvDZpjqsTmVMcuBwcRcux77limj86YntOT4T21O/obI7GT5Fe5nn2Z0TVzWn7bDWelNcf70zvimetuqnpxCA9kuwvP8AaLajOcyxU5Zk16qaoxV6mbl7Ezv5ZopmY3xv3+imen0t/KDv824Wd6btVOUaUt024nkrxWMmZn82mmN365aunhYag43otO5VNPYi5cie+lPKODNoDBWqacZRmeY17uWq/ipo3z2otxTubSeDvs0mN3nDdjt+br/lgjvT/CxwVy7TRqDTOIw9vr3sFiYu/wCSqKfCTzofXWnNcYCcVprM7OLiiI5pa+1u2vfUTyx7vSnrTKKNQ8F3RuOsV+c+MzPKsRu9DPNIv2492mqONP7UK86t0hrHYdq7BZhaxE25iuZwmY4bfzK9EdOiqJ7XToq6fbjlB9Ahx+yfW+G2gaIwOeYemm1er32sVYid/Mb1P21PucsTHaqh2AAAAAAAAAAAAAAAAAAAAAAAAAAAAAAAAAAAAAAACMeEx1DtUfB2fH20nIx4THUO1R8HZ8fbBFXAb9Jax+EwneurRqucBv0lrH4TCd66tGAAAAAAAAAAAAAAAAAAAAAAAAAAAAAAAAAAAAAAAAAAAAAAAAAAAAAAAAAAAAAAAAAAAAAAAAAAAAAAAAAAAACrwD6E+TgAAAAAAAAAAAAAAADYtc2KoxX9nH0b7DtAFSkAAAAAAAAAAAAAAAAN5h/S9r3sd56PPD+l7XvY7z0cxaZpX9GWABgyAAAAAAAAAAAAAAExZF95Mv8Ai9vwYQ6mLIvvJl/xe34MJN20yscOzVM4BMW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hvBh6vuU/pfibi+ShvBh6vuU/pfibi+QAAAAAAAAAAAAAAAAAAKO7YLVWteE9Vk2Irq8zXMfhctjdPLRb3URXu+Wa5+Vd3B4azg8JZwuEtUWcPZopt27dEbqaKYjdERHYiIUl23Td0Pwlozy5bqqsRisLmluOvcoji8eI/OorhdbLMdhc0y7DY/L79GIwmJt03bV2id8V01RviY+QGSAA4Xbjp/Dak2VajwmJt01V2cJcxdiqY5aLtqma6ZjsdLd7ky7pHPCB1VhdK7K88uX7lMYrHYevA4W3v9FXcuUzTvj3sTNXyAhrgQZnd5rqrKqqpmzusYqinfyU1eipqn5Y4n6lq1WuBDk92mxqjOa6ZizXVZwdqrrTVTFVVcfJxrf61pQAAAAAAAAAAAAAAAAAAAAAAAAAAAAAAAAAAAAAAEY8JjqHao+Ds+PtpORjwmOodqj4Oz4+2CKuA36S1j8JhO9dWjVc4DfpLWPwmE711aMAAAAAAAAAAAAAAAAAAAAAAAAAAAAAAAAAAAAAAAAAAAAAAAAAAAAAAAAAAAAAAAAAAAAAAAAAAAAAAAAAAAAFXgH0J8nAAAAAAAAAAAAAAAAGxa5sVRiv7OPo32HaAKlIAAAAAAAAAAAAAAAAbzD+l7XvY7z0eeH9L2vex3no5i0zSv6MsADBkAAAAAAAAAAAAAAJiyL7yZf8AF7fgwh1MWRfeTL/i9vwYSbtplY4dmqZwCYt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eDD1fcp/S/E3F8lDeDD1fcp/S/E3F8gAAAAAAAAAAAAAAAAAARFwi9lk7RNN2sRlUUU6gy6KqsNxpimL9E/bWpnrb90TEzyRPYiZlWTZztc1dsoxd7JcVh6sRgLFyYu5Xjoqoqs1b+XiT06J6+7dMcu/dvnevw5LXWzrS2ubURqPKbOIv008WjE0b7d6iO1XTund2p3x2gRTlPCp0jiLNPnnlOc4O9u5Yt0W71Ee5Vxon/Bs6+E5oCmnfEZxVPYjCxv8A8anO5vwT8jvXaqso1JmOEomeSnEWKL+75Ymhqo4JEcbl1rMx2Iyr/wDbAz9S8K7KrViunTOn8biL08lNzH102qI7fFpmqZ9zfCD67+uNuut7Nq5VXjMT0oimniYbBWpnlndHJTT2+Wqd0dOdywenuCvpbBXaLmdZtmeZ8Xlm3RxcPRV7u7fV+qqE36Y03k2lstpy/T2W4bL8JHLxLNO6ap7NU9Oqe3MzIMHZ3pHA6H0hl+Q5bvqt4anfcuzG6q9cnlqrn3Z/VG6Os6QAAAAAAAAAAAAAAAAAAAAAAAAAAAAAAAAAAAAAAAEY8JjqHao+Ds+PtpORjwmOodqj4Oz4+2CKuA36S1j8JhO9dWjVc4DfpLWPwmE711aMAAAAAAAAAAAAAAAAAAAAAAAAAAAAAAAAAAAAAAAAAAAAAAAAAAAAAAAAAAAAAAAAAAAAAAAAAAAAAAAAAAAAFXgH0J8nAAAAAAAAAAAAAAAAGxa5sVRiv7OPo32HaAKlIAAAAAAAAAAAAAAAAbzD+l7XvY7z0eeH9L2vex3no5i0zSv6MsADBkAAAAAAAAAAAAAAJiyL7yZf8Xt+DCHUxZF95Mv+L2/BhJu2mVjh2apnAJi3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UN4MPV9yn9L8TcXyUN4MPV9yn9L8TcXyAAAAAAAAAAAAAAAAAAAAAAAAAAAAAAAAAAAAAAAAAAAAAAAAAAAAAAAAAAAAAAAAARjwmOodqj4Oz4+2k5GPCY6h2qPg7Pj7YIq4DfpLWPwmE711aNVzgN+ktY/CYTvXVowAAAAAAAAAAAAAAAAAAAAAAAAAAAAAAAAAAAAAAAAAAAAAAAAAAAAAAAAAAAAAAAABr9R4m7g9PZpicNXxL9nC3blurdE7qoomYndPJ04QVzxNU+yn/L2vJWNywy1vtM1WcxHy7/AJ+0ol4vlF3mIrif/Kwor1zxNU+yn/L2vJOeJqn2U/5e15Kb+nrz4qfOfZH61se6f691hRXrniap9lP+XteSc8TVPsp/y9ryT9PXnxU+c+x1rY90/wBe6wor1zxNU+yn/L2vJOeJqn2U/wCXteSfp68+Knzn2OtbHun+vdYUV654mqfZT/l7XknPE1T7Kf8AL2vJP09efFT5z7HWtj3T/XusKK9c8TVPsp/y9ryTniap9lP+XteSfp68+Knzn2OtbHun+vdYUV654mqfZT/l7XknPE1T7Kf8va8k/T158VPnPsda2PdP9e6wor1zxNU+yn/L2vJOeJqn2U/5e15J+nrz4qfOfY61se6f691hRXrniap9lP8Al7XknPE1T7Kf8va8k/T158VPnPsda2PdP9e6wor1zxNU+yn/AC9ryTniap9lP+XteSfp68+Knzn2OtbHun+vdowHSPnQAAAAAAAAAAAAAAAA2LXNiqMV/Zx9G+w7QBUpAAAAAAAAAAAAAAAADeYf0va97Heejzw/pe172O89HMWmaV/RlgAYMgAAAAAAAAAAAAABMWRfeTL/AIvb8GEOpiyL7yZf8Xt+DCTdtMrHDs1TOATFu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obwYer7lP6X4m4vkobwYer7lP6X4m4vkAAAAAAAAAAAAAAAAAAADEzjMMPlGU43MsbVxMLg7FeIu1diiimapn9USDW6w1dkOjst83akzOxgcPMzFHHmZruTHWopjfVVPuQhbNuFVpXD3qqMsybN8bTE7uaVxRZpq9zlmf1xCBsNhtUbfdp9+qm5FNde+5NVyqZs4HDRPJTEdrfEbo5apnfPTmXebW9gOS6C2Y47Pbeb5jjs0w1VmmONFFuzVx7lNM+g3TV0pnd6IFitj+0PD7S9M4nOMJgLuAosYurCTbuXIrmZpooq42+Ij+/u+Rka52k6Z0PmWVYHUWP8z38xrmm3up40W6fxlz+7Rv5N/Z7UTMRlwK+pZmv5Zu+IsPzwrdmWHz7TeI1dltHEzjK7PGxER0r+Hp6e+OzTEzVv7ETHY3BP1u5Rdt03LVVNduuIqpqpnfExPSmJfpAHA81hiM80Tjsix92q7eyW5RTZqqnfPMLkTxae3xZpqjtRNMdZP4AAAAAAAAAAA1epdQZVpnKL2aZ9jrOBwNr7a7dndy9aIjpzM9aI3zKuureFdg7F+uzpXILmLoid0YnHXeZxPbi3TEzu92qJ7QLPCuOwzbrqPaDtAoyTNcvyjDYKrDXb3Gw1u5FzfTu3RvqrmN3L2FjgB5YvE2MHhb2Jxd2izh7NE3Ll25VxaaKYjfMzM9KIhVzaDwp67OOvYTQ2V2L1i3M0xjsfFUxc7dNuJiYjsTM+7EAtQKQ0cJbaLh66L9+zlddmqd8U3MFVFFXuTFUT/imnY3whcs1tmVnJc+wlGU5zeni2Kqa+NYxFX92JnlpqnrRO/f2d+6ATqDxxuLw+Awd/F429bsYaxRNy7duVcWmimI3zMz1oiAewqpr/hUXbeOu4XQ2VYe5h6JmmMbmEVTzTt026ZjdHYmZ39mIcZb4S20XDV0XsRZyuuzVyxTdwVVNNXuTFUT/iC7wg3Y1wgsr1xmNnJc7wtOU51d5LO6vjWMRV/dpmeWmrsUzv39ad/InIAeGYYzDZdgcRjMdft4fCYeibt27cq3U0UxG+ZmexuVZ17wqb9GOu4bQ+VYerDUTNMY3MIqmbnbpt0zHFjsb5mezEAtaKQ2+EttFwtyi9ibOV3LVXLFN3B1U01e5MVRP+Kb9jO3/K9d4+1k2cYWnKc8uclmIr41nET2KZnlpq/3Z6fWmZ5ATeDGzLHYXLMvxGOzC/bw+Dw9ubt27cndTRTEb5mZBkip+vOFTiYx13D6IynD+ZaJmmMZmEVVVXO3TbpmOLHY3zPbiOk5K1wltomEuUXcVYyu5aq5YovYOqmmqO1MVRP+ILuiE9jO33Kte463k+a4WMpz2uP9lRx+NZxEx04oqnlir/dn5JlNgAAAACMeEx1DtUfB2fH20nIx4THUO1R8HZ8fbBFXAb9Jax+EwneurRqucBv0lrH4TCd66tGAAAAAAAAAAAAAAAAAAAAAAAAAAAAAAAAAAAAAAAAAAAAAAAAAAAAAAAAAAAAAAAADU6u9SmdfEr/i6lZFm9XepTOviV/xdSsjrfhzVV71Hi2encAOjVIAAAAAAAAAAAAAAADYAILmQAAAAAAAAAAAAAAABsWubFUYr+zj6N9h2gCpSAAAAAAAAAAAAAAAAG8w/pe172O89Hnh/S9r3sd56OYtM0r+jLAAwZAAAAAAAAAAAAAACYsi+8mX/F7fgwh1MWRfeTL/AIvb8GEm7aZWOHZqmcAmL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3gw9X3Kf0vxNxfJQ3gw9X3Kf0vxNxfIAAAAAAAAAAAAAAAAAABw+3Ci7Xsh1dGH38fzuuzO7+7Eb6v8N7uHjjcLZx2CxGExVuLuHv26rVyirpVU1RumJ92JBV3gO14bdq+j0PmyfMs8vTmj/a9Ltb+n7sJL4VnURzr4XDeOoVnzfCam4P21Sb+A314aZq8z3LkTNrG4aZj0FW7rxyb46cVRE9LdM91tY28af1/slzDJ7eDx2Azq9VYq5jcpiu3PFuU1VcW5E8vJE9OIB3vAr6lma/lm74iwlPaxjsPl2zHVWJxlVMWYyzEUei6VU1W5ppp+WZiPlVr4OO13Smz7Z5mOA1BfxXm65mVzE0WMPh5rmqibVqmJ38lPToq6c9ZyW23bVmO0ubWT5Tg7uByOLsVU4ffxr2Kr3+hmvdycnWpjfy8u+eTcHa8B+1cnPNVXoieY0YaxRVPW401VzH+FNS26KODds+vaC0FFOZ2+Z5zmVcYrFUT07Ubt1Fue3Eb5nt1TCVwAAAAAAAAH4v3reHsXL1+um3at0zXXXVO6KaYjfMzPYftFXCdz6vIdjmdTYrmi/j+JgKJjsXJ9HH7EVwCrm0bVWe7b9p1jLclpuXMHN6bGWYSZ4tNFHXu19iZiJqqnrRG7rLObNtgukNIYGzXmGBsZ3m+6Ju4rG24roir/AHLc76aY7EzvntoE4MWc6a0Pg9Qax1ViqLNVHEwGCt008e7cmfR3Iop6cz9zjfyRG/lmN7ucx4WuAt4iqnLdJYrEWN/JXfxtNmqY97FFcf4gsrhMBg8HERhMJh7ERG6OZW4p3R8kMlCWz3hHaT1Vj7OX5lav5Fjr0xTb81VRVZrqnpUxcjdun30RHbTaCvXDL1XeynROXZBhLk27mcXqpvTTPLNm1umaflqqo+SJhouCLs0yzEZHc1lneDtYvE3b1VrAUXqYqotU0TuquRE8nGmrfG/rcXk6bluGziaq9oOR4WZ9BayuLsR26rtyJ8CFiOD3h6cNsY0pbojdE4Tmny1V1VT/AIzIO8x2Dw2PwlzC47D2cThrkcWu1eoiuiqOxMTySodwjtB2dne0O3VkcV4fLMdRGMwkU1TvsVxVuqopnp8kxEx2IqjsL8KvcOPD01ZdpHE7vR0XcTb39qYtz/5QTnsl1NVrDZxkOeXZicRicPEX5jk33aJmiud3W31UzKI+Gdqu9lmkMr07hLk0V5tdquYjizyzZtbp4s9qaqqZ/Nbvge4iq/sept1TvixmF+3T2oni1d+qUPcNbE1XNpWUYbf6C1lVFcR26rt3f/hTAOz4I2zTLLmnp1lnWDtYrGYi7VbwEXqIqptUUTxZriJ5ONNUVRv60U8nTlZXH4LC5jg7uEzDDWcVhbscWuzeoiuiqOxMTyS4nYJh6cNsc0lbojdE4Gm58tUzVP8AjLvgUD4Q+hrezjaPT5xzcw+XYuinHYLi1TvsVcaYmiJ6foao3x2ImF09lmpJ1fs9yHPK5ib2Lw1M3t3S5rTM0XN3a41NSAuHJh6ZsaPxMR6OKsVbmezExamO9P63e8EPEVX9jWFt1TvixjL9untRNUVd+qQczw0dV3su0xlOm8JcmiczuVX8TxZ6dq3u3Uz2pqqifzGNwSNmmWRpmnWOc4O1isdirtdOBi9RFVNm3RM0zXET+FNUVcvWiI3dOXA8NLE1XdqOXWN/oLOVW90dubt2ZnvfqWe2HYenDbINI26I3ROXWrny1Rxp/wAZkHX5jgMJmeDu4TMcLYxWFuxxa7N6iK6Ko7ExPJKhO3/RNOzXaZFOR1XLGBxFNGPwM01TxrE8ad9MVdP0NVPJ1900r/qp8OXD0xc0diYj0dUYu3VPZiOYzHfkFh9mmo/st0FkWeVbua4zC013Yp6UXY9DXEdrjRUg/hp6rvYHIMn0zhLk0eeFdWJxUUzu327cxxKZ7U1Tv92iHY8EnEVX9i2XW6p3xYxOIt09qOaTV36pQRwzcTVe2r4SzM+hsZXaoiPduXKp74JI4JWzTLLWlresM3wdrE5jjLlcYLm1EVRYtU1TTxqYnpVVVRVy9iI3dOd9iczy/B5rgruDzPC2MXhLscWuzftxXRVHbieRy2xfD04bZLo+3RG6JyvD3Plqoiqf8ZdmD5+7d9G87LahzPI7l2xg7kUZhl9UVTxrPop9DE/7tdM7uvu3b14dnmoY1XofI88iIivG4Wi7cpp6VNzduriPcqiqFb+HJh6acdo/ExHo7lvFW5ntUzamPDlKXBQxFV/Ylk9FU7+YXsRbj3Oa1Vf+YEvgAAAIx4THUO1R8HZ8fbScjHhMdQ7VHwdnx9sEVcBv0lrH4TCd66tGq5wG/SWsfhMJ3rq0YAAAAAAAAAAAAAAAAAAAAAAAAAAAAAAAAAAAAAAAAAAAAAAAAAAAAAAAAAAAAAAAANTq71KZ18Sv+LqVkWb1d6lM6+JX/F1KyOt+HNVXvUeLZ6dwA6NUgAAAAAAAAAAAAAAANgAguZAAAAAAAAAAAAAAAAGxa5sVRiv7OPo32HaAKlIAAAAAAAAAAAAAAAAbzD+l7XvY7z0eeH9L2vex3no5i0zSv6MsADBkAAAAAAAAAAAAAAJiyL7yZf8AF7fgwh1MWRfeTL/i9vwYSbtplY4dmqZwCYt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eDD1fcp/S/E3F8lDeDD1fcp/S/E3F8gAAAAAAAAAAAAAAAAAAAazVGbUZBpnN84uWqr1GX4O9i6rVM7pri3RNc0xPW37twPLVWmcm1XlNzLNQ5fYx2Dr5eJcjlpn+9TVHLTPbiYlAeouCjk+Jv13Mg1FjMBbmd8WsTYpxER2omJond7u95dFllXtWx3dVHknRZZV7Vsd3VR5INXheCVe5rHmrWFuLe/l5nl8zM/ruciXdmmxDSWg8Tbx2FsXcxzaj7XGY2Yqm3P8AuUxEU0+7yz20bdFllXtWx3dVHknRZZV7Vsd3VR5ILMituE4WGQ13ojGabzS1a69Vq7buTHyTxe+mTZ9tF01r7CV3tOZhTeu2oib2GuRxL1r31M9btxvjtg64AAAAAAABXfhs36qdn2R2In0NzNIrn821cj/zLEK78NjDV17PskxNMTNFrM4oq7XGtV7vBBBmwLZLe2l5tfu46/dwuQYGqPNF239vcrnpW6N/JE7o3zPLujdycsLc4HYxs8weAjCUaVy+5b3bprvUzcuT2+PVM1b/AJUc8CbE0V7Ps8wsTHNLeaTdqjsRVatxHgSsQCknCW2OYTQdWGz3TUXIyLFXeY3MPXVNc4a7MTNMRVPLNExE9PliY6c74TbwUNc4jVmgruW5ndqvZjktdNiblU76q7NUTzOZnrzHFqp9ymOu3XChtWruw7Uc3oj/AGfmeuiZ61XN7cR393yoV4EFdyNUamojfzKrB2qqvdiud3fkGp4a3VTyr8i2vH31mNg/Ud0l8Qo/mrfw2cNVTtEyTEzHoLmVU24nt03rkz4cLEcHjE0YvYvpS5bmJinCzan3aK6qZ/xpBIisvDh+8GlfjV/wKVmlX+HHiKact0jh9/o672Jubu1FNuP/ADA6ngadSXE/lS94u0hzhn9VjBfkmz428m7ggYWrD7HLVyqN0YnHX7tPbiOLR36JQzw1cNVb2mZTiN3oLuU0UxPbpu3d/wDhMAs3sQ6kOkPybZ8F27gNgWJoxexvSdy3MTFOCptfLRM0T/jTLvwVg4cf3q0j8NifBtuu4HXUgn8o3+9Q4rhyYimMPo/D7/RzVirkx2IiLUfzn9Tv+CNhasPsYwVyqN0YjF4i7T24ivid+iQQPwyeq5Z/Jlnw7i12xrqTaP8AyVhvFwqzw0cNVa2p5femPQXsqtTE9uLt2JjvfrWd2F4mjF7H9I3LcxMU5fbtfLRHEn/GmQd0q3w5fSujff4vvWVpFVOHLiKZr0bh4mOPEYu5VHYieYxHen9QO/4IHUcs/Hr/AH4QPww+rBV+T7HfqWC4JmFqw+xTK7lUboxGIxF2Pc5pNP8A5UC8MvDVWdrOGuzHob+V2a4n3K7lP8gWw2R9SrR35HwniaHWOL2KYmjF7I9IXLcxMU5ZYtfLRRFE/wCNMu0BVXhz/wD5J/Tv/wBXSHwRuoxgvjeI8NG3DkxFNWN0dh4n0du3i7kx2qptRHgylTgp4WrD7Eclrrjdze7iLse5zaun/wAoJcAAUN5wO1T2J+kbPlr5AKG84Hap7E/SNny2p1Zse2gaZ0/jM3z7LuY5bhopm9X5ttXN0TVFMehiuZnlmOs+hCMeEx1DtUfB2fH2wRVwG/SWsfhMJ3rq0arnAb9Jax+EwneurRgAAAAAAAAAAAAAAAAAAAAAAAAAAAAAAAAAAAAAAAAAAAAAAAAAAAAAAAAAAAAAAAA1OrvUpnXxK/4upWRZvV3qUzr4lf8AF1KyOt+HNVXvUeLZ6dwA6NUgAAAAAAAAAAAAAAANgAguZAAAAAAAAAAAAAAAAGxa5sVRiv7OPo32HaAKlIAAAAAAAAAAAAAAAAbzD+l7XvY7z0eeH9L2vex3no5i0zSv6MsADBkAAAAAAAAAAAAAAJiyL7yZf8Xt+DCHUxZF95Mv+L2/BhJu2mVjh2apnAJi3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UN4MPV9yn9L8TcXyUN4MPV9yn9L8TcXyAAAAAAAAAAAAAAAAAAAYOf4LB5lkWY4HNd3nficNcs4nfXxP9lVTMV+i63JM8rOcTttxF7C7I9W3cPMxc87rtG+OnEVU8Wf8ACZBTfTehMDtP2pYrKtC4e5lmnLG+urEX66rtVFmmd3NJ3z9tVM8lP9JlYajguaFiimK8XntVURumrzTbjfPZ+5uP4Dt3DRGr7XoYxkzhauXpzRHNY5PcmeX3YWoBBPQu6D9c573Vb+rRTt42AWtGZFVqDSmJxWKyyxujF4fEzFVy1Ezui5TVERvp3zG+N2+Onyxv3XMcttVuYa1sy1XXjeL5n868TFXG6++1VER7u/du7YK2bItjehdpuhKcywmNzrAZvZqnD4u3F+3cot3YiJ40UzRvmmYmJjl7Mb53I41Zp3UuwraNgr9jFRVctzzfB4y3E00Ym3v3VU1U9bsVU7+v0+WJSdwH8RepzjVeGiZ5hXYsXKo60VRVXEf4VS6XhuWbFWkNOX6op800Y+uiievxKrczV/jTQCe9KZ3h9SaayvOsHExYx+HoxFNMzvmnjUxM0z24nk+RtUY8Gebs7D9L8338fmd7dv8A7vN7nF/w3JOAAAAAAAcVtl0hOudnOb5LZinzZXRF7CzPJuvUTxqY39bfu4sz2KpdqAobwdtoUbM9c4vB6gpu4fK8duw2NiqmeNh7lFU8Wuaen6GZqiY6e6Z7G5enAY/CZjgreMwGKsYnCXaeNRes3IroqjsxMciINsuwXKNfYu5m2WYiMpz6qP8AaXYo41rEbulx6Y5Yq/3o+WJQVd4NG0TD3K8Ph7+V3LFU8tVvGVU0Ve7E0xP+AOy4XG0/Lcwyu1o7IMXaxdc3qb2YXrNUVUUcX7W1vjkmeNyzu6XFiOvO7puBtpG/k+jcx1BjbU27mcXKIsRVG6eYW9+6r86qqr5KYnrtHs44LdGDx1nG66zGxjKLcxVGAwXG5nXPYruTETMdqIj3VnrFm1h7Fuzh7dFqzbpiii3RTFNNNMRuiIiOlEQCvnDL0nezbReXagwlua7mT3qqb8UxyxZubomr5KqaP2plzXBG2nZbgMrvaOz7F28Jci9Vey+7eqimiuKvtrW+eSJ42+qOzxp7W+02Lw1jGYW9hsXaovYe9RNu5auU8amumY3TExPTiYVc2g8Fiu9j72L0LmmHs2LkzVGBx81RFvtU3IiZmOxEx7syC0ONxmGwOEuYrG4izh8Nbp41d67XFFFMdmZnkiFEOEZrq1tG2i2bWQcfE5dgqIwWDmimZnEVzV6KumOn6KZiI7MUxPXbi1wadouIqow9+9lduxTPJVcxtU0U+5EUzP8Agm3Y1wfsr0NmFrOc7xVObZ3a5bO6ji2MPV/epieWqrsVTu3daInlBJGy7TU6Q2fZFkVe7m2Ew1MXuL0ua1TNVzd2uNVUh3hnaTvZnpLK9RYS3NdWVXarWI4scsWbm7dVPaiqmI/PWLeONwuHx2Dv4TGWbd/DX6Jt3bVynjU10zG6YmOvEwCr/BH2nZbhMmr0bnuLtYS9bvVXcvuXqopouU1zvqt755Iq42+Y7PGnsLPY7G4XL8HcxePxNnDYW1Txq716uKKKY7MzPJCrm0Dgr3bmOu4rQ2aYe3h65mqMDj5qjmfapuRE747ETG/szLjLXBp2i4muixiL2V27NM8lV3GVVUU+5EUzP+ANJwhNb0bStpVqjIKbmJwGFppwGBimmd+Iqmqd9cR0/RVTujsxELqbNdORpLQeR5FPFm5g8LTRdmnpTcn0Vcx2pqmpG2xnYDleg8fbznOMVTm2eW4/2VUUcWzh57NETy1Vf70/JETypuBW/ho6TvZhprKdS4S3Nc5ZcqsYnixyxaubuLVPaiqN357X8EjadltnIZ0ZnmMtYTE2LtVzAV3q4pou0VzxqrcTPJxoqmqYjr8bk6SzOYYPDZjgcRg8dYt4jC4iibV21cp3010zG6YmOxuVZ19wVr9eOu4nQ+a4enDVzNUYLMJqibfapuUxPGjsb4iezMgtLmGOwmW4O7i8wxNjC4W1HGrvXq4oopjszM8kKF7fNZxtN2n0RkFFzE4KzFGX4CmmmeNfmap31RH+9VVujtRT0m/s8GnaJiq6LGJv5Xas0zuiq7jKqqafciKZn/BOWxjYHlWgcbbzjNcTGbZ7RH+yr4nFs4ffG6ZopnlmrrcafkiASVs909TpTRGSZHE0zVgsLRauVU9Kq5u31zHu1TVPyoK4aek72NyLJ9T4S3NcZfXVhsVNMb91uuYmiqe1FUTHu1wssx8ywOFzPL8RgcwsW8Rg8Rbm1dtXI3010zG6YmAVs4JO07LKdO06NzvGWsLjMNcqrwFV6uKab1uuZqmiJn8KKpqnd14mN3SlZLMswweV4K7jMyxVjCYS1HGuXr9cUUUx25nkVY15wVsTOOu4jRGbYfzLXM1Rg8wmqmq32qblMTxo7G+I7cz03JWeDRtExdyizir+V2rNPJFV3GVVU0x2oimZ/wAAc7t01fVtR2p0+cFu5iMLRxMuy+iKd1V70U+iiP8Aerqnd2t29eLQmQUaW0bkuR0TFXmHC27NVUdKquI9FV8tW+flRrsX2DZTs/xdGb5liYzbPqYmLd3icW1h98bp4lM8s1dbjT1ulEcqZwAAAAEY8JjqHao+Ds+PtpORjwmOodqj4Oz4+2CKuA36S1j8JhO9dWjVc4DfpLWPwmE711aMAAAAAAAAAAAAAAAAAAAAAAAAAAAAAAAAAAAAAAAAAAAAAAAAAAAAAAAAAAAAAAAAGp1d6lM6+JX/ABdSsizervUpnXxK/wCLqVkdb8Oaqveo8Wz07gB0apAAAAAAAAAAAAAAAAbABBcyAAAAAAAAAAAAAAAANi1zYqjFf2cfRvsO0AVKQAAAAAAAAAAAAAAAA3mH9L2vex3no88P6Xte9jvPRzFpmlf0ZYAGDIAAAAAAAAAAAAAATFkX3ky/4vb8GEOpiyL7yZf8Xt+DCTdtMrHDs1TOATFu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obwYer7lP6X4m4vkobwYer7lP6X4m4vkAAAAAAAAAAAAAAAAAAAwc+yvD53keYZVjYmcLjcPcw12I6fFrpmmd3b3SzgHzzouaq2G7S7nM4i1jsNM0ejpmbONsTPT7dFW6J7MTHWmFitNcKXSmNw1EZ9l+ZZZit3o+Z0Rftb+1VExV/lTBrbRWn9bZbGB1LltrGWqd8265303LUz16K45ae9PX3oLzrgnZRevVVZLqbG4O3M74oxWGpxG7tb6aqAdZjOEts9w9ma7OIzLFVRH3O1g5iqf2ppj/FAO2vbrmO0PCecuVYOvLciqriqu3NXGvYmYnfTx5jkiIndPFjfy9eeTdIeD4JVuLsTjNYV12+vTay7izPyzcnvJW2ebD9G6IxNvG4TCXcwzO3O+jF4+qLlVuezRTERTTPb3b+2DScFrZ5i9FaNxGPzmzVYzbOKqLtdmqN1Vm1TE8zpqjrVeiqmY62+InlhBvCB1fidqm0zL9NaasXbuHwV6rB4aiqmaZvX6qoi5XMTyxTHFiOXpRTM8m9dxosPpHIMPqq/qWzlWGozy/ai1cxcU+jmnvb5jkmrpzEREzugHro/I7OmdK5TkmGnjWsBhrdiKt27jzTTETV8s75+VuAAAAAAAAAAAAAAAAAAAAAAAAAAAAAAAAAAAAAARjwmOodqj4Oz4+2k5GPCY6h2qPg7Pj7YIq4DfpLWPwmE711aNVzgN+ktY/CYTvXVowAAAAAAAAAAAAAAAAAAAAAAAAAAAAAAAAAAAAAAAAAAAAAAAAAAAAAAAAAAAAAAAAanV3qUzr4lf8AF1KyLN6u9SmdfEr/AIupWR1vw5qq96jxbPTuAHRqkAAAAAAAAAAAAAAABsAEFzIAAAAAAAAAAAAAAAA2LXNiqMV/Zx9G+w7QBUpAAAAAAAAAAAAAAAADeYf0va97Heejzw/pe172O89HMWmaV/RlgAYMgAAAAAAAAAAAAABMWRfeTL/i9vwYQ6mLIvvJl/xe34MJN20yscOzVM4BMW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hvBh6vuU/pfibi+ShvBh6vuU/pfibi+QAAAAAAAAAAAAAAAAAAANXqnOLWn9NZrnGIp41rAYW7iaqd+7jcSmat3y7twOb2i7U9K7P4ot5/j5823KePRg8PRzS9VT2d3Spjt1TG9GdfCs0fFU8TJs/mnrTNuzE+MV+2faPz3bZr/ADC9isdzOquZxWYY65TxotxM7oppp3xvnrU074iIjtOv297Esn2baLwOb5dmeYYzE3sfRhK6b8URRum3cqmYiI3799EdfrglHorNI+wuffsWfrHne4VulYombORZ5XX1ori1TH6+PLjdj3B9yDW+znKNQ5hm2aYfFYzm3Ht2Jt8SniXq6I3b6ZnpUxPTcvt22FXtnuX286yXGXsxyTjU2783qYi7h6p5ImrdyTTM8m/dG6ZiOvvBZDYftXq2o3c/rpyqMtw2XTYptxN7mtdfH5pvmqd0RH2kckdnppTQnwUcs0vY0DczTS84zzVja6LWY0Yq9Fyq3etxPoY3UxHF3V745OlVG/lTYAAAAAAAAAAAAAAAAAAAAAAAAAAAAAAAAAAAAAAAjHhMdQ7VHwdnx9tJyMeEx1DtUfB2fH2wRVwG/SWsfhMJ3rq0arnAb9Jax+EwneurRgAAAAAAAAAAAAAAAAAAAAAAAAAAAAAAAAAAAAAAAAAAAAAAAAAAAAAAAAAAAAAAAA1OrvUpnXxK/wCLqVkWb1d6lM6+JX/F1KyOt+HNVXvUeLZ6dwA6NUgAAAAAAAAAAAAAAANgAguZAAAAAAAAAAAAAAAAGxa5sVRiv7OPo32HaAKlIAAAAAAAAAAAAAAAAbzD+l7XvY7z0eeH9L2vex3no5i0zSv6MsADBkAAAAAAAAAAAAAAJiyL7yZf8Xt+DCHUxZF95Mv+L2/BhJu2mVjh2apnAJi3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UN4MPV9yn9L8TcXyUN4MPV9yn9L8TcXyAAAAAAAAAAAAAAAAAAAcRtvsXcRsi1dRYiZrjLrtfJ2KY40/4RLt3li8NZxmEvYbE24uWL1FVu5RV0qqZjdMT8kgq7wHcRh4t6vw++mMVM4W5u69VEc1j/AAmf8YdjwysNXf2TYa5RTMxh80s3ap7ETbu0d+uFes6wup9gW1G7dy2qaaI43mW7domqzjcNM/a1bt2/rb4iYmKo3x1pW5zjLKtqmxK1YxdNmxis7yuxiqeLv4lq/VRTcp3dfixXu7e4HPcEzMLeM2LZbYt1RNeBxGIw9yOxM3Jud65Dudq+Gw2L2Zars46KfM85ZiKqpq/Bmm3VVFXuxMRPyKVbM9o2o9jOoczy+/l8XbVVzmeNy3E1TRMXKeSKqao38Wrt7piY3dPkmN9tY4Q2b6509dyTAZXbybAYjdGJmMRN65dpid/F43FpimmevG7fPS37t8SHYcB/G3ozHVWB3zOHqtWL+7rU1RNcf4xP+ELYoE4Imh8XpvR+NzvNLNVjF51VRVat1xuqpsURPFqnscaaqp9yKZT2AAAAAAAAAAAAAAAAAAAAAAAAAAAAAAAAAAAAAAAjHhMdQ7VHwdnx9tJyMeEx1DtUfB2fH2wRVwG/SWsfhMJ3rq0arnAb9Jax+EwneurRgAAAAAAAAAAAAAAAAAAAAAAAAAAAAAAAAAAAAAAAAAAAAAAAAAAAAAAAAAAAAAAAA1OrvUpnXxK/4upWRZvV3qUzr4lf8XUrI634c1Ve9R4tnp3ADo1SAAAAAAAAAAAAAAAA2ACC5kAAAAAAAAAAAAAAAAbFrmxVGK/s4+jfYdoAqUgAAAAAAAAAAAAAAABvMP6Xte9jvPR54f0va97HeejmLTNK/oywAMGQAAAAAAAAAAAAAAmLIvvJl/xe34MIdTFkX3ky/wCL2/BhJu2mVjh2apnAJi3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UN4MPV9yn9L8TcXyUN4MPV9yn9L8TcXyAAAAAAAAAAAAAAAAAAAeeJv2cLh7l/E3bdmxbpmqu5cqimmmI6czM8kQ9HIbX8sxOcbL9UYDA01V4q7gLvM6KenXVFO/ix253bvlBlZhb0lrnCXMtxdeTZ7ZpjmlViLlu/NHW40bpmaZ5d2+NzeZZgMNleW4XAYC1FnB4W1TYs2qZmYoopiIpjl5eSIhT3gWZhh8Pr/ADjBXq6ab+LwG+zvn7aaK6ZmmO3umZ9ymVywcdrnZppLXFVN3UeT2cRiqKeLTibdVVq7EdaOPTMTMdqd8NBprYRs/wBP4+3jcPkvmrE2541FWNvVXqaZ7PEmeLPyxKUAAAAAAAAAAAAAAAAAAAAAAAAAAAAAAAAAAAAAAAAABGPCY6h2qPg7Pj7aTkY8JjqHao+Ds+PtgirgN+ktY/CYTvXVo1XOA36S1j8JhO9dWjAAAAAAAAAAAAAAAAAAAAAAAAAAAAAAAAAAAAAAAAAAAAAAAAAAAAAAAAAAAAAAAABqdXepTOviV/xdSsizervUpnXxK/4upWR1vw5qq96jxbPTuAHRqkAAAAAAAAAAAAAAABsAEFzIAAAAAAAAAAAAAAAA2LXNiqMV/Zx9G+w7QBUpAAAAAAAAAAAAAAAADeYf0va97Heejzw/pe172O89HMWmaV/RlgAYMgAAAAAAAAAAAAABMWRfeTL/AIvb8GEOpiyL7yZf8Xt+DCTdtMrHDs1TOATFu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obwYer7lP6X4m4vkobwYer7lP6X4m4vkAAAAAAAAAAAAAAAAAAA02tc2u5Do3Ps4w1u3cv5fgL+Lt0XN/Fqqt26qoid3Lu3w3LHzHBYfMcvxOBx1mm/hMTaqs3rVXSroqiYqpntTEzAPm3m2rsTf1n9k2S4WxkOYc15vTTl81RRRc69VMVTO7fv5aelyzybuRLGG4U+trWHt27uW5BfrppiJuV2LsVVz2ZiLkRv8AciIWV5zezz2p5b+zP9TnN7PPanlv7M/1BW7oq9Z+xGnf3N7606KvWfsRp39ze+tWR5zezz2p5b+zP9TnN7PPanlv7M/1By3By2q51tN+yHz8weXYbzu8z8y8x0V08bmnNd/G41VX9yN27d05TQ0GlNG6e0l5q+xvKcNl3mric25jExx+Lv4u/l63Gq/W34AAAAAAAAAAAAAAAAAAAAAAAAAAAAAAAAAAAAAACMeEx1DtUfB2fH20nIx4THUO1R8HZ8fbBFXAb9Jax+EwneurRqucBv0lrH4TCd66tGAAAAAAAAAAAAAAAAAAAAAAAAAAAAAAAAAAAAAAAAAAAAAAAAAAAAAAAAAAAAAAAADU6u9SmdfEr/i6lZFm9XepTOviV/xdSsjrfhzVV71Hi2encAOjVIAAAAAAAAAAAAAAADYAILmQAAAAAAAAAAAAAAABsWubFUYr+zj6N9h2gCpSAAAAAAAAAAAAAAAAG8w/pe172O89Hnh/S9r3sd56OYtM0r+jLAAwZAAAAAAAAAAAAAACYsi+8mX/ABe34MIdTFkX3ky/4vb8GEm7aZWOHZqmcAmL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3gw9X3Kf0vxNxfJQ3gw9X3Kf0vxNxfIAAAAAAAAAAAAAAAAAAAHObSM6uac0DqHN8PO7EYPA3btqexcimeL/AJtwIa24cIajS2Z4jINH2bGMzSxM0YnGXvRWrFfXoppj7aqOvy7onk5eWIrvmu1jaPm1NzF39TZzRaifRVYSucPRT2v9nFMQ7Xgr7PsBrjVOZ5tqO1GNwOVxRVzC76Km/euTVMTX/eiOLVMxPTmY38m+JnrhS2bWG2FZvZw9qi1ZouYamiiimKaaY5tRyREdIGFwRc6zXPdm+ZYrPMzx2ZYmjNrtum7jL9d6uKIs2ZimJqmZ3b5md3blqeEjtT1boHU2Q2sjwXMcq+7XMReoiu3jKulNnf06YiOWelO+YnpRy+3Ar6lma/lm74iwkPblp3C6l2WahwuLt01V2MJcxmHqmOWi7apmqmYnrb90xPaqkG22c6xy/XekcFnuV76bd+Jpu2ap31WbsfbUT7k9frxMT13Sqq8CDNbs1apyiqqZsRFnF26etTV6KmqfljifsrVAAAAAAAAAAAAAAAAAAAAAAAAAAAAAAAAAAAAAAAIx4THUO1R8HZ8fbScjHhMdQ7VHwdnx9sEVcBv0lrH4TCd66tGq5wG/SWsfhMJ3rq0YAAAAAAAAAAAAAAAAAAAAAAAAAAAAAAAAAAAAAAAAAAAAAAAAAAAAAAAAAAAAAAAANTq71KZ18Sv+LqVkWb1d6lM6+JX/ABdSsjrfhzVV71Hi2encAOjVIAAAAAAAAAAAAAAADYAILmQAAAAAAAAAAAAAAABsWubFUYr+zj6N9h2gCpSAAAAAAAAAAAAAAAAG8w/pe172O89Hnh/S9r3sd56OYtM0r+jLAAwZAAAAAAAAAAAAAACYsi+8mX/F7fgwh1MWRfeTL/i9vwYSbtplY4dmqZwCYt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FG1jNcwwOosNawWPxeHtzhKapos3qqImePXy7onp8kJXQ3tk9U+F+J0+HWt8Epiq9RFUfP/AMSxq0OX+yHOvZjMe6a/6n2Q517MZj3TX/Vqx2P5Fn4Y8mv5tp9kOdezGY901/1Pshzr2YzHumv+rVh+RZ+GPI+bafZDnXsxmPdNf9T7Ic69mMx7pr/q1YfkWfhjyPm2n2Q517MZj3TX/U+yHOvZjMe6a/6tWH5Fn4Y8j5tp9kOdezGY901/1Pshzr2YzHumv+rVh+RZ+GPI+bafZDnXsxmPdNf9T7Ic69mMx7pr/q1YfkWfhjyPm2n2Q517MZj3TX/U+yHOvZjMe6a/6tWH5Fn4Y8j5tp9kOdezGY901/1Pshzr2YzHumv+rVh+RZ+GPI+bafZDnXsxmPdNf9T7Ic69mMx7pr/q1YfkWfhjyPmmzZPjMVjtO4m7jcTexFyMXVTFd65NcxHEo5N89bll2jg9jfqYxXxyrwKHeOFxKIi9VxHe206ABBegAAAAAAAAAAAAAAAAAAAAAAAAAAAAAAAAAAAAAAAAAAAAAAAAAAAAAAAAAAAAAAAAAAAAAAAAAAAAAAAAAAAAAAAAAAAAAAAAAAAAAAAAAAAAAAAAAAAAAAAKG8GHq+5T+l+JuL5KG8GHq+5T+l+JuL5AAAAAAAAAAAAAAAAAAAOZ2m5Ld1Fs91FlOGjjYnFYG7RZp7NzizNMftRDpgFN+B3rHBZDqjNtPZrdpw1WbRbnDV3Z4sc2t8aOZzv6U1RVyb+vTu6cwmvhWdRHOvhcN46hG/CC2B43G5ritT6FsRerv1TdxmW0TEVcfpzctdnf05p6e/pb9+6IKz7XuuJ09idI6izLH14HfRFzCY+1vu0TRVFVMcauOPG6Yjk3gs5wK+pZmv5Zu+IsOn4SOucFpLZxmWDqvUTmubWK8HhbET6KYrji117utFNMzy9ndCn2itqurdE6fxGT6azC3gsLfv1YmurzPRcr49VNNMzE1RO7kohttF7Ptb7XtQRj8VVjbmHu1R5ozfH8aaKaexTM/bzHWpp6XJ0o5QS/wIslvUYbU2eXKJixdqtYOzV/emnfVX+rjUfrWjaPROmMu0dpjA5Hk9uaMJhaOLFVX21yqeWquqevMzvn/wBG8AAAAAAAAAAAAAAAAAAAAAAAAAAAAAAAAAAAAAAARjwmOodqj4Oz4+2k5GPCY6h2qPg7Pj7YIq4DfpLWPwmE711aNVzgN+ktY/CYTvXVowAAAAAAAAAAAAAAAAAAAAAAAAAAAAAAAAAAAAAAAAAAAAAAAAAAAAAAAAAAAAAAAAanV3qUzr4lf8XUrIs3q71KZ18Sv+LqVkdb8Oaqveo8Wz07gB0apAAAAAAAAAAAAAAAAbABBcyAAAAAAAAAAAAAAAANi1zYqjFf2cfRvsO0AVKQAAAAAAAAAAAAAAAA3mH9L2vex3no88P6Xte9jvPRzFpmlf0ZYAGDIAAAAAAAAAAAAAATFkX3ky/4vb8GEOpiyL7yZf8AF7fgwk3bTKxw7NUzgExb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G9snqnwvxOnw60yIb2yeqfC/E6fDrXGB7XG6WNehwYDtWoAAAAAAAAAAAAAAABMmxv1MYr45V4FDvHB7G/UxivjlXgUO8cBie12m9up0ACC9AAAAAAAAAAAAAAAAAAAAAAAAAAAAAAAAAAAAAAAAAAAAAAAAAAAAAAAAAAAAAAAAAAAAAAAAAAAAAAAAAAAAAAAAAAAAAAAAAAAAAAAAAAAAAAAAAAAAAAAAUN4MPV9yn9L8TcXyUN4MPV9yn9L8TcXyAAAAAAAAAAAAAAAAAAAYec5lhsmyfHZnj6poweCsXMTeqppmqYoopmqqYiOnyRPIzGp1flFWf6TzrJqL0WKsxwV/CRdmnjRRNy3VRxt3X3b9+4GLpPWmm9W2Oa6cznB4/k4027dzdcpj/AHqJ3VU/LENnmeUZbmtEUZpl+DxtEdKnE2abkR+1EqQ6m4P20LS1/wA15Xh6c0otTxqL+WXp5rT2J4k7q9/vd7+6a27bRdE4qMBnVy5mFFrkrwub2qovUx7/AJK9/vpn3AXMwujNL4S7F3C6byWzdid8V28DapmPlilvoiIiIiIiI6UQgfRXCa0jnPM7OoLOKyHFVck1XI5tY39qumN8fLTEdtNWT5vl2d4KnGZPj8LjsLV0ruGu03Kf1xIM4AAAAAAAAAAAAAAAAAAAAAAAAAAAAAAAAAAAAAAABGPCY6h2qPg7Pj7aTkY8JjqHao+Ds+PtgirgN+ktY/CYTvXVo1XOA36S1j8JhO9dWjAAAAAAAAAAAAAAAAAAAAAAAAAAAAAAAAAAAAAAAAAAAAAcvtN9RGZfNeNodQ5fab6iMy+a8bQlXLabP7o5vJ0IHAfQ2kAAAAAAAAAAAAAAAB+bv3Ov3JYDPu/c6/clgMoU+J5qQB6rAAAAAAAAAAAAAAAAGwAQXMgAAAAAAAAAAAAAAADYtc2KoxX9nH0b7DtAFSkAAAAAAAAAAAAAAAAN5h/S9r3sd56PPD+l7XvY7z0cxaZpX9GWABgyAAAAAAAAAAAAAAExZF95Mv8Ai9vwYQ6mLIvvJl/xe34MJN20yscOzVM4BMW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vbJ6p8L8Tp8OtMiG9snqnwvxOnw61xge1xuljXocGA7VqAAAAAAAAAAAAAAAATJsb9TGK+OVeBQ7xwexv1MYr45V4FDvHAYntdpvbqdAAgvQAAAAAAAAAAAAAAAAAAAAAAAAAAAAAAAAAAAAAAAAAAAAAAAAAAAAAAAAAAAAAAAAAAAAAAAAAAAAAAAAAAAAAAAAAAAAAAAAAAAAAAAAAAAAAAAAAAAAAAAFDeDD1fcp/S/E3F8lDeDD1fcp/S/E3F8gAAAAAAAAAAAAAAAAAAAeOOxeHwGCxGMxt6ixhcPbqu3btyd1NFFMb6qpnrRERMg9mrz/T2T6iwvmbPcrwWYWOtTibNNzi9uN8ck9uEQaw4TGjMm49rJaMXnuJp5I5hTzKzv7E11xv+WKZhCWqOEZrzUt/zHkNNnKLd2eLRawNrmt+rf1uPVvnf72KQSvtJ4Pmzyxg7mPt5zOlI5d1V7EU14ff725MVb+1FUe4q9jcRe0TqSudIarnFcT7XHZbN6xxv92YqiN/yb47cpEyDYftK17jIzDUE38FRc5asVnN6qb0x2qJ317+1MRHbThorgzaQyXmd7P7uJz7FU8sxdnmNjf2qKZ3z8tUx2gfjgq7RdR67wWoLGp8VbxdWW+ZuY34tRRXVFzmu+KuLuiftKetv6e/enlh5RlWX5NgqMHlGBwuBwtH2tnDWqbdEfJEbmYAAAAAAAAAAAAAAAAAAAAAAAAAAAAAAAAAAAAAAAjHhMdQ7VHwdnx9tJyMeEx1DtUfB2fH2wRVwG/SWsfhMJ3rq0arnAb9Jax+EwneurRgAAAAAAAAAAAAAAAAAAAAAAAAAAAAAAAAAAAAAAAAAAAAOX2m+ojMvmvG0OocvtN9RGZfNeNoSrltNn90c3k6EDgPobSAAAAAAAAAAAAAAAA/N37nX7ksBn3fudfuSwGUKfE81IA9VgAAAAAAAAAAAAAAADYAILmQAAAAAAAAAAAAAAABsWubFUYr+zj6N9h2gCpSAAAAAAAAAAAAAAAAG8w/pe172O89Hnh/S9r3sd56OYtM0r+jLAAwZAAAAAAAAAAAAAACYsi+8mX/ABe34MIdTFkX3ky/4vb8GEm7aZWOHZqmcAmL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3tk9U+F+J0+HWmRDe2T1T4X4nT4da4wPa43Sxr0ODAdq1AAAAAAAAAAAAAAAAJk2N+pjFfHKvAod44PY36mMV8cq8Ch3jgMT2u03t1OgAQXoAAAAAAAAAAAAAAAAAAAAAAAAAAAAAAAAAAAAAAAAAAAAAAAAAAAAAAAAAAAAAAAAAAAAAAAAAAAAAAAAAAAAAAAAAAAAAAAAAAAAAAAAAAAAAAAAAAAAAAAChvBh6vuU/pfibi+ShvBh6vuU/pfibi+QAAAAAAAAAAAAAAAAAADR66yvEZ3ojUOU4Lieasfl2Iwtrjzup49dqqmnfPWjfMN4ArLorgq5fh+Z39ZZzdxlyOWcLgI5nb39iblXoqo9yKU86S0TpvSNjmWnMmweA5N03LdG+5VH+9cnfVV8suhfi/etYezXexFyi1aojjVV11RTTTHZmZ6QP2If1xwhdD6Z5pZwmMrzvHU8nMsv3VURPbuz6Hd73je4r7rjhJayz/mljJeYZBg6uSIw3o70x27lUcnu0xTILwxVTNc0RVHGiImY38sRPSn/AAn9T+q48DzLtQ2qdW5tqTD5lT54zhJs4nHRXxsRxebcaYmrlqiONTy9tY4AAAAAAAAAAAAAAAAAAAAAAAAAAAAAAAAAAAAAABGPCY6h2qPg7Pj7aTkY8JjqHao+Ds+PtgirgN+ktY/CYTvXVo1XOA36S1j8JhO9dWjAAAAAAAAAAAAAAAAAAAAAAAAAAAAAAAAAAAAAAAAAAAAAcvtN9RGZfNeNodQ5fab6iMy+a8bQlXLabP7o5vJ0IHAfQ2kAAAAAAAAAAAAAAAB+bv3Ov3JYDPu/c6/clgMoU+J5qQB6rAAAAAAAAAAAAAAAAGwAQXMgAAAAAAAAAAAAAAADYtc2KoxX9nH0b7DtAFSkAAAAAAAAAAAAAAAAN5h/S9r3sd56PPD+l7XvY7z0cxaZpX9GWABgyAAAAAAAAAAAAAAExZF95Mv+L2/BhDqYsi+8mX/F7fgwk3bTKxw7NUzgExb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G9snqnwvxOnw60yIb2yeqfC/E6fDrXGB7XG6WNehwYDtWoAAAAAAAAAAAAAAABMmxv1MYr45V4FDvHB7G/UxivjlXgUO8cBie12m9up0ACC9AAAAAAAAAAAAAAAAAAAAAAAAAAAAAAAAAAAAAAAAAAAAAAAAAAAAAAAAAAAAAAAAAAAAAAAAAAAAAAAAAAAAAAAAAAAAAAAAAAAAAAAAAAAAAAAAAAAAAAAAUN4MPV9yn9L8TcXyUN4MPV9yn9L8TcXyAAAAAAAAAAAAAAAAAAAcprPaJpTRluqdRZ1hcNeiN8Yamrml6rsbrdO+r5d27tqx8Jjalq/AbRM50xleb3cvynCxZimnCRzO5Xx7NFc8a5HounXPJExG7rI32WaAw20DM6qMfq3Kcorqr3VW8VXM4m7M9eimd0Vb/fb+0CY9ccKq5VzTD6KyWKI6UYzMZ3z7sWqZ/xmqfcRDcv7TNsGN3f/vfO6ON9rRHEwtqf8LdE+7ulazRXB80Lprmd3E4GvOsZTy81zGYro39q3G6jd7sTPbS1h7FnDWKLOGtW7NmiOLRbt0xTTTHYiI6QPnHhtEYjA7Vcs0bqP/Y3ruY4XB4rzPciqaKbtVG/i1bpjfFNfYmN/ZXn0Vso0Zo3mdeTZJh5xdH/APF4mObXt/Ziqrfxfzd0Ku67/wDnBw35fy3/AEF2wAAAAAAAAAAAAAAAAAAAAAAAAAAAAAAAAAAAAAAAAEY8JjqHao+Ds+PtpORjwmOodqj4Oz4+2CKuA36S1j8JhO9dWjVc4DfpLWPwmE711aMAAAAAAAAAAAAAAAAAAAAAAAAAAAAAAAAAAAAAAAAAAAABy+031EZl8142h1Dl9pvqIzL5rxtCVctps/ujm8nQgcB9DaQAAAAAAAAAAAAAAAH5u/c6/clgM+79zr9yWAyhT4nmpAHqsAAAAAAAAAAAAAAAAbABBcyAAAAAAAAAAAAAAAANi1zYqjFf2cfRvsO0AVKQAAAAAAAAAAAAAAAA3mH9L2vex3no88P6Xte9jvPRzFpmlf0ZYAGDIAAAAAAAAAAAAAATFkX3ky/4vb8GEOpiyL7yZf8AF7fgwk3bTKxw7NUzgExb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G9snqnwvxOnw60yIb2yeqfC/E6fDrXGB7XG6WNehwYDtWoAAAAAAAAAAAAAAABMmxv1MYr45V4FDvHB7G/UxivjlXgUO8cBie12m9up0ACC9AAAAAAAAAAAAAAAAAAAAAAAAAAAAAAAAAAAAAAAAAAAAAAAAAAAAAAAAAAAAAAAAAAAAAAAAAAAAAAAAAAAAAAAAAAAAAAAAAAAAAAAAAAAAAAAAAAAAAAAAUN4MPV9yn9L8TcXyUN4MPV9yn9L8TcXyAAAAAAAAAAAAAAAAAABwmvtk+j9dXLmIzvKqYzCuIicdhquZX+SN0b6o5Kt0RERxonkhXnXHBZznA80v6PzOzmlmOWMNit1m9Hair7Sqe3PFXBAfP/L9Y7T9k+MowOIv5pgLVPJTg8xtzcsVRH9zjb43duiY91Mei+FXg73M7GssluYWueScVl88ejf2Zt1TviPcqq9xZPM8uwWa4O5hMzwmHxmFucldnEW4uUVe7TMbkK644NGkM85pfyGvEZDjKuWIs/wC1sTPbt1Tvj82qI7QIFzfPMu1LwpcrzfJcR5py/FZ5l1dq7xaqeNETZieSqImOWJjljrL3KF6x2C690he814LCTmuHs1RXRisrqmquiY5YniclcTHT3xExHZfvR/CA17pW5GGx+LjN8Pani1WMzpmq5Tu6cc05K9/vpn3AXxEabE9rGD2o4LMarGWX8uxeXcy80W67kXKJ5px+LxKo3TP2lW/fEdbppLAAAAAAAAAAAAAAAAAAAAAAAAAAAAAAAAAAAAAAARjwmOodqj4Oz4+2k5GPCY6h2qPg7Pj7YIq4DfpLWPwmE711aNVzgN+ktY/CYTvXVowAAAAAAAAAAAAAAAAAAAAAAAAAAAAAAAAAAAAAAAAAAAAHL7TfURmXzXjaHUOX2m+ojMvmvG0JVy2mz+6ObydCBwH0NpAAAAAAAAAAAAAAAAfm79zr9yWAz7v3Ov3JYDKFPieakAeqwAAAAAAAAAAAAAAABsAEFzIAAAAAAAAAAAAAAAA2LXNiqMV/Zx9G+w7QBUpAAAAAAAAAAAAAAAADeYf0va97Heejzw/pe172O89HMWmaV/RlgAYMgAAAAAAAAAAAAABMWRfeTL/i9vwYQ6mLIvvJl/xe34MJN20yscOzVM4BMW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vbJ6p8L8Tp8OtMiG9snqnwvxOnw61xge1xuljXocGA7VqAAAAAAAAAAAAAAAATJsb9TGK+OVeBQ7xwexv1MYr45V4FDvHAYntdpvbqdAAgvQAAAAAAAAAAAAAAAAAAAAAAAAAAAAAAAAAAAAAAAAAAAAAAAAAAAAAAAAAAAAAAAAAAAAAAAAAAAAAAAAAAAAAAAAAAAAAAAAAAAAAAAAAAAAAAAAAAAAAAAFDeDD1fcp/S/E3F8lDeDD1fcp/S/E3F8gAAAAAAAAAAAAAAAAAAAAAAHK6z2e6V1nbmNRZLhcVdmN0YiKeJep9y5Tuq+TfudUAjrZPspyzZnjs9uZLjsViMLmfMJiziYpmqzzPmn4UbuNE807HJu6c70igAAAAAAAAAAAAAAAAAAAAAAAAAAAAAAAAAAAAAAAjHhMdQ7VHwdnx9tJyMeEx1DtUfB2fH2wRVwG/SWsfhMJ3rq0arnAb9Jax+EwneurRgAAAAAAAAAAAAAAAAAAAAAAAAAAAAAAAAAAAAAAAAAAAAOX2m+ojMvmvG0OocvtN9RGZfNeNoSrltNn90c3k6EDgPobSAAAAAAAAAAAAAAAA/N37nX7ksBn3fudfuSwGUKfE81IA9VgAAAAAAAAAAAAAAADYAILmQAAAAAAAAAAAAAAABsWubFUYr+zj6N9h2gCpSAAAAAAAAAAAAAAAAG8w/pe172O89Hnh/S9r3sd56OYtM0r+jLAAwZAAAAAAAAAAAAAACYsi+8mX/ABe34MIdTFkX3ky/4vb8GEm7aZWOHZqmcAmL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3tk9U+F+J0+HWmRDe2T1T4X4nT4da4wPa43Sxr0ODAdq1AAAAAAAAAAAAAAAAJk2N+pjFfHKvAod44PY36mMV8cq8Ch3jgMT2u03t1OgAQXoAAAAAAAAAAAAAAAAAAAAAAAAAAAAAAAAAAAAAAAAAAAAAAAAAAAAAAAAAAAAAAAAAAAAAAAAAAAAAAAAAAAAAAAAAAAAAAAAAAAAAAAAAAAAAAAAAAAAAAAChvBh6vuU/pfibi+ShvBh6vuU/pfibi+QAAAAAAAAAAAAAAAAAAAAAAAAAAAAAAAAAAAAAAAAAAAAAAAAAAAAAAAAAAAAAAAACMeEx1DtUfB2fH20nIx4THUO1R8HZ8fbBFXAb9Jax+EwneurRqucBv0lrH4TCd66tGAAAAAAAAAAAAAAAAAAAAAAAAAAAAAAAAAAAAAAAAAAAAA5fab6iMy+a8bQ6hy+031EZl8142hKuW02f3RzeToQOA+htIAAAAAAAAAAAAAAAD83fudfuSwGfd+51+5LAZQp8TzUgD1WAAAAAAAAAAAAAAAANgAguZAAAAAAAAAAAAAAAAGxa5sVRiv7OPo32HaAKlIAAAAAAAAAAAAAAAAbzD+l7XvY7z0eeH9L2vex3no5i0zSv6MsADBkAAAAAAAAAAAAAAJiyL7yZf8AF7fgwh1MWRfeTL/i9vwYSbtplY4dmqZwCYt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De2T1T4X4nT4daZEN7ZPVPhfidPh1rjA9rjdLGvQ4MB2rUAAAAAAAAAAAAAAAAmTY36mMV8cq8Ch3jg9jfqYxXxyrwKHeOAxPa7Te3U6ABBegAAAAAAAAAAAAAAAAAAAAAAAAAAAAAAAAAAAAAAAAAAAAAAAAAAAAAAAAAAAAAAAAAAAAAAAAAAAAAAAAAAAAAAAAAAAAAAAAAAAAAAAAAAAAAAAAAAAAAAAKG8GHq+5T+l+JuL5KG8GHq+5T+l+JuL5AAAAAAAAAAAAAAAAAAAAAAAAAAAAAAAAAAAAAAAAAAAAAAAAAAAAAAAAAAAAAAAAAIx4THUO1R8HZ8fbScjHhMdQ7VHwdnx9sEVcBv0lrH4TCd66tGq5wG/SWsfhMJ3rq0YAAAAAAAAAAAAAAAAAAAAAAAAAAAAAAAAAAAAAAAAAAAADl9pvqIzL5rxtDqHL7TfURmXzXjaEq5bTZ/dHN5OhA4D6G0gAAAAAAAAAAAAAAAPzd+51+5LAZ937nX7ksBlCnxPNSAPVYAAAAAAAAAAAAAAAA2ACC5kAAAAAAAAAAAAAAAAbFrmxVGK/s4+jfYdoAqUgAAAAAAAAAAAAAAABvMP6Xte9jvPR54f0va97HeejmLTNK/oywAMGQAAAAAAAAAAAAAAmLIvvJl/wAXt+DCHUxZF95Mv+L2/BhJu2mVjh2apnAJi3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EN7ZPVPhfidPh1pkQ3tk9U+F+J0+HWuMD2uN0sa9DgwHatQAAAAAAAAAAAAAAACZNjfqYxXxyrwKHeOD2N+pjFfHKvAod44DE9rtN7dToAEF6AAAAAAAAAAAAAAAAAAAAAAAAAAAAAAAAAAAAAAAAAAAAAAAAAAAAAAAAAAAAAAAAAAAAAAAAAAAAAAAAAAAAAAAAAAAAAAAAAAAAAAAAAAAAAAAAAAAAAAAAobwYer7lP6X4m4vkobwYer7lP6X4m4vkAAAAAAAAAAAAAAAAAAAAAAAAAAAAAAAAAAAAAAAAAAAAAAAAAAAAAAAAAAAAAAAAAjHhMdQ7VHwdnx9tJyMeEx1DtUfB2fH2wRVwG/SWsfhMJ3rq0arnAb9Jax+EwneurRgAAAAAAAAAAAAAAAAAAAAAAAAAAAAAAAAAAAAAAAAAAAAOX2m+ojMvmvG0OocvtN9RGZfNeNoSrltNn90c3k6EDgPobSAAAAAAAAAAAAAAAA/N37nX7ksBn3fudfuSwGUKfE81IA9VgAAAAAAAAAAAAAAADYAILmQAAAAAAAAAAAAAAABsWubFUYr+zj6N9h2gCpSAAAAAAAAAAAAAAAAG8w/pe172O89Hnh/S9r3sd56OYtM0r+jLAAwZAAAAAAAAAAAAAACYsi+8mX/ABe34MIdTFkX3ky/4vb8GEm7aZWOHZqmcAmL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3tk9U+F+J0+HWmRDe2T1T4X4nT4da4wPa43Sxr0ODAdq1AAAAAAAAAAAAAAAAJk2N+pjFfHKvAod44PY36mMV8cq8Ch3jgMT2u03t1OgAQXoAAAAAAAAAAAAAAAAAAAAAAAAAAAAAAAAAAAAAAAAAAAAAAAAAAAAAAAAAAAAAAAAAAAAAAAAAAAAAAAAAAAAAAAAAAAAAAAAAAAAAAAAAAAAAAAAAAAAAAAChvBh6vuU/pfibi+ShvBh6vuU/pfibi+QAAAAAAAAAAAAAAAAAAAAAAAAAAAAAAAAAAAAAAAAAAAAAAAAAAAAAAAAAAAAAAAACMeEx1DtUfB2fH20nIx4THUO1R8HZ8fbBFXAb9Jax+EwneurRqucBv0lrH4TCd66tGAAAAAAAAAAAAAAAAAAAAAAAAAAAAAAAAAAAAAAAAAAAAA5fab6iMy+a8bQ6hy+031EZl8142hKuW02f3RzeToQOA+htIAAAAAAAAAAAAAAAD83fudfuSwGfd+51+5LAZQp8TzUgD1WAAAAAAAAAAAAAAAANgAguZAAAAAAAAAAAAAAAAGxa5sVRiv7OPo32HaAKlIAAAAAAAAAAAAAAAAbzD+l7XvY7z0eeH9L2vex3no5i0zSv6MsADBkAAAAAAAAAAAAAAJiyL7yZf8AF7fgwh1MWRfeTL/i9vwYSbtplY4dmqZwCYt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De2T1T4X4nT4daZEN7ZPVPhfidPh1rjA9rjdLGvQ4MB2rUAAAAAAAAAAAAAAAAmTY36mMV8cq8Ch3jg9jfqYxXxyrwKHeOAxPa7Te3U6ABBegAAAAAAAAAAAAAAAAAAAAAAAAAAAAAAAAAAAAAAAAAAAAAAAAAAAAAAAAAAAAAAAAAAAAAAAAAAAAAAAAAAAAAAAAAAAAAAAAAAAAAAAAAAAAAAAAAAAAAAAKG8GHq+5T+l+JuL5KG8GHq+5T+l+JuL5AAAAAAAAAAAAAAAAAAAAAAAAAAAAAAAAAAAAAAAAAAAAAAAAAAAAAAAAAAAAAAAAAIx4THUO1R8HZ8fbScjHhMdQ7VHwdnx9sEVcBv0lrH4TCd66tGq5wG/SWsfhMJ3rq0YAAAAAAAAAAAAAAAAAAAAAAAAAAAAAAAAAAAAAAAAAAAADl9pvqIzL5rxtDqHL7TfURmXzXjaEq5bTZ/dHN5OhA4D6G0gAAAAAAAAAAAAAAAPzd+51+5LAZ937nX7ksBlCnxPNSAPVYAAAAAAAAAAAAAAAA2ACC5kAAAAAAAAAAAAAAAAbFrmxVGK/s4+jfYdoAqUgAAAAAAAAAAAAAAABvMP6Xte9jvPR54f0va97HeejmLTNK/oywAMGQAAAAAAAAAAAAAAmLIvvJl/wAXt+DCHUxZF95Mv+L2/BhJu2mVjh2apnAJi3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EN7ZPVPhfidPh1pkQ3tk9U+F+J0+HWuMD2uN0sa9DgwHatQAAAAAAAAAAAAAAACZNjfqYxXxyrwKHeOD2N+pjFfHKvAod44DE9rtN7dToAEF6AAAAAAAAAAAAAAAAAAAAAAAAAAAAAAAAAAAAAAAAAAAAAAAAAAAAAAAAAAAAAAAAAAAAAAAAAAAAAAAAAAAAAAAAAAAAAAAAAAAAAAAAAAAAAAAAAAAAAAAAobwYer7lP6X4m4vkobwYer7lP6X4m4vkAAAAAAAAAAAAAAAAAAAAAAAAAAAAAAAAAAAAAD83blFq1Xcu100W6Imqqqqd0UxHTmZ7AP0Iywm3fZvjMfZwWG1JFzE3rtNm3TGCxO6quZ3RG/me7pz09+5JoAOQ1ptK0jouvmWo87w2FxO7fGHp4127u60zRREzET2ZiIB14hyxwkNnF2/FuvMsZap37uaV4K5xf8ACJn/AASXpjU+SaqwHm3TuZ4XMMNE7qqrFe+aJ7FUdOme1MRINwAAOO1ptM0fou5zHUWeYbDYrdv8zURVdu7p6W+iiJmN/ZndDjcPwkNnF2/FuvMsZZpmd3NLmCucX/CJn/AExjUaZ1LkuqMv83aezPC5hht+6a7FcVcWexVHTpntTES24AON1ptO0dou7NjUOeYfD4vdv8zW4qu3Y7G+iiJmN/ZncDshDmG4SGzi9fi3XmeMsUzO7mlzBXOL/hEz/gk7Teo8n1Pl8Y7T+ZYXMMLM7prsVxVxZ7FUdOme1O6QbUAAcXrTajo3Rl6cPqDPMPYxcRvnDW4qvXY7G+miJmn5dzkcLwj9nF6/FuvM8ZYpmd3NLmCucX/LEz/gCYhq9OahyjUuXU47IMxwuYYSZ3c0sXIq4s9iY6cT2p3S2gAAAACMeEx1DtUfB2fH20nIx4THUO1R8HZ8fbBFXAb9Jax+EwneurRqucBv0lrH4TCd66tGAAAAAAAAAAAAAAAAAAAAAAAAAAAAAAAAAAAAAAAAAAAAA5fab6iMy+a8bQ6hy+031EZl8142hKuW02f3RzeToQOA+htIAAAAAAAAAAAAAAAD83fudfuSwGfd+51+5LAZQp8TzUgD1WAAAAAAAAAAAAAAAANgAguZAAAAAAAAAAAAAAAAGxa5sVRiv7OPo32HaAKlIAAAAAAAAAAAAAAAAbzD+l7XvY7z0eeH9L2vex3no5i0zSv6MsADBkAAAAAAAAAAAAAAJiyL7yZf8Xt+DCHUxZF95Mv+L2/BhJu2mVjh2apnAJi3AAAAAAAAAAAAAAAAAAAAAAAAAAAAAAAAAAAAAAAAAAAAAAAAAAAAAAAAAAAAAAAAAAAAAAAAAAAAAAAAAAAAAAAAAAAAAAAAAAAAAAAAAAAAAAAAAAAAAAAAAAAAAAAAAAAAAAAAAAAAAAAAAAAAAeeJxFnC2ar2Ju27Nqndxq7lUU0xy7uWZHkzER85eg1vn9k/srgO6KP6nn9k/srgO6KP6vfwz3Nf51n4o82yGt8/sn9lcB3RR/U8/sn9lcB3RR/U/DPcfnWfijzbIa3z+yf2VwHdFH9Tz+yf2VwHdFH9T8M9x+dZ+KPNshrfP7J/ZXAd0Uf1PP7J/ZXAd0Uf1Pwz3H51n4o82yGt8/sn9lcB3RR/U8/sn9lcB3RR/U/DPcfnWfijzbIa3z+yf2VwHdFH9Tz+yf2VwHdFH9T8M9x+dZ+KPNshrfP7J/ZXAd0Uf1PP7J/ZXAd0Uf1Pwz3H51n4o82yGt8/sn9lcB3RR/U8/sn9lcB3RR/U/DPcfnWfijzbIa3z+yf2VwHdFH9Tz+yf2VwHdFH9T8M9x+dZ+KPNshgWs6yq7cot2szwNdyuYppppv0TNUz0oiN/TZ5MTGlnTXTVln5gDxkAAAAAAAAAAAAAAAAAAAAAAAAAAAAAAAAAAAAAAAAAAAAAAAAAAAAAAAAAAAAAAAAAAAAAAAAAAAAAAAAAAAAAAAAAAAAAAAAAAAAAAAAAAAAAAIb2yeqfC/E6fDrTIhvbJ6p8L8Tp8OtcYHtcbpY16HBgO1agAAAAAAAAAAAAAAAEybG/UxivjlXgUO8cHsb9TGK+OVeBQ7xwGJ7Xab26nQAIL0AAAAAAAAAAAAAABodU6pwWmvMvm61ibnmjjcTmNNM7uLu3798x/ehnZ2dVrVFFEfOWu1taLGibS0n5RDfDg+ejkvrXMf3dHlnPRyX1rmP7ujy0nq+8+CULra5/Uh3g4Pno5L61zH93R5Zz0cl9a5j+7o8s6vvPgk62uf1Id4OD56OS+tcx/d0eWc9HJfWuY/u6PLOr7z4JOtrn9SHeDg+ejkvrXMf3dHlnPRyX1rmP7ujyzq+8+CTra5/Uh3g4Pno5L61zH93R5Zz0cl9a5j+7o8s6vvPgk62uf1Id4OD56OS+tcx/d0eWc9HJfWuY/u6PLOr7z4JOtrn9SHeDg+ejkvrXMf3dHlnPRyX1rmP7ujyzq+8+CTra5/Uh3g4Pno5L61zH93R5Zz0cl9a5j+7o8s6vvPgk62uf1Id4OD56OS+tcx/d0eWc9HJfWuY/u6PLOr7z4JOtrn9SHeDQ6W1TgtS+avMNrE2/M/F4/NqaY38bfu3bpn+7LfI1pZ1WVU0Vx8pTbK1otqItLOfnEgDBsAAAAAAAAAAAAAAAAAAAAAAAAAAAAAAAAAAAAAAAAAAAAAAAAAAAAAAAAAAAAAAAAAAAAAAAAAAAAAAAAAAUN4MPV9yn9L8TcXyUN4MPV9yn9L8TcXyAAAAAAAAAAAAAAAAAAAAAAAAAAAAAAAAAAAAAVv4XG03zoyn7DMmv7sfjqONj66J5bVielb92vr/7vvky7UNa4LQOjcbnmP4tdduOJhrEzum/en7WiO/PYiJnrKm7A9F47avtIxmqdU8bE5dhb/mnF11x6HEX5nfRaj/djkmY6UUxEdeARNo61XZ1zkdq9RVbu0ZlYpqoqjdNMxdpiYmOy+mz53Z7/wDMHmH/AN0XP+rl9EQRrwgdf17Ptn9/G4GqmM2xlcYXBb438WuYmZr3f7tMTPY38WJ6aqexbZRme1vNsfmea5hfsZZZu/8AxWNq/wBpdv3auWaaZnr7p3zVPS3xyTvd1w3syruaj0zlfGnmdjCXMTxe3cr4u/8A4aauDJllvLNiun+JTEXMVTcxVyY/Cmq5Vun9mKY+QHH5jwVtH3cBVby/NM6w2LiPQXrly3dp39mqniRv+SYV1ivU+wvajVbi5xcXhKomummqeY43Dzy8vZpqj5YmOzD6GKncOHK7dGN0pmtFMc1u27+FuVdmKZoqoj/PWC0Ons2wufZFl+bZfVNWExtijEWpnp8WqImInt8u6XAcIbaBc2f6Au4nL6qYzjHV+ZcHMxv4lUxM1XN3X4sR+uaWt4J+Y14/Yvllu5VNVWDv38Nvnscea4j5IriPkQ/w3cyru6u05lfGnmeHwNeJint3Lk07/wDhA43YnskzHaxmOPzXNswv4fKrV3diMXP+0vYi9PopppmevumJmqd/TjknfyThmnBW0hewFVvLc0zrDYuKfQXrty3dp3/71PEp3/JMO24NmWW8r2L6cpt0xFeItV4q5P8AemuuqYmfk4sfIk0Hz0wuJ1NsM2o12pr4uJwlcRet0VTzHG2J5flpqjpdeme3C/2R5phs7yXA5pgK+PhMbYoxFqrrzTVTExv7fKqtw4Mrt2830rmtFMc1v2L+Grq7VuqiqnxlSW+CtmNeYbFcmpu1TVXhLl7Db57EXKpiPkiqI+QGRwjNoV3Z/oKq7ltcU5zmFfmXCVdPmfJvrubuvxY6XbqpVh2IbIMftWxmOzbN8wv4bKLV6ab2K+3vYm9Popppmrr8sTNU7+nHJPLu6vhtZlXe1vkGWcaZtYbL5xER2Krlyqmf8LVKfuDrllvKtjOmLdumIm/h5xVc/wB6blU175+SYj5AcHm3BW0jewFdGV5rnOFxkU+gu3rlu7Rv/wB6mKKd/wAkwrxluO1LsM2o3LVdU04jCXIoxNmiqeZYyxPL8sTTO+J6cT24mH0LVE4b+V27OodMZrTTEXMVhr2HrmOvFqqmqPGyC2GT5jhs3ynBZlga+aYTGWaMRZr7NFVMVRP6pRlwkdod7QGhN+V3IozrMq5w2Fr69qN2+u5Ef7sbojt1Q/XBezGvMdimQ81qmq5hpvYaZnsU3auLHyUzTHyIJ4a+ZV39f5LlvGmbWEy6LsR2K7lyqJ/wt0A53Ydscxu1O/jM4zjH38Lk9q9NF3ER6O9ibs8tUUzV2N8TNU7+n0p5d005xwVtJXsvroynNc4wmMin0F29Xbu0b/8AepimmZ+SYSHwfcst5Tsb0tZtUxHNcJGKqnszdmbm+f2khA+euSZpqTYdtRu2b01U3cJdi3jMPRV/ssXYnl5OzE0zvpnpxPyw+gOV47D5plmEx+CuRcwuKs0X7VcfhUVRFVM/qmFSOG5lduxqvTmaUUxFzF4O5YrmOvzKuJjxqb+DLmNeZbE9OV3apquWKbuGn3KLtdNMfsxSCUQAAAEY8JjqHao+Ds+PtpORjwmOodqj4Oz4+2CKuA36S1j8JhO9dWjVc4DfpLWPwmE711aMAAAAAAAAAAAAAAAAAAAAAAAAAAAAAAAAAAAAAAAAAAAABy+031EZl8142h1Dl9pvqIzL5rxtCVctps/ujm8nQgcB9DaQAAAAAAAAAAAAAAAH5u/c6/clgM+79zr9yWAyhT4nmpAHqsAAAAAAAAAAAAAAAAbABBcyAAAAAAAAAAAAAAAANi1zYqjFf2cfRvsO0AVKQAAAAAAAAAAAAAAAA3mH9L2vex3no88P6Xte9jvPRzFpmlf0ZYAGDIAAAAAAAAAAAAAATFkX3ky/4vb8GEOpiyL7yZf8Xt+DCTdtMrHDs1TOATFuAAAAAAAAAAAAAAAAAAAAAAAAAAAAAAAAAAAAAAAAAAAAAAAAAAAAAAAAAAAAAAAAAAAAAAAAAAAAAAAAAAAAAAAAAAAAAAAAAAAAAAAAAAAAAAAAAAAAAAAAAAAAAAAAAAAAAAAAAAAAAAAAAAAAOb2i+o3MPm/GUukc3tF9RuYfN+MpZ2eaEa+7PafbPJCYCyfPwAAAAAAAAAAAAAAAGy016o8q+N2vDhPyAdNeqPKvjdrw4T8h3nTDqfh/V17wBGdAAAAAAAAAAAAAAAAAAAAAAAAAAAAAAAAAAAAAAAAAAAAAAAAAAAAAAAAAAAAAAAAAAAAAAAAAAAAAAAAAAAAAAAAAAAAAAAAAAAAAAAAAAAAAAAIb2yeqfC/E6fDrTIhvbJ6p8L8Tp8OtcYHtcbpY16HBgO1agAAAAAAAAAAAAAAAEybG/UxivjlXgUO8cHsb9TGK+OVeBQ7xwGJ7Xab26nQAIL0AAAAAAAAAAAAAARftu/sX57/TSgi/bd/Yvz3+mscK2ujjylU45sNpw5wi4B2L56AAAAAAAAAAAAAAAAlHYj/bXzP+olBF+xH+2vmf9RKDjsV2uvhyh9CwPYbPjzkAVy2AAAAAAAAAAAAAAAAAAAAAAAAAAAAAAAAAAAAAAAAAAAAAAAAAAAAAAAAAAAAAAAAAAAAAAAAAAAAAAAAAAUN4MPV9yn9L8TcXyUN4MPV9yn9L8TcXyAAAAAAAAAAAAAAAAAAAAAAAAAAAAAAAAAAAfyuqmimaq5immmN8zM7oiH9V44Wm03zhyP7Ecnv7s0zK3vxldE8tnDzycXtTXyx73f2YBEG2TVuYbZ9qeCyDTPGvZbZvThcBRE+huVT9vfq7XJv39amnf2VwtnmkcBofSOAyLLI328PRvuXZjdVeuTy1Vz25n9Ubo6yvHBVwWjdK5Te1JqHU2nsPnmOibVmxfzGzTXhrO/l3xNW+KqpjfPXiIjszCwPPH0P7ctN/xSx5QKMZ7/8AMHmH/wB0XP8Aq5fRF85s6x2Eubc8dj7eKsVYGrUdy/TiabkTbm3OKmrjxV0uLu5d/S3L75drjSeZ421g8t1RkWLxd6eLbsYfMLNyuuenuimKpmQVN4a0/wD4pZVHW85rXj76zGwbqO6S+IUfzVp4a1MxtQymvd6GcntxHyX739VlNglUV7HNJTTO+PMNMfqmYB3ysvDh+8GlfjN/wKVmlZOHDVHnFpWnrzib8/5aP6g6XgaTv2SYjtZpe8C2hzhoTM7V8D2sos+NvJl4G9uaNkd2qY5K8zvVR+zbj+SG+GjTNO1bL5mOSrKLUx+9vQC0OxDqQ6R/JtnwXbuH2G1RXsg0jNM7487rUfqjc7gFYOHH969I/DYnwbbruB1O/ZBPazG/3qHIcOOqPO3SFPXm9iZ/y2/6ux4HtuaNj1NUxyV5hfqj/LH8gQhwypmdrdjtZZZ8O4tZsZ6k2j/yVhvFwqpwy6Jp2t4eZjkqyuzMft3I/ktVsXqivZJo+aZ3x514eP1URAOzVa4cvpXRvv8AF96ytKqzw5ao8z6Mp681Yyf8LIO64IM79jlntY6/34QPww5mdsE9rL7HfrT3wQ7c0bGsLVMcleMv1R+1EfyQNwxaJp2vxMxyVZdYmP11x/IFttkfUq0d+R8J4ml1jkdkFUV7KdHTTO+POjCR+q1TDrgVV4c//wCSf03/APV0icEed+xfA9rF4jw0dcOeqONoqnrxGNnxH9Ej8Eq3NGxbLqpjkrxOIqj95MfyBMgACmPRW6v9hcg/d3vrFznN/YHpD2q5B/DrPkgqr0Vur/YXIP3d76xoNecIXUmtNJ5hp/McryexhcbTTTXcsUXIrp4tdNcbt9cx06Y6y5P2B6Q9quQfw6z5KOeERpHTeW7GtSYvLtPZPhMVboszResYK3brp33rcTuqinfHJMwDhuA36S1j8JhO9dWjVc4DfpLWPwmE711aMAAAAAAAAAAAAAAAAAAAAAAAAAAAAAAAAAAAAAAAAAAAABy+031EZl8142h1Dl9pvqIzL5rxtCVctps/ujm8nQgcB9DaQAAAAAAAAAAAAAAAH5u/c6/clgM+79zr9yWAyhT4nmpAHqsAAAAAAAAAAAAAAAAbABBcyAAAAAAAAAAAAAAAANi1zYqjFf2cfRvsO0AVKQAAAAAAAAAAAAAAAA3mH9L2vex3no88P6Xte9jvPRzFpmlf0ZYAGDIAAAAAAAAAAAAAATFkX3ky/wCL2/BhDqYsi+8mX/F7fgwk3bTKxw7NUzgExbgAAAAAAAAAAAAAAAAAAAAAAAAAAAAAAAAAAAAAAAAAAAAAAAAAAAAAAAAAAAAAAAAAAAAAAAAAAAAAAAAAAAAAAAAAAAAAAAAAAAAAAAAAAAAAAAAAAAAAAAAAAAAAAAAAAAAAAAAAAAAAAAAAAADm9ovqNzD5vxlLpHN7RfUbmHzfjKWdnmhGvuz2n2zyQmAsnz8AAAAAAAAAAAAAAABstNeqPKvjdrw4T8gHTXqjyr43a8OE/Id50w6n4f1de8ARnQAAAAAAAAAAAAAAAAAAAAAAAAAAAAAAAAAAAAAAAAAAAAAAAAAAAAAAAAAAAAAAAAAAAAAAAAAAAAAAAAAAAAAAAAAAAAAAAAAAAAAAAAAAAAAACG9snqnwvxOnw60yIb2yeqfC/E6fDrXGB7XG6WNehwYDtWoAAAAAAAAAAAAAAABMmxv1MYr45V4FDvHB7G/UxivjlXgUO8cBie12m9up0ACC9AAAAAAAAAAAAAAEX7bv7F+e/wBNKCL9t39i/Pf6axwra6OPKVTjmw2nDnCLgHYvnoAAAAAAAAAAAAAAACUdiP8AbXzP+olBF+xH+2vmf9RKDjsV2uvhyh9CwPYbPjzkAVy2AAAAAAAAAAAAAAAAAAAAAAAAAAAAAAAAAAAAAAAAAAAAAAAAAAAAAAAAAAAAAAAAAAAAAAAAAAAAAAAAAAUN4MPV9yn9L8TcXyUN4MPV9yn9L8TcXyAAAAAAAAAAAAAAAAAAAAAAAAAAAAAAAAAAAV32pcHTE6415muorepbWDpxs25ixVg5rmji26aPtuPG/wC139LrrEAKm9CTi/bfY/h8/WHQk4v232P4fP1i2QD5l47TdWF19iNMTiYqrs5nVlvmjibomYu8z4/F3/Lu3rTbOODdidH63ynP7mprOLpwN2bk2acHNE1+hmN2/jzu6fYV8z3/AOYPMP8A7ouf9XL6Igqlw38kuc20zntFEzamm7grtXYnfFdEfL/tP1JC4I+o7OcbJ8PlsXInF5ReuYe5Rv8ARcSqqblFXubqpiPeykPaVo3Ba80djshzCeZ034iqzeiN82btPLTXHuT0468TMddSO5gNoGwvVdeLt2r+Dqjfb8000TcwmLo39Lfu3TE9PdO6qO1IPoIp5w19QWcbqvIsisXIrry3D13r0RP2td2ad1M9vi0RPuVQ1eP4UutsTgKrGGwGS4TEVRu80W7NyqqmezTFVcxv92JYeyXY/qXaPqmnPdX2sZZya5e80YrFYuJpu4yd++aaInlmJ6U1dKI6XLyAsvwb8kuZFsa07Zv0TTfxNurGVxPYu1zXT/kmlDPDeyS5TmGms9oombVdq5grlW77WaZ49EfLxq/1Sthat0WrVFu1RTRboiKaaaY3RTEdKIhy20/ReC1/o3G5Fj6uZzd3XLF+I3zZu0/a1xH64mOvEzHXBwnBO1HZzrZJg8DFyJxeUXa8Leo38sUzVNdE7uxxat35spmfPvzLtB2F6quYmizfwVX3Ob8Uc0wmLo38kb+lVHX3clUdqXW5jwpNbYvAVYfC4HJcHiK44vmi1Zrqqpns0xVXMb/diQZ3DU1BZx+s8mySxciurK8NXcvbp+0uXppniz2+LRRP50LB8HfJLmQ7HNN4a/RNN+9YnF1xMbp/2tU3I3/m1Ux8is2x/Y5qLaFqijP9Y2cXYyWq95pxN/GRNN3HTv3zTTE8sxM9Orpbt+7lXeoopt0U0UUxTRTG6KYjdER2AVJ4buSXKM703ntNEzavYevBV1RH2s0VcemJ93mlX6pStwVNR2c82RZdhIuROLyquvCXqN/LEcaaqJ3dji1RHu0z2HZ7VNEYPaDozGZHjauZV17ruGv7t82b1O/i1buvHLMTHYmVKLVraDsL1Tdv02L2Bqn/AGdVybfNMJi6N/Jy9Krs9aqN/WkH0FUx4aGoLOY67yrJsPcivzqws1Xt0/aXLsxM0+7xaaJ+Vi5nwo9b4zAVYfCYLJsFiK44vmizZrqrpns0xVXMb/diXnsZ2Nag15qe3qDWWHxVjJZveab9zGRMXcdVv38WInlmmZ6dXS3b93L0gs3sAyS5kGx/TODv0TRerw3mmuJ6cTdqm5untxFcR8iA+G5kly1qTTueU0TNnEYSrB1VRHJFVuua43+7Fyf2ZW8ppimmKaYiKYjdER1nH7WdC4PaHozF5Ji64s3pmL2FxG7fzG9Tv4tW7scsxPamQcrwW9R2c+2Q5XYpuROLyuasFfo38tO6Zmifcmiafliewlt8+sNO0HYXqi7dpsXsBVV/s66q7fNMJi6Y6XL0quzG6Yqjf1uV1ma8KLW+OwFWGweCyfA37kcXzRYs11V0z2aYqrmIn3YkHtwzNQWcz2hZflOGuRXGVYTdd3T9rduTxpp/Zi3PyrL7Cckuaf2R6YwF+iaL3mSL9ymY5aartU3Jie3HH3fIrHsU2MZ9rbU9rUOtMNirGTRe803qsZExdx9e/jboieXizPTqnpx0u1diIiIiIjdEAAAAAIx4THUO1R8HZ8fbScjHhMdQ7VHwdnx9sEVcBv0lrH4TCd66tGq5wG/SWsfhMJ3rq0YAAAAAAAAAAAAAAAAAAAAAAAAAAAAAAAAAAAAAAAAAAAADl9pvqIzL5rxtDqHL7TfURmXzXjaEq5bTZ/dHN5OhA4D6G0gAAAAAAAAAAAAAAAPzd+51+5LAZ937nX7ksBlCnxPNSAPVYAAAAAAAAAAAAAAAA2ACC5kAAAAAAAAAAAAAAAAbFrmxVGK/s4+jfYdoAqUgAAAAAAAAAAAAAAABvMP6Xte9jvPR54f0va97HeejmLTNK/oywAMGQAAAAAAAAAAAAAAmLIvvJl/xe34MIdTFkX3ky/4vb8GEm7aZWOHZqmcAmLcAAAAAAAAAAAAAAAAAAAAAAAAAAAAAAAAAAAAAAAAAAAAAAAAAAAAAAAAAAAAAAAAAAAAAAAAAAAAAAAAAAAAAAAAAAAAAAAAAAAAAAAAAAAAAAAAAAAAAAAAAAAAAAAAAAAAAAAAAAAAAAAAAAAAc3tF9RuYfN+MpdI5vaL6jcw+b8ZSzs80I192e0+2eSEwFk+fgAAAAAAAAAAAAAAANlpr1R5V8bteHCfkA6a9UeVfG7Xhwn5DvOmHU/D+rr3gCM6AAAAAAAAAAAAAAAAAAAAAAAAAAAAAAAAAAAAAAAAAAAAAAAAAAAAAAAAAAAAAAAAAAAAAAAAAAAAAAAAAAAAAAAAAAAAAAAAAAAAAAAAAAAAAAAQ3tk9U+F+J0+HWmRDe2T1T4X4nT4da4wPa43Sxr0ODAdq1AAAAAAAAAAAAAAAAJk2N+pjFfHKvAod44PY36mMV8cq8Ch3jgMT2u03t1OgAQXoAAAAAAAAAAAAAAi/bd/Yvz3+mlBF+27+xfnv8ATWOFbXRx5Sqcc2G04c4RcA7F89AAAAAAAAAAAAAAAASjsR/tr5n/AFEoIv2I/wBtfM/6iUHHYrtdfDlD6Fgew2fHnIArlsAAAAAAAAAAAAAAAAAAAAAAAAAAAAAAAAAAAAAAAAAAAAAAAAAAAAAAAAAAAAAAAAAAAAAAAAAAAAAAAAAAobwYer7lP6X4m4vkobwYer7lP6X4m4vkAAAAAAAAAAAAAAAAAAAAAAAAAAAAAAAAAAAAAAAAA/ldNNdE010xVTMbpiY3xL+gMGxk+WYe9F7D5dg7V6J38eixTTV+uIZwAAA/ldFNyiaK6YqpmN0xMb4lhYfJ8sw17m2Hy7B2rvT49uxTTV+uIZwAAA/Nyim5RVRcpproqjdNNUb4l+gGDhsny3DXubYbLsHZu9Pj27FNNX64hnAAAD83KKLtFVFymmuiqN001RviWHhsoy3C3ua4XL8HZu/37dimmr9cQzgAAAAAABGPCY6h2qPg7Pj7aTkY8JjqHao+Ds+PtgirgN+ktY/CYTvXVo1XOA36S1j8JhO9dWjAAAAAAAAAAAAAAAAAAAAAAAAAAAAAAAAAAAAAAAAAAAAAcvtN9RGZfNeNodQ5fab6iMy+a8bQlXLabP7o5vJ0IHAfQ2kAAAAAAAAAAAAAAAB+bv3Ov3JYDPu/c6/clgMoU+J5qQB6rAAAAAAAAAAAAAAAAGwAQXMgAAAAAAAAAAAAAAADYtc2KoxX9nH0b7DtAFSkAAAAAAAAAAAAAAAAN5h/S9r3sd56PPD+l7XvY7z0cxaZpX9GWABgyAAAAAAAAAAAAAAExZF95Mv+L2/BhDqYsi+8mX/F7fgwk3bTKxw7NUzgExbgAAAAAAAAAAAAAAAAAAAAAAAAAAAAAAAAAAAAAAAAAAAAAAAAAAAAAAAAAAAAAAAAAAAAAAAAAAAAAAAAAAAAAAAAAAAAAAAAAAAAAAAAAAAAAAAAAAAAAAAAAAAAAAAAAAAAAAAAAAAAAAAAAAADm9ovqNzD5vxlLpHN7RfUbmHzfjKWdnmhGvuz2n2zyQmAsnz8AAAAAAAAAAAAAAABstNeqPKvjdrw4T8gHTXqjyr43a8OE/Id50w6n4f1de8ARnQAAAAAAAAAAAAAAAAAAAAAAAAAAAAAAAAAAAAAAAAAAAAAAAAAAAAAAAAAAAAAAAAAAAAAAAAAAAAAAAAAAAAAAAAAAAAAAAAAAAAAAAAAAAAAACG9snqnwvxOnw60yIb2yeqfC/E6fDrXGB7XG6WNehwYDtWoAAAAAAAAAAAAAAABMmxv1MYr45V4FDvHB7G/UxivjlXgUO8cBie12m9up0ACC9AAAAAAAAAAAAAAEX7bv7F+e/00oIv23f2L89/prHCtro48pVOObDacOcIuAdi+egAAAAAAAAAAAAAAAJR2I/218z/qJQRfsR/tr5n/AFEoOOxXa6+HKH0LA9hs+POQBXLYAAAAAAAAAAAAAAAAAAAAAAAAAAAAAAAAAAAAAAAAAAAAAAAAAAAAAAAAAAAAAAAAAAAAAAAAAAAAAAAAABQ3gw9X3Kf0vxNxfJQ3gw9X3Kf0vxNxfIAAAAAAAAAAAAAAAAAAAAAAAAAAAAAAAAAAAAAAAAAAAAAAAAAAAAAAAAAAAAAAAABGPCY6h2qPg7Pj7aTkY8JjqHao+Ds+PtgirgN+ktY/CYTvXVo1XOA36S1j8JhO9dWjAAAAAAAAAAAAAAAAAAAAAAAAAAAAAAAAAAAAAAAAAAAAAcvtN9RGZfNeNodQ5fab6iMy+a8bQlXLabP7o5vJ0IHAfQ2kAAAAAAAAAAAAAAAB+bv3Ov3JYDPu/c6/clgMoU+J5qQB6rAAAAAAAAAAAAAAAAGwAQXMgAAAAAAAAAAAAAAADYtc2KoxX9nH0b7DtAFSkAAAAAAAAAAAAAAAAN5h/S9r3sd56PPD+l7XvY7z0cxaZpX9GWABgyAAAAAAAAAAAAAAExZF95Mv+L2/BhDqYsi+8mX/ABe34MJN20yscOzVM4BMW4AAAAAAAAAAAAAAAAAAAAAAAAAAAAAAAAAAAAAAAAAAAAAAAAAAAAAAAAAAAAAAAAAAAAAAAAAAAAAAAAAAAAAAAAAAAAAAAAAAAAAAAAAAAAAAAAAAAAAAAAAAAAAAAAAAAAAAAAAAAAAAAAAAAA5vaL6jcw+b8ZS6Rze0X1G5h834ylnZ5oRr7s9p9s8kJgLJ8/AAAAAAAAAAAAAAAAbLTXqjyr43a8OE/IB016o8q+N2vDhPyHedMOp+H9XXvAEZ0AAAAAAAAAAAAAAAAAAAAAAAAAAAAAAAAAAAAAAAAAAAAAAAAAAAAAAAAAAAAAAAAAAAAAAAAAAAAAAAAAAAAAAAAAAAAAAAAAAAAAAAAAAAAAAAhvbJ6p8L8Tp8OtMiG9snqnwvxOnw61xge1xuljXocGA7VqAAAAAAAAAAAAAAAATJsb9TGK+OVeBQ7xwexv1MYr45V4FDvHAYntdpvbqdAAgvQAAAAAAAAAAAAABF+27+xfnv9NKCL9t39i/Pf6axwra6OPKVTjmw2nDnCLgHYvnoAAAAAAAAAAAAAAACUdiP9tfM/wColBF+xH+2vmf9RKDjsV2uvhyh9CwPYbPjzkAVy2AAAAAAAAAAAAAAAAAAAAAAAAAAAAAAAAAAAAAAAAAAAAAAAAAAAAAAAAAAAAAAAAAAAAAAAAAAAAAAAAAAUN4MPV9yn9L8TcXyUN4MPV9yn9L8TcXyAAAAAAAAAAAAAAAAAAAAAAAAAAAAAAAAAAAAAAAAAAAAAAAAAAAAAAAAAAAAAAAAARjwmOodqj4Oz4+2k5GPCY6h2qPg7Pj7YIq4DfpLWPwmE711aNVzgN+ktY/CYTvXVowAAAAAAAAAAAAAAAAAAAAAAAAAAAAAAAAAAAAAAAAAAAAHL7TfURmXzXjaHUOX2m+ojMvmvG0JVy2mz+6ObydCBwH0NpAAAAAAAAAAAAAAAAfm79zr9yWAz7v3Ov3JYDKFPieakAeqwAAAAAAAAAAAAAAABsAEFzIAAAAAAAAAAAAAAAA2LXNiqMV/Zx9G+w7QBUpAAAAAAAAAAAAAAAADeYf0va97Heejzw/pe172O89HMWmaV/RlgAYMgAAAAAAAAAAAAABMWRfeTL/i9vwYQ6mLIvvJl/xe34MJN20yscOzVM4BMW4AAAAAAAAAAAAAAAAAAAAAAAAAAAAAAAAAAAAAAAAAAAAAAAAAAAAAAAAAAAAAAAAAAAAAAAAAAAAAAAAAAAAAAAAAAAAAAAAAAAAAAAAAAAAAAAAAAAAAAAAAAAAAAAAAAAAAAAAAAAAAAAAAAAA5vaL6jcw+b8ZS6Rze0X1G5h834ylnZ5oRr7s9p9s8kJgLJ8/AAAAAAAAAAAAAAAAbLTXqjyr43a8OE/IB016o8q+N2vDhPyHedMOp+H9XXvAEZ0AAAAAAAAAAAAAAAAAAAAAAAAAAAAAAAAAAAAAAAAAAAAAAAAAAAAAAAAAAAAAAAAAAAAAAAAAAAAAAAAAAAAAAAAAAAAAAAAAAAAAAAAAAAAAAAhvbJ6p8L8Tp8OtMiG9snqnwvxOnw61xge1xuljXocGA7VqAAAAAAAAAAAAAAAATJsb9TGK+OVeBQ7xwexv1MYr45V4FDvHAYntdpvbqdAAgvQAAAAAAAAAAAAABF+27+xfnv9NKCL9t39i/Pf6axwra6OPKVTjmw2nDnCLgHYvnoAAAAAAAAAAAAAAACUdiP9tfM/6iUEX7Ef7a+Z/1EoOOxXa6+HKH0LA9hs+POQBXLYAAAAAAAAAAAAAAByu0b7yWPjFPg1Ma6vwx82u1r/LomvudUIPEfpP/AAr+sv8A1/v/AKTgIPDpP/B1l/6/3/0nAQeHSf8Ag6y/9f7/AOk4CDw6T/wdZf8Ar/f/AEnAQeHSf+DrL/1/v/pOAg8Ok/8AB1l/6/3/ANJwEHh0n/g6y/8AX+/+k4CDw6T/AMHWX/r/AH/0nAQeHSf+DrL/ANf7/wCk4CK9E+qfBfn+BUlRus7T8cfNMu9v+fT+L5fIAbEgAAAAAAAAAAAAAAAAAAAAAAAAAAAAAAAAAAAAAAAAAAABQ3gw9X3Kf0vxNxfJQ3gw9X3Kf0vxNxfIAAAAAAAAAAAAAAAAAAAAAAAAAAAAAAAAAAAAAAAAAAAAAAAAAAAAAAAAAAAAAAAABGPCY6h2qPg7Pj7aTkY8JjqHao+Ds+PtgirgN+ktY/CYTvXVo1XOA36S1j8JhO9dWjAAAAAAAAAAAAAAAAAAAAAAAAAAAAAAAAAAAAAAAAAAAAAcvtN9RGZfNeNodQ5fab6iMy+a8bQlXLabP7o5vJ0IHAfQ2kAAAAAAAAAAAAAAAB+bv3Ov3JYDPu/c6/clgMoU+J5qQB6rAAAAAAAAAAAAAAAAGwAQXMgAAAAAAAAAAAAAAADYtc2KoxX9nH0b7DtAFSkAAAAAAAAAAAAAAAAN5h/S9r3sd56PPD+l7XvY7z0cxaZpX9GWABgyAAAAAAAAAAAAAAExZF95Mv8Ai9vwYQ6mLIvvJl/xe34MJN20yscOzVM4BMW4AAAAAAAAAAAAAAAAAAAAAAAAAAAAAAAAAAAAAAAAAAAAAAAAAAAAAAAAAAAAAAAAAAAAAAAAAAAAAAAAAAAAAAAAAAAAAAAAAAAAAAAAAAAAAAAAAAAAAAAAAAAAAAAAAAAAAAAAAAAAAAAAAAAA5vaL6jcw+b8ZS6Rze0X1G5h834ylnZ5oRr7s9p9s8kJgLJ8/AAAAAAAAAAAAAAAAbLTXqjyr43a8OE/IB016o8q+N2vDhPyHedMOp+H9XXvAEZ0AAAAAAAAAAAAAAAAAAAAAAAAAAAAAAAAAAAAAAAAAAAAAAAAAAAAAAAAAAAAAAAAAAAAAAAAAAAAAAAAAAAAAAAAAAAAAAAAAAAAAAAAAAAAAAAhvbJ6p8L8Tp8OtMiG9snqnwvxOnw61xge1xuljXocGA7VqAAAAAAAAAAAAAAAATJsb9TGK+OVeBQ7xwexv1MYr45V4FDvHAYntdpvbqdAAgvQAAAAAAAAAAAAABF+27+xfnv8ATSgi/bd/Yvz3+mscK2ujjylU45sNpw5wi4B2L56AAAAAAAAAAAAAAAAlHYj/AG18z/qJQRfsR/tr5n/USg47Fdrr4cofQsD2Gz485AFctgAAAAAAAAAAAAAByu0b7yWPjFPg1OqcrtG+8lj4xT4NTXa5JR71qakcgK5z4AAAAAAAAAAAAAAADeaJ9U+C/P8AAqSoivRPqnwX5/gVJUTbtlXOHaqd/sAJCeAAAAAAAAAAAAAAAAAAAAAAAAAAAAAAAAAAAAAAAAAAAAobwYer7lP6X4m4vkobwYer7lP6X4m4vkAAAAAAAAAAAAAAAAAAAAAAAAAAAAAAAAAAAAAAAAAAAAAAAAAAAAAAAAAAAAAAAAAjHhMdQ7VHwdnx9tJyMeEx1DtUfB2fH2wRVwG/SWsfhMJ3rq0arnAb9Jax+EwneurRgAAAAAAAAAAAAAAAAAAAAAAAAAAAAAAAAAAAAAAAAAAAAOX2m+ojMvmvG0OocvtN9RGZfNeNoSrltNn90c3k6EDgPobSAAAAAAAAAAAAAAAA/N37nX7ksBn3fudfuSwGUKfE81IA9VgAAAAAAAAAAAAAAADYAILmQAAAAAAAAAAAAAAABsWubFUYr+zj6N9h2gCpSAAAAAAAAAAAAAAAAG8w/pe172O89Hnh/S9r3sd56OYtM0r+jLAAwZAAAAAAAAAAAAAACYsi+8mX/F7fgwh1MWRfeTL/AIvb8GEm7aZWOHZqmcAmLcAAAAAAAAAAAAAAAAAAAAAAAAAAAAAAAAAAAAAAAAAAAAAAAAAAAAAAAAAAAAAAAAAAAAAAAAAAAAAAAAAAAAAAAAAAAAAAAAAAAAAAAAAAAAAAAAAAAAAAAAAAAAAAAAAAAAAAAAAAAAAAAAAAAAc3tF9RuYfN+MpdI5vaL6jcw+b8ZSzs80I192e0+2eSEwFk+fgAAAAAAAAAAAAAAANlpr1R5V8bteHCfkA6a9UeVfG7Xhwn5DvOmHU/D+rr3gCM6AAAAAAAAAAAAAAAAAAAAAAAAAAAAAAAAAAAAAAAAAAAAAAAAAAAAAAAAAAAAAAAAAAAAAAAAAAAAAAAAAAAAAAAAAAAAAAAAAAAAAAAAAAAAAAAQ3tk9U+F+J0+HWmRDe2T1T4X4nT4da4wPa43Sxr0ODAdq1AAAAAAAAAAAAAAAAJk2N+pjFfHKvAod44PY36mMV8cq8Ch3jgMT2u03t1OgAQXoAAAAAAAAAAAAAAi/bd/Yvz3+mlBF+27+xfnv9NY4VtdHHlKpxzYbThzhFwDsXz0AAAAAAAAAAAAAAABKOxH+2vmf9RKCL9iP9tfM/6iUHHYrtdfDlD6Fgew2fHnIArlsAAAAAAAAAAAAAAOV2jfeSx8Yp8Gp1Tldo33ksfGKfBqa7XJKPetTUjkBXOfAAAAAAAAAAAAAAAAbzRPqnwX5/gVJURXon1T4L8/wKkqJt2yrnDtVO/2AEhPAAAAAAAAAAAAAAAAAAAAAAAAAAAAAAAAAAAAAAAAAAAAUN4MPV9yn9L8TcXyUN4MPV9yn9L8TcXyAAAAAAAAAAAAAAAAAAAAAAAAAAAAAAAAAAAAAAAAAAAAAAAAAAAAAAAAAAAAAAAAARjwmOodqj4Oz4+2k5GPCY6h2qPg7Pj7YIq4DfpLWPwmE711aNVzgN+ktY/CYTvXVowAAAAAAAAAAAAAAAAAAAAAAAAAAAAAAAAAAAAAAAAAAAAHL7TfURmXzXjaHUOX2m+ojMvmvG0JVy2mz+6ObydCBwH0NpAAAAAAAAAAAAAAAAfm79zr9yWAz7v3Ov3JYDKFPieakAeqwAAAAAAAAAAAAAAABsAEFzIAAAAAAAAAAAAAAAA2LXNiqMV/Zx9G+w7QBUpAAAAAAAAAAAAAAAADeYf0va97Heejzw/pe172O89HMWmaV/RlgAYMgAAAAAAAAAAAAABMWRfeTL/i9vwYQ6mLIvvJl/xe34MJN20yscOzVM4BMW4AAAAAAAAAAAAAAAAAAAAAAAAAAAAAAAAAAAAAAAAAAAAAAAAAAAAAAAAAAAAAAAAAAAAAAAAAAAAAAAAAAAAAAAAAAAAAAAAAAAAAAAAAAAAAAAAAAAAAAAAAAAAAAAAAAAAAAAAAAAAAAAAAAAA5vaL6jcw+b8ZS6Rze0X1G5h834ylnZ5oRr7s9p9s8kJgLJ8/AAAAAAAAAAAAAAAAbLTXqjyr43a8OE/IB016o8q+N2vDhPyHedMOp+H9XXvAEZ0AAAAAAAAAAAAAAAAAAAAAAAAAAAAAAAAAAAAAAAAAAAAAAAAAAAAAAAAAAAAAAAAAAAAAAAAAAAAAAAAAAAAAAAAAAAAAAAAAAAAAAAAAAAAAAAhvbJ6p8L8Tp8OtMiG9snqnwvxOnw61xge1xuljXocGA7VqAAAAAAAAAAAAAAAATJsb9TGK+OVeBQ7xwexv1MYr45V4FDvHAYntdpvbqdAAgvQAAAAAAAAAAAAABF+27+xfnv9NKCL9t39i/Pf6axwra6OPKVTjmw2nDnCLgHYvnoAAAAAAAAAAAAAAACUdiP9tfM/6iUEX7Ef7a+Z/1EoOOxXa6+HKH0LA9hs+POQBXLYAAAAAAAAAAAAAAcrtG+8lj4xT4NTqnK7RvvJY+MU+DU12uSUe9ampHICuc+AAAAAAAAAAAAAAAA3mifVPgvz/AqSoivRPqnwX5/gVJUTbtlXOHaqd/sAJCeAAAAAAAAAAAAAAAAAAAAAAAAAAAAAAAAAAAAAAAAAAAAobwYer7lP6X4m4vkobwYer7lP6X4m4vkAAAAAAAAAAAAAAAAAAAAAAAAAAAAAAAAAAAAAAAAAAAAAAAAAAAAAAAAAAAAAAAAAjHhMdQ7VHwdnx9tJyMeEx1DtUfB2fH2wRVwG/SWsfhMJ3rq0arnAb9Jax+EwneurRgAAAAAAAAAAAAAAAAAAAAAAAAAAAAAAAAAAAAAAAAAAAAOX2m+ojMvmvG0OocvtN9RGZfNeNoSrltNn90c3k6EDgPobSAAAAAAAAAAAAAAAA/N37nX7ksBn3fudfuSwGUKfE81IA9VgAAAAAAAAAAAAAAADYAILmQAAAAAAAAAAAAAAABsWubFUYr+zj6N9h2gCpSAAAAAAAAAAAAAAAAG8w/pe172O89Hnh/S9r3sd56OYtM0r+jLAAwZAAAAAAAAAAAAAACYsi+8mX/ABe34MIdTFkX3ky/4vb8GEm7aZWOHZqmcAmLcAAAAAAAAAAAAAAAAAAAAAAAAAAAAAAAAAAAAAAAAAAAAAAAAAAAAAAAAAAAAAAAAAAAAAAAAAAAAAAAAAAAAAAAAAAAAAAAAAAAAAAAAAAAAAAAAAAAAAAAAAAAAAAAAAAAAAAAAAAAAAAAAAAAAc3tF9RuYfN+MpdI5vaL6jcw+b8ZSzs80I192e0+2eSEwFk+fgAAAAAAAAAAAAAAANlpr1R5V8bteHCfkA6a9UeVfG7Xhwn5DvOmHU/D+rr3gCM6AAAAAAAAAAAAAAAAAAAAAAAAAAAAAAAAAAAAAAAAAAAAAAAAAAAAAAAAAAAAAAAAAAAAAAAAAAAAAAAAAAAAAAAAAAAAAAAAAAAAAAAAAAAAAAAQ3tk9U+F+J0+HWmRDe2T1T4X4nT4da4wPa43Sxr0ODAdq1AAAAAAAAAAAAAAAAJk2N+pjFfHKvAod44PY36mMV8cq8Ch3jgMT2u03t1OgAQXoAAAAAAAAAAAAAAi/bd/Yvz3+mlBF+27+xfnv9NY4VtdHHlKpxzYbThzhFwDsXz0AAAAAAAAAAAAAAABKOxH+2vmf9RKCL9iP9tfM/wColBx2K7XXw5Q+hYHsNnx5yAK5bAAAAAAAAAAAAAADldo33ksfGKfBqdU5XaN95LHxinwamu1ySj3rU1I5AVznwAAAAAAAAAAAAAAAG80T6p8F+f4FSVEV6J9U+C/P8CpKibdsq5w7VTv9gBITwAAAAAAAAAAAAAAAAAAAAAAAAAAAAAAAAAAAAAAAAAAAFDeDD1fcp/S/E3F8lDeDD1fcp/S/E3F8gAAAAAAAAAAAAAAAAAAAAAAAAAAAAAAAAAAAAAAAAAAAAAAAAAAAAAAAAAAAAAAAAEY8JjqHao+Ds+PtpORjwmOodqj4Oz4+2CKuA36S1j8JhO9dWjVc4DfpLWPwmE711aMAAAAAAAAAAAAAAAAAAAAAAAAAAAAAAAAAAAAAAAAAAAABy+031EZl8142h1Dl9pvqIzL5rxtCVctps/ujm8nQgcB9DaQAAAAAAAAAAAAAAAH5u/c6/clgM+79zr9yWAyhT4nmpAHqsAAAAAAAAAAAAAAAAbABBcyAAAAAAAAAAAAAAAANi1zYqjFf2cfRvsO0AVKQAAAAAAAAAAAAAAAA3mH9L2vex3no88P6Xte9jvPRzFpmlf0ZYAGDIAAAAAAAAAAAAAATFkX3ky/4vb8GEOpiyL7yZf8AF7fgwk3bTKxw7NUzgExbgAAAAAAAAAAAAAAAAAAAAAAAAAAAAAAAAAAAAAAAAAAAAAAAAAAAAAAAAAAAAAAAAAAAAAAAAAAAAAAAAAAAAAAAAAAAAAAAAAAAAAAAAAAAAAAAAAAAAAAAAAAAAAAAAAAAAAAAAAAAAAAAAAAADm9ovqNzD5vxlLpHN7RfUbmHzfjKWdnmhGvuz2n2zyQmAsnz8AAAAAAAAAAAAAAABstNeqPKvjdrw4T8gHTXqjyr43a8OE/Id50w6n4f1de8ARnQAAAAAAAAAAAAAAAAAAAAAAAAAAAAAAAAAAAAAAAAAAAAAAAAAAAAAAAAAAAAAAAAAAAAAAAAAAAAAAAAAAAAAAAAAAAAAAAAAAAAAAAAAAAAAACG9snqnwvxOnw60yIb2yeqfC/E6fDrXGB7XG6WNehwYDtWoAAAAAAAAAAAAAAABMmxv1MYr45V4FDvHB7G/UxivjlXgUO8cBie12m9up0ACC9AAAAAAAAAAAAAAEX7bv7F+e/00oIv23f2L89/prHCtro48pVOObDacOcIuAdi+egAAAAAAAAAAAAAAAJR2I/218z/AKiUEX7Ef7a+Z/1EoOOxXa6+HKH0LA9hs+POQBXLYAAAAAAAAAAAAAAcrtG+8lj4xT4NTqnK7RvvJY+MU+DU12uSUe9ampHICuc+AAAAAAAAAAAAAAAA3mifVPgvz/AqSoivRPqnwX5/gVJUTbtlXOHaqd/sAJCeAAAAAAAAAAAAAAAAAAAAAAAAAAAAAAAAAAAAAAAAAAAAobwYer7lP6X4m4vkobwYer7lP6X4m4vkAAAAAAAAAAAAAAAAAAAAAAAAAAAAAAAAAAAAAAAAAAAAAAAAAAAAAAAAAAAAAAAAAjHhMdQ7VHwdnx9tJyMeEx1DtUfB2fH2wRVwG/SWsfhMJ3rq0arnAb9Jax+EwneurRgAAAAAAAAAAAAAAAAAAAAAAAAAAAAAAAAAAAAAAAAAAAAOX2m+ojMvmvG0OocvtN9RGZfNeNoSrltNn90c3k6EDgPobSAAAAAAAAAAAAAAAA/N37nX7ksBn3fudfuSwGUKfE81IA9VgAAAAAAAAAAAAAAADYAILmQAAAAAAAAAAAAAAABsWubFUYr+zj6N9h2gCpSAAAAAAAAAAAAAAAAG8w/pe172O89Hnh/S9r3sd56OYtM0r+jLAAwZAAAAAAAAAAAAAACYsi+8mX/F7fgwh1MWRfeTL/i9vwYSbtplY4dmqZwCYtwAAAAAAAAAAAAAAAAAAAAAAAAAAAAAAAAAAAAAAAAAAAAAAAAAAAAAAAAAAAAAAAAAAAAAAAAAAAAAAAAAAAAAAAAAAAAAAAAAAAAAAAAAAAAAAAAAAAAAAAAAAAAAAAAAAAAAAAAAAAAAAAAAAABze0X1G5h834yl0jm9ovqNzD5vxlLOzzQjX3Z7T7Z5ITAWT5+AAAAAAAAAAAAAAAA2WmvVHlXxu14cJ+QDpr1R5V8bteHCfkO86YdT8P6uveAIzoAAAAAAAAAAAAAAAAAAAAAAAAAAAAAAAAAAAAAAAAAAAAAAAAAAAAAAAAAAAAAAAAAAAAAAAAAAAAAAAAAAAAAAAAAAAAAAAAAAAAAAAAAAAAAABDe2T1T4X4nT4daZEN7ZPVPhfidPh1rjA9rjdLGvQ4MB2rUAAAAAAAAAAAAAAAAmTY36mMV8cq8Ch3iDNJa8+xfLrmC87fNXNLs3uPzfibt8RG7dxZ/u/wCLd8+D/wAD/wCb/wDY5G/YVe7a8V2lFHziZ7492qb7YUT+Gqr/AMx/xKWBE/Pg/wDA/wDm/wD2HPg/8D/5v/2InUt98H9x7vOsLv4v6n2SwIn58H/gf/N/+w58H/gf/N/+w6lvvg/uPc6wu/i/qfZLAifnwf8Agf8Azf8A7Dnwf+B/83/7DqW++D+49zrC7+L+p9ksCJ+fB/4H/wA3/wCw58H/AIH/AM3/AOw6lvvg/uPc6wu/i/qfZLAifnwf+B/83/7Dnwf+B/8AN/8AsOpb74P7j3OsLv4v6n2SwIn58H/gf/N/+w58H/gf/N/+w6lvvg/uPc6wu/i/qfZLAifnwf8Agf8Azf8A7Dnwf+B/83/7DqW++D+49zrC7+L+p9ksCJ+fB/4H/wA3/wCw58H/AIH/AM3/AOw6lvvg/uPc6wu/i/qfZLCL9t39i/Pf6bH58H/gf/N/+xzWsdYfZZ5j/wDgfMnmXj//AFuacbjcX/djdu4v+KZcMMvVhb02lpT8oj59sd0/8q3GL5Y2tzrooq/8/wDjv74c2A6JwwAAAAAAAAAAAAAAACUdiP8AbXzP+olBF+xH+2vmf9RKDjsV2uvhyh9CwPYbPjzkAVy2AAAAAAAAAAAAAAHK7RvvJY+MU+DU6pyu0b7yWPjFPg1NdrklHvWpqRyArnPgAAAAAAAAAAAAAAAN5on1T4L8/wACpKiK9E+qfBfn+BUlRNu2Vc4dqp3+wAkJ4AAAAAAAAAAAAAAAAAAAAAAAAAAAAAAAAAAAAAAAAAAAChvBh6vuU/pfibi+ShvBh6vuU/pfibi+QAAAAAAAAAAAAAAAAAAAAAAAAAAAAAAAAAAAAAAAAAAAAAAAAAAAAAAAAAAAAAAAACMeEx1DtUfB2fH20nIx4THUO1R8HZ8fbBFXAb9Jax+EwneurRqucBv0lrH4TCd66tGAAAAAAAAAAAAAAAAAAAAAAAAAAAAAAAAAAAAAAAAAAAAA5fab6iMy+a8bQ6hy+031EZl8142hKuW02f3RzeToQOA+htIAAAAAAAAAAAAAAAD83fudfuSwGfd+51+5LAZQp8TzUgD1WAAAAAAAAAAAAAAAANgAguZAAAAAAAAAAAAAAAAGxa5sVRiv7OPo32HaAKlIAAAAAAAAAAAAAAAAbzD+l7XvY7z0eeH9L2vex3no5i0zSv6MsADBkAAAAAAAAAAAAAAJiyL7yZf8Xt+DCHUxZF95Mv8Ai9vwYSbtplY4dmqZwCYtwAAAAAAAAAAAAAAAAAAAAAAAAAAAAAAAAAAAAAAAAAAAAAAAAAAAAAAAAAAAAAAAAAAAAAAAAAAAAAAAAAAAAAAAAAAAAAAAAAAAAAAAAAAAAAAAAAAAAAAAAAAAAAAAAAAAAAAAAAAAAAAAAAAABze0X1G5h834yl0jm9ovqNzD5vxlLOzzQjX3Z7T7Z5ITAWT5+AAAAAAAAAAAAAAAA2WmvVHlXxu14cJ+QDpr1R5V8bteHCfkO86YdT8P6uveAIzoAAAAAAAAAAAAAAAAAAAAAAAAAAAAAAAAAAAAAAAAAAAAAAAAAAAAAAAAAAAAAAAAAAAAAAAAAAAAAAAAAAAAAAAAAAAAAAAAAAAAAAAAAAAAAABDe2T1T4X4nT4daZEN7ZPVPhfidPh1rjA9rjdLGvQ4MB2rUAAAAAAAAAAAAAAAAxMX90j3Hi9sX90j3Hiyhzl711QA9RwAAAAAAAAAAAAABkYT8P5GOyMJ+H8jC0yyi3zU1f7tZACIowAAAAAAAAAAAAAAAEo7Ef7a+Z/1EoIv2I/218z/AKiUHHYrtdfDlD6Fgew2fHnIArlsAAAAAAAAAAAAAAOV2jfeSx8Yp8Gp1Tldo33ksfGKfBqa7XJKPetTUjkBXOfAAAAAAAAAAAAAAAAbzRPqnwX5/gVJURXon1T4L8/wKkqJt2yrnDtVO/2AEhPAAAAAAAAAAAAAAAAAAAAAAAAAAAAAAAAAAAAAAAAAAAAUN4MPV9yn9L8TcXyUN4MPV9yn9L8TcXyAAAAAAAAAAAAAAAAAAAAAAAAAAAAAAAAAAAAAAAAAAAAAAAAAAAAAAAAAAAAAAAAARjwmOodqj4Oz4+2k5GPCY6h2qPg7Pj7YIq4DfpLWPwmE711aNVzgN+ktY/CYTvXVowAAAAAAAAAAAAAAAAAAAAAAAAAAAAAAAAAAAAAAAAAAAAHL7TfURmXzXjaHUOX2m+ojMvmvG0JVy2mz+6ObydCBwH0NpAAAAAAAAAAAAAAAAfm79zr9yWAz7v3Ov3JYDKFPieakAeqwAAAAAAAAAAAAAAABsAEFzIAAAAAAAAAAAAAAAA2LXNiqMV/Zx9G+w7QBUpAAAAAAAAAAAAAAAADeYf0va97Heejzw/pe172O89HMWmaV/RlgAYMgAAAAAAAAAAAAABMWRfeTL/i9vwYQ6mLIvvJl/wAXt+DCTdtMrHDs1TOATFuAAAAAAAAAAAAAAAAAAAAAAAAAAAAAAAAAAAAAAAAAAAAAAAAAAAAAAAAAAAAAAAAAAAAAAAAAAAAAAAAAAAAAAAAAAAAAAAAAAAAAAAAAAAAAAAAAAAAAAAAAAAAAAAAAAAAAAAAAAAAAAAAAAAAOb2i+o3MPm/GUukc3tF9RuYfN+MpZ2eaEa+7PafbPJCYCyfPwAAAAAAAAAAAAAAAGy016o8q+N2vDhPyAdNeqPKvjdrw4T8h3nTDqfh/V17wBGdAAAAAAAAAAAAAAAAAAAAAAAAAAAAAAAAAAAAAAAAAAAAAAAAAAAAAAAAAAAAAAAAAAAAAAAAAAAAAAAAAAAAAAAAAAAAAAAAAAAAAAAAAAAAAAAIb2yeqfC/E6fDrTIhvbJ6p8L8Tp8OtcYHtcbpY16HBgO1agAAAAAAAAAAAAAAAGJi/uke48Xti/uke48WUOcveuqAHqOAAAAAAAAAAAAAAMjCfh/Ix2RhPw/kYWmWUW+amr/drIARFGAAAAAAAAAAAAAAAAlHYj/bXzP+olBF+xH+2vmf8AUSg47Fdrr4cofQsD2Gz485AFctgAAAAAAAAAAAAAByu0b7yWPjFPg1OqcrtG+8lj4xT4NTXa5JR71qakcgK5z4AAAAAAAAAAAAAAADeaJ9U+C/P8CpKiK9E+qfBfn+BUlRNu2Vc4dqp3+wAkJ4AAAAAAAAAAAAAAAAAAAAAAAAAAAAAAAAAAAAAAAAAAAChvBh6vuU/pfibi+ShvBh6vuU/pfibi+QAAAAAAAAAAAAAAAAAAAAAAAAAAAAAAAAAAAAAAAAAAAAAAAAAAAAAAAAAAAAAAAACMeEx1DtUfB2fH20nIx4THUO1R8HZ8fbBFXAb9Jax+EwneurRqucBv0lrH4TCd66tGAAAAAAAAAAAAAAAAAAAAAAAAAAAAAAAAAAAAAAAAAAAAA5fab6iMy+a8bQ6hy+031EZl8142hKuW02f3RzeToQOA+htIAAAAAAAAAAAAAAAD83fudfuSwGfd+51+5LAZQp8TzUgD1WAAAAAAAAAAAAAAAANgAguZAAAAAAAAAAAAAAAAGxa5sVRiv7OPo32HaAKlIAAAAAAAAAAAAAAAAbzD+l7XvY7z0eeH9L2vex3no5i0zSv6MsADBkAAAAAAAAAAAAAAJiyL7yZf8Xt+DCHUxZF95Mv+L2/BhJu2mVjh2apnAJi3AAAAAAAAAAAAAAAAAAAAAAAAAAAAAAAAAAAAAAAAAAAAAAAAAAAAAAAAAAAAAAAAAAAAAAAAAAAAAAAAAAAAAAAAAAAAAAAAAAAAAAAAAAAAAAAAAAAAAAAAAAAAAAAAAAavU+beceR4nMeY835jxf8AZ8fi799UU9PdPZ7Dg+ex/wCC/wDNf+x1G071D5l8142hAy/wq5WF4sZqtKfnPz757octjmJXm63iKLGr5R8vnojvnvhKPPY/8F/5r/2HPY/8F/5r/wBiLhZ9VXTwf3PupuvL99T+o9ko89j/AMF/5r/2HPY/8F/5r/2IuDqq6eD+59zry/fU/qPZKPPY/wDBf+a/9hz2P/Bf+a/9iLg6qung/ufc68v31P6j2Sjz2P8AwX/mv/Yc9j/wX/mv/Yi4Oqrp4P7n3OvL99T+o9ko89j/AMF/5r/2HPY/8F/5r/2IuDqq6eD+59zry/fU/qPZKPPY/wDBf+a/9hz2P/Bf+a/9iLg6qung/ufc68v31P6j2Sjz2P8AwX/mv/Yc9j/wX/mv/Yi4Oqrp4P7n3OvL99T+o9ko89j/AMF/5r/2HPY/8F/5r/2IuDqq6eD+59zry/fU/qPZKPPY/wDBf+a/9jX59tC8/Mpv5d52cw5txf8AaeaONu3VRV0uLHY7KPnph/u1P/fWa7XDLtRRVVTT/wCYie2fd5OM3y0j8FVf/if/ABP/AIj2ZoCmaQAAAAAAAAAAAAAAAGy016o8q+N2vDhPyAdNeqPKvjdrw4T8h3nTDqfh/V17wBGdAAAAAAAAAAAAAAAAAAAAAAAAAAAAAAAAAAAAAAAAAAAAAAAAAAAAAAAAAAAAAAAAAAAAAAAAAAAAAAAAAAAAAAAAAAAAAAAAAAAAAAAAAAAAAAAIb2yeqfC/E6fDrTIhvbJ6p8L8Tp8OtcYHtcbpY16HBgO1agAAAAAAAAAAAAAAAGJi/uke48Xti/uke48WUOcveuqAHqOAAAAAAAAAAAAAAMjCfh/Ix2RhPw/kYWmWUW+amr/drIARFGAAAAAAAAAAAAAAAAlHYj/bXzP+olBF+xH+2vmf9RKDjsV2uvhyh9CwPYbPjzkAVy2AAAAAAAAAAAAAAHK7RvvJY+MU+DU6pyu0b7yWPjFPg1NdrklHvWpqRyArnPgAAAAAAAAAAAAAAAN5on1T4L8/wKkqIr0T6p8F+f4FSVE27ZVzh2qnf7ACQngAAAAAAAAAAAAAAAAAAAAAAAAAAAAAAAAAAAAAAAAAAAKG8GHq+5T+l+JuL5KG8GHq+5T+l+JuL5AAAAAAAAAAAAAAAAAAAAAAAAAAAAAAAAAAAAAAAAAAAAAAAAAAAAAAAAAAAAAAAAAIx4THUO1R8HZ8fbScjHhMdQ7VHwdnx9sEVcBv0lrH4TCd66tGq5wG/SWsfhMJ3rq0YAAAAAAAAAAAAAAAAAAAAAAAAAAAAAAAAAAAAAAAAAAAADl9pvqIzL5rxtDqHL7TfURmXzXjaEq5bTZ/dHN5OhA4D6G0gAAAAAAAAAAAAAAAPzd+51+5LAZ937nX7ksBlCnxPNSAPVYAAAAAAAAAAAAAAAA2ACC5kAAAAAAAAAAAAAAAAbFrmxVGK/s4+jfYdoAqUgAAAAAAAAAAAAAAABvMP6Xte9jvPR54f0va97HeejmLTNK/oywAMGQAAAAAAAAAAAAAAmLIvvJl/wAXt+DCHUxZF95Mv+L2/BhJu2mVjh2apnAJi3AAAAAAAAAAAAAAAAAAAAAAAAAAAAAAAAAAAAAAAAAAAAAAAAAAAAAAAAAAAAAAAAAAAAAAAAAAAAAAAAAAAAAAAAAAAAAAAAAAAAAAAAAAAAAAAAAAAAAAAAAAAAAAAAAAcvtO9Q+ZfNeNoQMnnad6h8y+a8bQgZ1OB7PO/wBIcR8S7VT9sc5AFy54AAAAAAAAAAAAAAemH+7U/wDfWeb0w/3an/vrNV41VW6eTKjNDNAcumgAAAAAAAAAAAAAAANlpr1R5V8bteHCfkA6a9UeVfG7Xhwn5DvOmHU/D+rr3gCM6AAAAAAAAAAAAAAAAAAAAAAAAAAAAAAAAAAAAAAAAAAAAAAAAAAAAAAAAAAAAAAAAAAAAAAAAAAAAAAAAAAAAAAAAAAAAAAAAAAAAAAAAAAAAAAAQ3tk9U+F+J0+HWmRDe2T1T4X4nT4da4wPa43Sxr0ODAdq1AAAAAAAAAAAAAAAAMTF/dI9x4vbF/dI9x4soc5e9dUAPUcAAAAAAAAAAAAAAZGE/D+RjsjCfh/IwtMsot81NX+7WQAiKMAAAAAAAAAAAAAAABKOxH+2vmf9RKCL9iP9tfM/wColBx2K7XXw5Q+hYHsNnx5yAK5bAAAAAAAAAAAAAADldo33ksfGKfBqdU5XaN95LHxinwamu1ySj3rU1I5AVznwAAAAAAAAAAAAAAAG80T6p8F+f4FSVEV6J9U+C/P8CpKibdsq5w7VTv9gBITwAAAAAAAAAAAAAAAAAAAAAAAAAAAAAAAAAAAAAAAAAAAFDeDD1fcp/S/E3F8lDeDD1fcp/S/E3F8gAAAAAAAAAAAAAAAAAAAAAAAAAAAAAAAAAAAAAAAAAAAAAAAAAAAAAAAAAAAAAAAAEY8JjqHao+Ds+PtpORjwmOodqj4Oz4+2CKuA36S1j8JhO9dWjVc4DfpLWPwmE711aMAAAAAAAAAAAAAAAAAAAAAAAAAAAAAAAAAAAAAAAAAAAABy+031EZl8142h1Dl9pvqIzL5rxtCVctps/ujm8nQgcB9DaQAAAAAAAAAAAAAAAH5u/c6/clgM+79zr9yWAyhT4nmpAHqsAAAAAAAAAAAAAAAAbABBcyAAAAAAAAAAAAAAAANi1zYqjFf2cfRvsO0AVKQAAAAAAAAAAAAAAAA3mH9L2vex3no88P6Xte9jvPRzFpmlf0ZYAGDIAAAAAAAAAAAAAATFkX3ky/4vb8GEOpiyL7yZf8AF7fgwk3bTKxw7NUzgExbgAAAAAAAAAAAAAAAAAAAAAAAAAAAAAAAAAAAAAAAAAAAAAAAAAAAAAAAAAAAAAAAAAAAAAAAAAAAAAAAAAAAAAAAAAAAAAAAAAAAAAAAAAAAAAAAAAAAAAAAAAAAAAAAAAOX2neofMvmvG0IGTztO9Q+ZfNeNoQM6nA9nnf6Q4j4l2qn7Y5yALlzwAAAAAAAAAAAAAA9MP8Adqf++s83ph/u1P8A31mq8aqrdPJlRmhmgOXTQAAAAAAAAAAAAAAAGy016o8q+N2vDhPyAdNeqPKvjdrw4T8h3nTDqfh/V17wBGdAAAAAAAAAAAAAAAAAAAAAAAAAAAAAAAAAAAAAAAAAAAAAAAAAAAAAAAAAAAAAAAAAAAAAAAAAAAAAAAAAAAAAAAAAAAAAAAAAAAAAAAAAAAAAAAIb2yeqfC/E6fDrTIhvbJ6p8L8Tp8OtcYHtcbpY16HBgO1agAAAAAAAAAAAAAAAGJi/uke48Xti/uke48WUOcveuqAHqOAAAAAAAAAAAAAAMjCfh/Ix2RhPw/kYWmWUW+amr/drIARFGAAAAAAAAAAAAAAAAlHYj/bXzP8AqJQRfsR/tr5n/USg47Fdrr4cofQsD2Gz485AFctgAAAAAAAAAAAAAByu0b7yWPjFPg1OqcrtG+8lj4xT4NTXa5JR71qakcgK5z4AAAAAAAAAAAAAAADeaJ9U+C/P8CpKiK9E+qfBfn+BUlRNu2Vc4dqp3+wAkJ4AAAAAAAAAAAAAAAAAAAAAAAAAAAAAAAAAAAAAAAAAAAChvBh6vuU/pfibi+ShvBh6vuU/pfibi+QAAAAAAAAAAAAAAAAAAAAAAAAAAAAAAAAAAAAAAAAAAAAAAAAAAAAAAAAAAAAAAAACMeEx1DtUfB2fH20nIx4THUO1R8HZ8fbBFXAb9Jax+EwneurRqucBv0lrH4TCd66tGAAAAAAAAAAAAAAAAAAAAAAAAAAAAAAAAAAAAAAAAAAAAA5fab6iMy+a8bQ6hy+031EZl8142hKuW02f3RzeToQOA+htIAAAAAAAAAAAAAAAD83fudfuSwGfd+51+5LAZQp8TzUgD1WAAAAAAAAAAAAAAAANgAguZAAAAAAAAAAAAAAAAGxa5sVRiv7OPo32HaAKlIAAAAAAAAAAAAAAAAbzD+l7XvY7z0eeH9L2vex3no5i0zSv6MsADBkAAAAAAAAAAAAAAJiyL7yZf8Xt+DCHUxZF95Mv+L2/BhJu2mVjh2apnAJi3AAAAAAAAAAAAAAAAAAAAAAAAAAAAAAAAAAAAAAAAAAAAAAAAAAAAAAAAAAAAAAAAAAAAAAAAAAAAAAAAAAAAAAAAAAAAAAAAAAAAAAAAAAAAAAAAAAAAAAAAAAAAAAAAAAcvtO9Q+ZfNeNoQMnnad6h8y+a8bQgZ1OB7PO/0hxHxLtVP2xzkAXLngAAAAAAAAAAAAAB6Yf7tT/31nm9MP8Adqf++s1XjVVbp5MqM0M0By6aAAAAAAAAAAAAAAAA2WmvVHlXxu14cJ+QDpr1R5V8bteHCfkO86YdT8P6uveAIzoAAAAAAAAAAAAAAAAAAAAAAAAAAAAAAAAAAAAAAAAAAAAAAAAAAAAAAAAAAAAAAAAAAAAAAAAAAAAAAAAAAAAAAAAAAAAAAAAAAAAAAAAAAAAAABDe2T1T4X4nT4daZEN7ZPVPhfidPh1rjA9rjdLGvQ4MB2rUAAAAAAAAAAAAAAAAxMX90j3Hi9sX90j3Hiyhzl711QA9RwAAAAAAAAAAAAABkYT8P5GOyMJ+H8jC0yyi3zU1f7tZACIowAAAAAAAAAAAAAAAEo7Ef7a+Z/1EoIv2I/218z/qJQcdiu118OUPoWB7DZ8ecgCuWwAAAAAAAAAAAAAA5XaN95LHxinwanVOV2jfeSx8Yp8Gprtcko961NSOQFc58AAAAAAAAAAAAAAABvNE+qfBfn+BUlRFeifVPgvz/AqSom3bKucO1U7/AGAEhPAAAAAAAAAAAAAAAAAAAAAAAAAAAAAAAAAAAAAAAAAAAAUN4MPV9yn9L8TcXyUN4MPV9yn9L8TcXyAAAAAAAAAAAAAAAAAAAAAAAAAAAAAAAAAAAAAAAAAAAAAAAAAAAAAAAAAAAAAAAAARjwmOodqj4Oz4+2k5GPCY6h2qPg7Pj7YIq4DfpLWPwmE711aNVzgN+ktY/CYTvXVowAAAAAAAAAAAAAAAAAAAAAAAAAAAAAAAAAAAAAAAAAAAAHL7TfURmXzXjaHUOX2m+ojMvmvG0JVy2mz+6ObydCBwH0NpAAAAAAAAAAAAAAAAfm79zr9yWAz7v3Ov3JYDKFPieakAeqwAAAAAAAAAAAAAAABsAEFzIAAAAAAAAAAAAAAAA2LXNiqMV/Zx9G+w7QBUpAAAAAAAAAAAAAAAADeYf0va97Heejzw/pe172O89HMWmaV/RlgAYMgAAAAAAAAAAAAABMWRfeTL/i9vwYQ6mLIvvJl/xe34MJN20yscOzVM4BMW4AAAAAAAAAAAAAAAAAAAAAAAAAAAAAAAAAAAAAAAAAAAAAAAAAAAAAAAAAAAAAAAAAAAAAAAAAAAAAAAAAAAAAAAAAAAAAAAAAAAAAAAAAAAAAAAAAAAAAAAAAAAAAAAAADl9p3qHzL5rxtCBk87TvUPmXzXjaEDOpwPZ53+kOI+Jdqp+2OcgC5c8AAAAAAAAAAAAAAPTD/dqf8AvrPN6Yf7tT/31mq8aqrdPJlRmhmgOXTQAAAAAAAAAAAAAAAGy016o8q+N2vDhPyAdNeqPKvjdrw4T8h3nTDqfh/V17wBGdAAAAAAAAAAAAAAAAAAAAAAAAAAAAAAAAAAAAAAAAAAAAAAAAAAAAAAAAAAAAAAAAAAAAAAAAAAAAAAAAAAAAAAAAAAAAAAAAAAAAAAAAAAAAAAAIb2yeqfC/E6fDrTIhvbJ6p8L8Tp8OtcYHtcbpY16HBgO1agAAAAAAAAAAAAAAAGJi/uke48Xti/uke48WUOcveuqAHqOAAAAAAAAAAAAAAMjCfh/Ix2RhPw/kYWmWUW+amr/drIARFGAAAAAAAAAAAAAAAAlHYj/bXzP+olBF+xH+2vmf8AUSg47Fdrr4cofQsD2Gz485AFctgAAAAAAAAAAAAAByu0b7yWPjFPg1OqcrtG+8lj4xT4NTXa5JR71qakcgK5z4AAAAAAAAAAAAAAADeaJ9U+C/P8CpKiK9E+qfBfn+BUlRNu2Vc4dqp3+wAkJ4AAAAAAAAAAAAAAAAAAAAAAAAAAAAAAAAAAAAAAAAAAAChvBh6vuU/pfibi+ShvBh6vuU/pfibi+QAAAAAAAAAAAAAAAAAAAAAAAAAAAAAAAAAAAAAAAAAAAAAAAAAAAAAAAAAAAAAAAACMeEx1DtUfB2fH20nIx4THUO1R8HZ8fbBFXAb9Jax+EwneurRqucBv0lrH4TCd66tGAAAAAAAAAAAAAAAAAAAAAAAAAAAAAAAAAAAAAAAAAAAAA5fab6iMy+a8bQ6hy+031EZl8142hKuW02f3RzeToQOA+htIAAAAAAAAAAAAAAAD83fudfuSwGfd+51+5LAZQp8TzUgD1WAAAAAAAAAAAAAAAANgAguZAAAAAAAAAAAAAAAAGxa5sVRiv7OPo32HaAKlIAAAAAAAAAAAAAAAAbzD+l7XvY7z0eeH9L2vex3no5i0zSv6MsADBkAAAAAAAAAAAAAAJiyL7yZf8Xt+DCHUxZF95Mv+L2/BhJu2mVjh2apnAJi3AAAAAAAAAAAAAAAAAAAAAAAAAAAAAAAAAAAAAAAAAAAAAAAAAAAAAAAAAAAAAAAAAAAAAAAAAAAAAAAAAAAAAAAAAAAAAAAAAAAAAAAAAAAAAAAAAAAAAAAAAAAAAAAAAAcvtO9Q+ZfNeNoQMnnad6h8y+a8bQgZ1OB7PO/0hxHxLtVP2xzkAXLngAAAAAAAAAAAAAB6Yf7tT/31nm9MP92p/wC+s1XjVVbp5MqM0M0By6aAAAAAAAAAAAAAAAA2WmvVHlXxu14cJ+QDpr1R5V8bteHCfkO86YdT8P6uveAIzoAAAAAAAAAAAAAAAAAAAAAAAAAAAAAAAAAAAAAAAAAAAAAAAAAAAAAAAAAAAAAAAAAAAAAAAAAAAAAAAAAAAAAAAAAAAAAAAAAAAAAAAAAAAAAABDe2T1T4X4nT4daZEN7ZPVPhfidPh1rjA9rjdLGvQ4MB2rUAAAAAAAAAAAAAAAAxMX90j3Hi9sX90j3Hiyhzl711QA9RwAAAAAAAAAAAAABkYT8P5GOyMJ+H8jC0yyi3zU1f7tZACIowAAAAAAAAAAAAAAAEo7Ef7a+Z/wBRKCL9iP8AbXzP+olBx2K7XXw5Q+hYHsNnx5yAK5bAAAAAAAAAAAAAADldo33ksfGKfBqdU5XaN95LHxinwamu1ySj3rU1I5AVznwAAAAAAAAAAAAAAAG80T6p8F+f4FSVEV6J9U+C/P8AAqSom3bKucO1U7/YASE8AAAAAAAAAAAAAAAAAAAAAAAAAAAAAAAAAAAAAAAAAAABQ3gw9X3Kf0vxNxfJQ3gw9X3Kf0vxNxfIAAAAAAAAAAAAAAAAAAAAAAAAAAAAAAAAAAAAAAAAAAAAAAAAAAAAAAAAAAAAAAAABGPCY6h2qPg7Pj7aTkY8JjqHao+Ds+PtgirgN+ktY/CYTvXVo1XOA36S1j8JhO9dWjAAAAAAAAAAAAAAAAAAAAAAAAAAAAAAAAAAAAAAAAAAAAAcvtN9RGZfNeNodQ5fab6iMy+a8bQlXLabP7o5vJ0IHAfQ2kAAAAAAAAAAAAAAAB+bv3Ov3JYDPu/c6/clgMoU+J5qQB6rAAAAAAAAAAAAAAAAGwAQXMgAAAAAAAAAAAAAAADYtc2KoxX9nH0b7DtAFSkAAAAAAAAAAAAAAAAN5h/S9r3sd56PPD+l7XvY7z0cxaZpX9GWABgyAAAAAAAAAAAAAAExZF95Mv8Ai9vwYQ6mLIvvJl/xe34MJN20yscOzVM4BMW4AAAAAAAAAAAAAAAAAAAAAAAAAAAAAAAAAAAAAAAAAAAAAAAAAAAAAAAAAAAAAAAAAAAAAAAAAAAAAAAAAAAAAAAAAAAAAAAAAAAAAAAAAAAAAAAAAAAAAAAAAAAAAAAAADl9p3qHzL5rxtCBk87TvUPmXzXjaEDOpwPZ53+kOI+Jdqp+2OcgC5c8AAAAAAAAAAAAAAPTD/dqf++s83ph/u1P/fWarxqqt08mVGaGaA5dNAAAAAAAAAAAAAAAAbLTXqjyr43a8OE/IB016o8q+N2vDhPyHedMOp+H9XXvAEZ0AAAAAAAAAAAAAAAAAAAAAAAAAAAAAAAAAAAAAAAAAAAAAAAAAAAAAAAAAAAAAAAAAAAAAAAAAAAAAAAAAAAAAAAAAAAAAAAAAAAAAAAAAAAAAAAhvbJ6p8L8Tp8OtMiG9snqnwvxOnw61xge1xuljXocGA7VqAAAAAAAAAAAAAAAAYmL+6R7jxe2L+6R7jxZQ5y966oAeo4AAAAAAAAAAAAAAyMJ+H8jHZGE/D+RhaZZRb5qav8AdrIARFGAAAAAAAAAAAAAAAAlHYj/AG18z/qJQRfsR/tr5n/USg47Fdrr4cofQsD2Gz485AFctgAAAAAAAAAAAAAByu0b7yWPjFPg1OqcrtG+8lj4xT4NTXa5JR71qakcgK5z4AAAAAAAAAAAAAAADeaJ9U+C/P8AAqSoivRPqnwX5/gVJUTbtlXOHaqd/sAJCeAAAAAAAAAAAAAAAAAAAAAAAAAAAAAAAAAAAAAAAAAAAAobwYer7lP6X4m4vkobwYer7lP6X4m4vkAAAAAAAAAAAAAAAAAAAAAAAAAAAAAAAAAAAAAAAAAAAAAAAAAAAAAAAAAAAAAAAAAjHhMdQ7VHwdnx9tJyMeEx1DtUfB2fH2wRVwG/SWsfhMJ3rq0arnAb9Jax+EwneurRgAAAAAAAAAAAAAAAAAAAAAAAAAAAAAAAAAAAAAAAAAAAAOX2m+ojMvmvG0OocvtN9RGZfNeNoSrltNn90c3k6EDgPobSAAAAAAAAAAAAAAAA/N37nX7ksBn3fudfuSwGUKfE81IA9VgAAAAAAAAAAAAAAADYAILmQAAAAAAAAAAAAAAABsWubFUYr+zj6N9h2gCpSAAAAAAAAAAAAAAAAG8w/pe172O89Hnh/S9r3sd56OYtM0r+jLAAwZAAAAAAAAAAAAAACYsi+8mX/F7fgwh1MWRfeTL/AIvb8GEm7aZWOHZqmcAmLcAAAAAAAAAAAAAAAAAAAAAAAAAAAAAAAAAAAAAAAAAAAAAAAAAAAAAAAAAAAAAAAAAAAAAAAAAAAAAAAAAAAAAAAAAAAAAAAAAAAAAAAAAAAAAAAAAAAAAAAAAAAAAAAAABy+071D5l8142hAyedp3qHzL5rxtCBnU4Hs87/SHEfEu1U/bHOQBcueAAAAAAAAAAAAAAHph/u1P/AH1nm9MP92p/76zVeNVVunkyozQzQHLpoAAAAAAAAAAAAAAADZaa9UeVfG7Xhwn5AOmvVHlXxu14cJ+Q7zph1Pw/q694AjOgAAAAAAAAAAAAAAAAAAAAAAAAAAAAAAAAAAAAAAAAAAAAAAAAAAAAAAAAAAAAAAAAAAAAAAAAAAAAAAAAAAAAAAAAAAAAAAAAAAAAAAAAAAAAAAEN7ZPVPhfidPh1pkQ3tk9U+F+J0+HWuMD2uN0sa9DgwHatQAAAAAAAAAAAAAAADExf3SPceL2xf3SPceLKHOXvXVAD1HAAAAAAAAAAAAAAGRhPw/kY7Iwn4fyMLTLKLfNTV/u1kAIijAAAAAAAAAAAAAAAASjsR/tr5n/USgi/Yj/bXzP+olBx2K7XXw5Q+hYHsNnx5yAK5bAAAAAAAAAAAAAADldo33ksfGKfBqdU5XaN95LHxinwamu1ySj3rU1I5AVznwAAAAAAAAAAAAAAAG80T6p8F+f4FSVEV6J9U+C/P8CpKibdsq5w7VTv9gBITwAAAAAAAAAAAAAAAAAAAAAAAAAAAAAAAAAAAAAAAAAAAFDeDD1fcp/S/E3F8lDeDD1fcp/S/E3F8gAAAAAAAAAAAAAAAAAAAAAAAAAAAAAAAAAAGi1tqnLNGaaxmeZ3dm3hMNT9rTy13Kp5KaKY69Uz/WeSJb1VLhtZpjLuM03kdim7OFpt3MbcppiZiquZ4lO/3Iiv9qQcPqLbFtH2l5/OW6TnHYGzcmeY4HKt8XeL/erux6L3Z3xT2ofuvZTttsWJxsee3NYjjTTRnFM3f8LnLPajlTvwTdKYXI9l+GzWbEU5lm9dd29cqp9FFFNdVFFHubqeN7tUprBR7Qe3rWuiM887tYVYvNcFauczxOGx0TGKs9maa6vRcaOxVvie1v3rp5Fm2Cz3JsHmmV36b+Bxdqm9ZuR+FTMf4T2Y60qv8NrTuDs3NP6hsW6beMv1XMJiKojdN2KYiqiZ7ceijf2JjsO84HOOv4vZFXZvzM0YPMr1izv61E00XOT865UCWdZaky/SOmsfnmcXJoweEt8erd9tXPSpppjrzMzER7ql2fbWNpO1HUdWXaYrx+EtXJmbOX5VVNFVNHZruRumetvmZintQkrhuZ/ctZfpzT9muYt37lzG36Ynp8SIpo+T0Vf6odZwQdLYfKNmVOdzap835xerrquTHootUVTRTT7m+mqr84EHYrZjttyjDzmFEZ1x6I49XmXNouXY9ymm5vmfc3ug2NcIXO8qzuxku0DEVYzLblyLM4y/Tuv4Srfu31z+FTE9Pf6KOnv5N03FUs4ZGlcNk2usvzrBWqbVGc2Kqr0Uxuiq9bmIqq92aaqN/b3z1wXTiYmImJiYnliYaPW2p8u0dpjH57nFyacJhKONNNP21yqeSmimOvMzMRDleDzn1zUWx/TuLxFc14izZnCXJmd8zNqqaIme3NNNM/Kh/hu5/cosab09armLdybmOv07+nMegt9+4COs72qbS9qeoqsv0zcx+Gt3JmbWX5VVNviUdmu5G6Z62+apintQ9cXsz22ZLh6sxojOuNbjj1eZM1i5dj82i5NUz7m9O/BH0th8l2X2c4m1T5vzm5XeuXJj0UW6apoop39j0M1fnJvBT3Ytwhs4y/O8Pkmv8ROMy67XFmMdepim9hat+6Jrn8Knf09/LHT3zu3LhdPpKT8MTSuGyTaBg83wNqm1azmxNy7TTG6Jv0Turq+WKqJnt7566y+wHPrmo9kWm8diK5rxFGHnDXapnfM1Wqpt757cxTE/KDo9daqy7RelsdnucVzGFwtG+KKftrlc8lNFPbmd0f49KFMc32obTdquoq8Bpu7mGHt175t5flNU24oo7NdyN0z1t81TEb+tHSSDw3c/uRXpvT1quYtTFzH3qd/207+Jbn5P9p+tIPBN0th8j2V4XNOZUxj84rqxF25u9FxKappt07+xuiavdqkEBY3ZptsyLDVZjRGd77cceqcHmvNLtP5tFyap+Te6nYlwhc3wmd4bItf4jzXgL9cWaMfdpim7hq5ndHNJ/Cp39OZ5Y6e+d25b5SHhf6Vw2Q7RsPmeBtU2rOc4eb9ymmN0Tfpq3Vzu7cTRM9uZnrgu857X2rcu0RpXG57m9U+Z8NT6G3T9tdrnkpop7cz+rlnpQ0mwrPrmpdkumsxxFc14icNzC7VM8tVVqqbczPbnib/lQXw3c/uTjdOadt1zFqm3Xj7tG/7aZmaKJ+Ti3P1g4HNNpe0/avqGvA6cu5hZor31W8BlVc2qbdHZruRMTMdLfNUxG/rR0nvjtm+2zT+GqzKnz7/2cceqcHmvNLtP5tFyap+SJWD4KelsPkGynBZhFqmMfnFVWKv3N3LNHGmm3Tv7EUxv3dmqUyAqLsO4Qua2s7wuQ6+xEYrB4iuLNrMLlMU3bFczuiLkxyVU7+SZnljpzMwt0o5wutK4bT+0u3mGAtU2sPnGH80100xujm0VTTXMR2/Q1T26pWt2KZ9c1Nsq01mmIrm5iLmFi1drmeWqu3M26qp7czRM/KDtgAAAEY8JjqHao+Ds+PtpORjwmOodqj4Oz4+2CKuA36S1j8JhO9dWjVc4DfpLWPwmE711aMAAAAAAAAAAAAAAAAAAAAAAAAAAAAAAAAAAAAAAAAAAAABy+031EZl8142h1Dl9pvqIzL5rxtCVctps/ujm8nQgcB9DaQAAAAAAAAAAAAAAAH5u/c6/clgM+79zr9yWAyhT4nmpAHqsAAAAAAAAAAAAAAAAbABBcyAAAAAAAAAAAAAAAANi1zYqjFf2cfRvsO0AVKQAAAAAAAAAAAAAAAA3mH9L2vex3no88P6Xte9jvPRzFpmlf0ZYAGDIAAAAAAAAAAAAAATFkX3ky/4vb8GEOpiyL7yZf8Xt+DCTdtMrHDs1TOATFuAAAAAAAAAAAAAAAAAAAAAAAAAAAAAAAAAAAAAAAAAAAAAAAAAAAAAAAAAAAAAAAAAAAAAAAAAAAAAAAAAAAAAAAAAAAAAAAAAAAAAAAAAAAAAAAAAAAAAAAAAAAAAAAAAA5fad6h8y+a8bQgZPO071D5l8142hAzqcD2ed/pDiPiXaqftjnIAuXPAAAAAAAAAAAAAAD0w/3an/AL6zzemH+7U/99ZqvGqq3TyZUZoZoDl00AAAAAAAAAAAAAAABstNeqPKvjdrw4T8gHTXqjyr43a8OE/Id50w6n4f1de8ARnQAAAAAAAAAAAAAAAAAAAAAAAAAAAAAAAAAAAAAAAAAAAAAAAAAAAAAAAAAAAAAAAAAAAAAAAAAAAAAAAAAAAAAAAAAAAAAAAAAAAAAAAAAAAAAACG9snqnwvxOnw60yIb2yeqfC/E6fDrXGB7XG6WNehwYDtWoAAAAAAAAAAAAAAABiYv7pHuPF7Yv7pHuPFlDnL3rqgB6jgAAAAAAAAAAAAADIwn4fyMdkYT8P5GFpllFvmpq/3ayAERRgAAAAAAAAAAAAAAAJR2I/218z/qJQRfsR/tr5n/AFEoOOxXa6+HKH0LA9hs+POQBXLYAAAAAAAAAAAAAAcrtG+8lj4xT4NTqnK7RvvJY+MU+DU12uSUe9ampHICuc+AAAAAAAAAAAAAAAA3mifVPgvz/AqSoivRPqnwX5/gVJUTbtlXOHaqd/sAJCeAAAAAAAAAAAAAAAAAAAAAAAAAAAAAAAAAAAAAAAAAAAAobwYer7lP6X4m4vkobwYer7lP6X4m4vkAAAAAAAAAAAAAAAAAAAAAAAAAAAAAAAAAAAAACAeErtmp0lg72mtM4iJ1DiKN1+/RPpKiY8ZMdLsRy9gEUcLjXFnVGs8Fp3KKub4fJ5rouVW+XmmJrmIqpjd0+LFMU+7NULM7DtIV6I2aZRlOJp4uOmicRi47F2ueNNP5sbqfzUC8FfZFdxuMw+t9TWJjDW6uaZbYuxy3a/x9UT+DH4PZnl6URvtsCl/DXu1TtMye1M+hpyi3VEdub16J70LI7A6It7G9JxT0pwVNX65mf5q1cNbqp5V+RrXj76zGwfqO6S+IUfzB3isfDit0zkuk7kx6KnEYimJ7U00f0hZxWXhw/eDSvxm/4FIOn4G9ya9kV2mZ5KMzvUx7nFtz/NDnDTu1V7U8tomfQ0ZRa3R7t68mDgaR/wDhJiO3ml7wLaHOGf1WMF+SbPjbwLQbDKIt7H9IxT0py+1V+uN/83cuI2IdSHSP5Ns+C7cFXeHJRE5fo+5u9FTdxVMT2pi1/SHacD65Nex6imZ5KMffpj3PQz/Nx3Dj+9WkfhsT4Nt13A6j/wDCCe3mN/vUAhXhm3arm1nCUzPJbyqzTH7y7P8ANafYrRFvZJpCKelOV2Kv10RP81VOGT1XLP5Ms+HcWt2NdSbR/wCSsN4uAdkqxw5aI5loy5u9FFWMp39r/YrTqtcOX0ro33+L71kHecES5NexrC0zPJRjL9Me5xon+aCOGPdqubXbdNU8lvLbNMe5xrk/zlOnBBj/APByz28df78IH4YfVgn8n2O/UC2ux+iLeyjR0U9KcowtX67VM/zde5PZH1KtHfkfCeJodYCqfDmt0xd0XciPRVU4ymZ7Ucw/rKSeCVcmvYrltMzyUYnEUx7nNJn+aOOHP/8Akn9O/wD1dInBHj/8F8D28XiPDBMwACMef1s09tFnuW/5CTlXOhIw3txvfw6PrASrz+tmntos9y3/ACHBbddruhdSbKM/ynJM/t4rMcTRai1ZjD3qZqmL1FU8tVER0omem0/QkYb243v4dH1jltp/BysaJ0LmuoqNTXMbVgqaKosTgotxXxrlNH23Hnd9tv6XWB1PAb9Jax+EwneurRqucBv0lrH4TCd66tGAAAAAAAAAAAAAAAAAAAAAAAAAAAAAAAAAAAAAAAAAAAAA5fab6iMy+a8bQ6hy+031EZl8142hKuW02f3RzeToQOA+htIAAAAAAAAAAAAAAAD83fudfuSwGfd+51+5LAZQp8TzUgD1WAAAAAAAAAAAAAAAANgAguZAAAAAAAAAAAAAAAAGxa5sVRiv7OPo32HaAKlIAAAAAAAAAAAAAAAAbzD+l7XvY7z0eeH9L2vex3no5i0zSv6MsADBkAAAAAAAAAAAAAAJiyL7yZf8Xt+DCHUxZF95Mv8Ai9vwYSbtplY4dmqZwCYtwAAAAAAAAAAAAAAAAAAAAAAAAAAAAAAAAAAAAAAAAAAAAAAAAAAAAAAAAAAAAAAAAAAAAAAAAAAAAAAAAAAAAAAAAAAAAAAAAAAAAAAAAAAAAAAAAAAAAAAAAAAAAAAAAAHL7TvUPmXzXjaEDJ52neofMvmvG0IGdTgezzv9IcR8S7VT9sc5AFy54AAAAAAAAAAAAAAemH+7U/8AfWeb0w/3an/vrNV41VW6eTKjNDNAcumgAAAAAAAAAAAAAAANlpr1R5V8bteHCfkA6a9UeVfG7Xhwn5DvOmHU/D+rr3gCM6AAAAAAAAAAAAAAAAAAAAAAAAAAAAAAAAAAAAAAAAAAAAAAAAAAAAAAAAAAAAAAAAAAAAAAAAAAAAAAAAAAAAAAAAAAAAAAAAAAAAAAAAAAAAAAAQ3tk9U+F+J0+HWmRDe2T1T4X4nT4da4wPa43Sxr0ODAdq1AAAAAAAAAAAAAAAAMTF/dI9x4vbF/dI9x4soc5e9dUAPUcAAAAAAAAAAAAAAZGE/D+RjsjCfh/IwtMsot81NX+7WQAiKMAAAAAAAAAAAAAAABKOxH+2vmf9RKCL9iP9tfM/6iUHHYrtdfDlD6Fgew2fHnIArlsAAAAAAAAAAAAAAOV2jfeSx8Yp8Gp1Tldo33ksfGKfBqa7XJKPetTUjkBXOfAAAAAAAAAAAAAAAAbzRPqnwX5/gVJURXon1T4L8/wKkqJt2yrnDtVO/2AEhPAAAAAAAAAAAAAAAAAAAAAAAAAAAAAAAAAAAAAAAAAAAAUN4MPV9yn9L8TcXyUN4MPV9yn9L8TcXyAAAAAAAAAAAAAAAAAAAAAAAAAAAAAAAAAAABG+3TaZZ2aaUpxVuz5ozbGzVawNqqJ4nGiOWuuf7tO+OTpzviOzMBo+ELthsbPsqnLMnrt3tT4uj/AGVPJVGFon/6tcdn+7T1+nPJHLCPB72QYrXuazq3WUXrmS82m7TTemZrzC7v3zMzPLNG/pz155OzujjRWKyHUeu7ub7Uc7v04Sq55oxExauXLmLr3/ab6Ini09npbo5I7MW2wnCC2XYPC2cNhM1uWMPZoi3btW8vvU00UxG6IiIo5IiATDbt0WrdFu1RTRboiKaaaY3RER0oiH6RF0RezX2av9w3vJb7RO13Rutc786dO5ldxOO5nVd4lWGuW44tO7fO+qmI68Ar3w3MBXb1np3MJj0F/AVWInszbuTVPjYTrwacxozHYrpuqiqJrsW7mHrj+7NFyqIj9W6fla7hO6DxGttn03MrszezbKrk4qxbpjfVdo3brlEduY3TEdeaYjrq8cHXbHb2dX8XlGf2r1zIcXc5rxrUcavDXd0RNXF69MxERMdPkiY68SF5lVuHFj6N2ksvpqibkeab9cdiP9nTT+v0X6kpZhwg9m+EwFWJt59ViquLvpsWMLd5pVPY3VUxEfLMKnawzrO9uG1W1OX4SqLuKqpwuDw2/fGHsUzM76p7W+qqqe3PaBaXgmZfVgti+XXa43ebMTfxEb+xx5ojwEM8NrAV2teZFj5iYt4jLeYxPZqt3a5n/C5C2mlMkw+m9NZZkuC5cPgMPRh6apjdNXFjdNU9uZ3zPuow4UegsRrTQFOJyuzVezXKK5xNq3TG+q7bmN1yimOzuimqI6/E3dcG74OOY0ZlsX0xct1RM2bFWHrjsTbrqp3T8kRPypJUd4Oe2W1s8rxWTaht3rmQ4q5zam5ap41eGu7oiZ4vXpmIjfEcsbt8ddYrMuEJs3weX1Ym1ntWMrinfTYsYW7zSuex6KmIj5ZgEU8OPH0VYnSOX01RzWijE3647EVTbpp8Gr9SUOClgKsDsVyiu5E01Yu7fxG6exNyqmP1xTE/KqpqfNc8247WKJwWFmm9jKqcPhbG/jU4axTM8tU9iN9VVU9mZ3daF99NZPhtPaey3J8DE+ZsDh6MPbmenMU0xG+e3O7fPugqHw1sBXZ2i5PjuLutYjLKbcT2aqLte/8AwrpWK4PWY0ZnsZ0tet1RPMsL5nq7U26po3f5XNcKjQWI1joO3jsqs1Xs0yauq/RapjfVctVREXKaY688lNW7r8Xd05QTwcttFjZ/TiMk1HReuZFiLnNrd21Txq8NcmIifQ9emd0b4jliY3xE75Bd9UvhxY+ivM9JZfTVHNbNnEX6o7VdVumnxdSW804QmzjBZfVibOeV425FO+jD4fC3eaVz2PRUxEfLMKnZ7j8925bWqasJh5pv42umzYtRvqpwmHp69U9iImapnrzM7unEAtlwWsBVgNieRzciaa8TVfxExPYm7VEfriIn5UCcNLAV2NpmW4zizzLFZZRET2aqLlyJj9U0/rXE0/lWGyLIsvynAxMYXA4ejD29/T4tFMUxv7fIiDhW6CxGr9D2cyyqzVezPJaqr0WqI31XLNURzSmI68xxaavzZ3csg7DYHmNGZ7HNJ37VUVRbwVOHntTambcx/kd8pJwcdtWH0FZv5FqWi9Xkd65N61ftU8erDVzG6rfT05ondE8nLE7+Sd6wObcIXZzgMvrxNjO68ddinfRh8PhbvHrnseipiI+WYBEHDhx9FzPtK5fFUc0sYa/fqjsRcqppjxUpm4MOAqy/Ylp6LkTTXfi9iJjtVXa5p/y8VUjNMVnu3La3FWHsTRfx1ym3btxvqowmGp69U9imN8zPXmZ3dOIX9yTLMPkuTYDK8DTxcLgrFGHtRPWpopimP8IBmgAAAIx4THUO1R8HZ8fbScjHhMdQ7VHwdnx9sEVcBv0lrH4TCd66tGq5wG/SWsfhMJ3rq0YAAAAAAAAAAAAAAAAAAAAAAAAAAAAAAAAAAAAAAAAAAAADl9pvqIzL5rxtDqHL7TfURmXzXjaEq5bTZ/dHN5OhA4D6G0gAAAAAAAAAAAAAAAPzd+51+5LAZ937nX7ksBlCnxPNSAPVYAAAAAAAAAAAAAAAA2ACC5kAAAAAAAAAAAAAAAAbFrmxVGK/s4+jfYdoAqUgAAAAAAAAAAAAAAABvMP6Xte9jvPR54f0va97HeejmLTNK/oywAMGQAAAAAAAAAAAAAAmLIvvJl/xe34MIdTFkX3ky/4vb8GEm7aZWOHZqmcAmLcAAAAAAAAAAAAAAAAAAAAAAAAAAAAAAAAAAAAAAAAAAAAAAAAAAAAAAAAAAAAAAAAAAAAAAAAAAAAAAAAAAAAAAAAAAAAAAAAAAAAAAAAAAAAAAAAAAAAAAAAAAAAAAAAABy+071D5l8142hAyedp3qHzL5rxtCBnU4Hs87/SHEfEu1U/bHOQBcueAAAAAAAAAAAAAAHph/u1P/fWeb0w/3an/AL6zVeNVVunkyozQzQHLpoAAAAAAAAAAAAAAADZaa9UeVfG7Xhwn5XPD+mLXvo77eK2+2v5dUR8l9hF6/Ioqj5fP5ynAQeIXSf8Ahb9Zf+v9/wDScBB4dJ/4Osv/AF/v/pOAg8Ok/wDB1l/6/wB/9JwEHh0n/g6y/wDX+/8ApOAg8Ok/8HWX/r/f/ScBB4dJ/wCDrL/1/v8A6TgIPDpP/B1l/wCv9/8AScBB4dJ/4Osv/X+/+k4CDw6T/wAHWX/r/f8A0nABKWgAAAAAAAAAAAAAAAAAAAAAAAAAAAAAAAAAAAAAAAAAAAAAAAAAAAAAAAAAAAAAAAAAAAAAAAAAAAAAAAAAAAAAAAAAAAAhvbJ6p8L8Tp8OtMiG9snqnwvxOnw61xge1xuljXocGA7VqAAAAAAAAAAAAAAAAYmL+6R7jxe2L+6R7jxZQ5y966oAeo4AAAAAAAAAAAAAAyMJ+H8jHZGE/D+RhaZZRb5qav8AdrIARFGAAAAAAAAAAAAAAAAlHYj/AG18z/qJQRfsR/tr5n/USg47Fdrr4cofQsD2Gz485AFctgAAAAAAAAAAAAAByu0b7yWPjFPg1OqcrtG+8lj4xT4NTXa5JR71qakcgK5z4AAAAAAAAAAAAAAADeaJ9U+C/P8AAqSoivRPqnwX5/gVJUTbtlXOHaqd/sAJCeAAAAAAAAAAAAAAAAAAAAAAAAAAAAAAAAAAAAAAAAAAAAobwYer7lP6X4m4vkobwYer7lP6X4m4vkAAAAAAAAAAAAAAAAAAAAAAAAAAAAAAAAAAA4TarsvyXaZh8us59isxw9OBqrrtzgrlFEzNcUxPG41FX92Olud2AgDoVND+yupO6LH1J0Kmh/ZXUndFj6lP4CAOhU0P7K6k7osfUuq2bbDNNbPtSRneTY7OL+K5jXY4mLvWqqOLVu38lNumd/J2UqgCK9oGwjRetMbdx+Iwt/LcyuzxrmJy+uLfNKuzVTMTTM9md0TPZSoArlh+Chpqm/E4jUGcXLO/7Sim3TV+uaZ7yXtn2zjTGgcLXb05l1Nq9dji3cVdq5peuR2JqnpR2o3R2nXgAAIp1/sF0VrLHXcfewt/LMxuzNVy/l9cW+aVdmqiYmmZ7MxETPXlxGG4KGmqb8Tic/zi5Z3/AGlFNuif1zTPeWNAcls/2d6Z0DhK7Om8ups3bsRF3E3J496776uet2o3R2nWgAibXuwPROsMddx9zDYjK8wuzNVy9l9cURcq7NVExNO/szERM9eUsgK5YXgoaaovxVic/wA4u2d/2lFNuiZ+WaZ7yYtAbPdNaCwVdjTeXUWK7kRF3EVzNd67u/vVzy7u1G6O06sAABEmvNgGidXY67jpw2IyrH3Zmq5dy+uKKblXZqomJp39mYiJnruOwvBQ0zRfirFZ/nF21v8AtKIt0TPy8We8sYA5XQWgNN6DwNeG01l1GHm5u5rfqma7t3d/ernl3drpR1odUAAAAACMeEx1DtUfB2fH20nIx4THUO1R8HZ8fbBFXAb9Jax+EwneurRqucBv0lrH4TCd66tGAAAAAAAAAAAAAAAAAAAAAAAAAAAAAAAAAAAAAAAAAAAAA5fab6iMy+a8bQ6hy+031EZl8142hKuW02f3RzeToQOA+htIAAAAAAAAAAAAAAAD83fudfuSwGfd+51+5LAZQp8TzUgD1WAAAAAAAAAAAAAAAANgAguZAAAAAAAAAAAAAAAAGxa5sVRiv7OPo32HaAKlIAAAAAAAAAAAAAAAAbzD+l7XvY7z0eeH9L2vex3no5i0zSv6MsADBkAAAAAAAAAAAAAAJiyL7yZf8Xt+DCHUxZF95Mv+L2/BhJu2mVjh2apnAJi3AAAAAAAAAAAAAAAAAAAAAAAAAAAAAAAAAAAAAAAAAAAAAAAAAAAAAAAAAAAAAAAAAAAAAAAAAAAAAAAAAAAAAAAAAAAAAAAAAAAAAAAAAAAAAAAAAAAAAAAAAAAAAAAAAAcvtO9Q+ZfNeNoQMnnad6h8y+a8bQgZ1OB7PO/0hxHxLtVP2xzkAXLngAAAAAAAAAAAAAB6Yf7tT/31nm9MP92p/wC+s1XjVVbp5MqM0M0By6aAAAAAAAAAAAAAAAA9MP6Yte+jvt40eH9MWvfR328U+JZqVnccsgCtTgAAAAAAAAAAAAAAAE4ALV1AAAAAAAAAAAAAAAAAAAAAAAAAAAAAAAAAAAAAAAAAAAAAAAAAAAAAAAAAAAAAAAAAAAAAAAAAAAAAAAAAAAAAAAAAAAAAhvbJ6p8L8Tp8OtMiG9snqnwvxOnw61xge1xuljXocGA7VqAAAAAAAAAAAAAAAAYmL+6R7jxe2L+6R7jxZQ5y966oAeo4AAAAAAAAAAAAAAyMJ+H8jHZGE/D+RhaZZRb5qav92sgBEUYAAAAAAAAAAAAAAACUdiP9tfM/6iUEX7Ef7a+Z/wBRKDjsV2uvhyh9CwPYbPjzkAVy2AAAAAAAAAAAAAAHK7RvvJY+MU+DU6pyu0b7yWPjFPg1NdrklHvWpqRyArnPgAAAAAAAAAAAAAAAN5on1T4L8/wKkqIr0T6p8F+f4FSVE27ZVzh2qnf7ACQngAAAAAAAAAAAAAAAAAAAAAAAAAAAAAAAAAAAAAAAAAAAKG8GHq+5T+l+JuL5KG8GHq+5T+l+JuL5AAAAAAAAAAAAAAAAAAAAAAAAAAAAAAAAAAAAAAAAAAAAAAAAAAAAAAAAAAAAAAAAAIx4THUO1R8HZ8fbScjHhMdQ7VHwdnx9sEVcBv0lrH4TCd66tGq5wG/SWsfhMJ3rq0YAAAAAAAAAAAAAAAAAAAAAAAAAAAAAAAAAAAAAAAAAAAADl9pvqIzL5rxtDqHL7TfURmXzXjaEq5bTZ/dHN5OhA4D6G0gAAAAAAAAAAAAAAAPzd+51+5LAZ937nX7ksBlCnxPNSAPVYAAAAAAAAAAAAAAAA2ACC5kAAAAAAAAAAAAAAAAbFrmxVGK/s4+jfYdoAqUgAAAAAAAAAAAAAAABvMP6Xte9jvPR54f0va97HeejmLTNK/oywAMGQAAAAAAAAAAAAAAmLIvvJl/xe34MIdTFkX3ky/4vb8GEm7aZWOHZqmcAmLcAAAAAAAAAAAAAAAAAAAAAAAAAAAAAAAAAAAAAAAAAAAAAAAAAAAAAAAAAAAAAAAAAAAAAAAAAAAAAAAAAAAAAAAAAAAAAAAAAAAAAAAAAAAAAAAAAAAAAAAAAAAAAAAAABy+071D5l8142hAyedp3qHzL5rxtCBnU4Hs87/SHEfEu1U/bHOQBcueAAAAAAAAAAAAAAHph/u1P/fWeb0w/3an/AL6zVeNVVunkyozQzQHLpoAAAAAAAAAAAAAAAD0w/pi176O+3jR4f0xa99HfbxT4lmpWdxyyAK1OAAAAAAAAAAAAAAAATgAtXUAAAAAAAAAAAAAAAAAAAAAAAAAAAAAAAAAAAAAAAAAAAAAAAAAAAAAAAAAAAAAAAAAAAAAAAAAAAAAAAAAAAAAAAAAAAACG9snqnwvxOnw60yIb2yeqfC/E6fDrXGB7XG6WNehwYDtWoAAAAAAAAAAAAAAABiYv7pHuPF7Yv7pHuPFlDnL3rqgB6jgAAAAAAAAAAAAADIwn4fyMdkYT8P5GFpllFvmpq/3ayAERRgAAAAAAAAAAAAAAAJR2I/218z/qJQRfsR/tr5n/AFEoOOxXa6+HKH0LA9hs+POQBXLYAAAAAAAAAAAAAAcrtG+8lj4xT4NTqnK7RvvJY+MU+DU12uSUe9ampHICuc+AAAAAAAAAAAAAAAA3mifVPgvz/AqSoivRPqnwX5/gVJUTbtlXOHaqd/sAJCeAAAAAAAAAAAAAAAAAAAAAAAAAAAAAAAAAAAAAAAAAAAAobwYer7lP6X4m4vkobwYer7lP6X4m4vkAAAAAAAAAAAAAAAAAAAAAAAAAAAAAAAAAAAAAAAAAAAAAAAAAAAAAAAAAAAAAAAAAjHhMdQ7VHwdnx9tJyMeEx1DtUfB2fH2wRVwG/SWsfhMJ3rq0arnAb9Jax+EwneurRgAAAAAAAAAAAAAAAAAAAAAAAAAAAAAAAAAAAAAAAAAAAAOX2m+ojMvmvG0OocvtN9RGZfNeNoSrltNn90c3k6EDgPobSAAAAAAAAAAAAAAAA/N37nX7ksBn3fudfuSwGUKfE81IA9VgAAAAAAAAAAAAAAADYAILmQAAAAAAAAAAAAAAABsWubFUYr+zj6N9h2gCpSAAAAAAAAAAAAAAAAG8w/pe172O89Hnh/S9r3sd56OYtM0r+jLAAwZAAAAAAAAAAAAAACYsi+8mX/F7fgwh1MWRfeTL/i9vwYSbtplY4dmqZwCYtwAAAAAAAAAAAAAAAAAAAAAAAAAAAAAAAAAAAAAAAAAAAAAAAAAAAAAAAAAAAAAAAAAAAAAAAAAAAAAAAAAAAAAAAAAAAAAAAAAAAAAAAAAAAAAAAAAAAAAAAAAAAAAAAAAHL7TvUPmXzXjaEDJ52neofMvmvG0IGdTgezzv9IcR8S7VT9sc5AFy54AAAAAAAAAAAAAAemH+7U/99Z5vTD/dqf8AvrNV41VW6eTKjNDNAcumgAAAAAAAAAAAAAAAPTD+mLXvo77eNHh/TFr30d9vFPiWalZ3HLIArU4AAAAAAAAAAAAAAABOAC1dQAAAAAAAAAAAAAAAAAAAAAAAAAAAAAAAAAAAAAAAAAAAAAAAAAAAAAAAAAAAAAAAAAAAAAAAAAAAAAAAAAAAAAAAAAAAAIb2yeqfC/E6fDrTIhvbJ6p8L8Tp8OtcYHtcbpY16HBgO1agAAAAAAAAAAAAAAAGJi/uke48Xti/uke48WUOcveuqAHqOAAAAAAAAAAAAAAMjCfh/Ix2RhPw/kYWmWUW+amr/drIARFGAAAAAAAAAAAAAAAAlHYj/bXzP+olBF+xH+2vmf8AUSg47Fdrr4cofQsD2Gz485AFctgAAAAAAAAAAAAAByu0b7yWPjFPg1OqcrtG+8lj4xT4NTXa5JR71qakcgK5z4AAAAAAAAAAAAAAADeaJ9U+C/P8CpKiK9E+qfBfn+BUlRNu2Vc4dqp3+wAkJ4AAAAAAAAAAAAAAAAAAAAAAAAAAAAAAAAAAAAAAAAAAAChvBh6vuU/pfibi+ShvBh6vuU/pfibi+QAAAAAAAAAAAAAAAAAAAAAAAAAAAAAAAAAAAAAAAAAAAAAAAAAAAAAAAAAAAAAAAACMeEx1DtUfB2fH20nIx4THUO1R8HZ8fbBFXAb9Jax+EwneurRqucBv0lrH4TCd66tGAAAAAAAAAAAAAAAAAAAAAAAAAAAAAAAAAAAAAAAAAAAAA5fab6iMy+a8bQ6hy+031EZl8142hKuW02f3RzeToQOA+htIAAAAAAAAAAAAAAAD83fudfuSwGfd+51+5LAZQp8TzUgD1WAAAAAAAAAAAAAAAANgAguZAAAAAAAAAAAAAAAAGxa5sVRiv7OPo32HaAKlIAAAAAAAAAAAAAAAAbzD+l7XvY7z0eeH9L2vex3no5i0zSv6MsADBkAAAAAAAAAAAAAAJiyL7yZf8Xt+DCHUxZF95Mv+L2/BhJu2mVjh2apnAJi3AAAAAAAAAAAAAAAAAAAAAAAAAAAAAAAAAAAAAAAAAAAAAAAAAAAAAAAAAAAAAAAAAAAAAAAAAAAAAAAAAAAAAAAAAAAAAAAAAAAAAAAAAAAAAAAAAAAAAAAAAAAAAAAAAAcvtO9Q+ZfNeNoQMnnad6h8y+a8bQgZ1OB7PO/0hxHxLtVP2xzkAXLngAAAAAAAAAAAAAB6Yf7tT/31nm9MP92p/wC+s1XjVVbp5MqM0M0By6aAAAAAAAAAAAAAAAA9MP6Yte+jvt40eH9MWvfR328U+JZqVnccsgCtTgAAAAAAAAAAAAAAAE4ALV1AAAAAAAAAAAAAAAAAAAAAAAAAAAAAAAAAAAAAAAAAAAAAAAAAAAAAAAAAAAAAAAAAAAAAAAAAAAAAAAAAAAAAAAAAAAAAhvbJ6p8L8Tp8OtMiG9snqnwvxOnw61xge1xuljXocGA7VqAAAAAAAAAAAAAAAAYmL+6R7jxe2L+6R7jxZQ5y966oAeo4AAAAAAAAAAAAAAyMJ+H8jHZGE/D+RhaZZRb5qav92sgBEUYAAAAAAAAAAAAAAACUdiP9tfM/6iUEX7Ef7a+Z/wBRKDjsV2uvhyh9CwPYbPjzkAVy2AAAAAAAAAAAAAAHK7RvvJY+MU+DU6pyu0b7yWPjFPg1NdrklHvWpqRyArnPgAAAAAAAAAAAAAAAN5on1T4L8/wKkqIr0T6p8F+f4FSVE27ZVzh2qnf7ACQngAAAAAAAAAAAAAAAAAAAAAAAAAAAAAAAAAAAAAAAAAAAKG8GHq+5T+l+JuL5KG8GHq+5T+l+JuL5AAAAAAAAAAAAAAAAAAAAAAAAAAAAAAAAAAAAAAAAAAAAAAAAAAAAAAAAAAAAAAAAAIx4THUO1R8HZ8fbScjHhMdQ7VHwdnx9sEVcBv0lrH4TCd66tGq5wG/SWsfhMJ3rq0YAAAAAAAAAAAAAAAAAAAAAAAAAAAAAAAAAAAAAAAAAAAADl9pvqIzL5rxtDqHL7TfURmXzXjaEq5bTZ/dHN5OhA4D6G0gAAAAAAAAAAAAAAAPzd+51+5LAZ937nX7ksBlCnxPNSAPVYAAAAAAAAAAAAAAAA2ACC5kAAAAAAAAAAAAAAAAbFrmxVGK/s4+jfYdoAqUgAAAAAAAAAAAAAAABvMP6Xte9jvPR54f0va97HeejmLTNK/oywAMGQAAAAAAAAAAAAAAmLIvvJl/xe34MIdTFkX3ky/4vb8GEm7aZWOHZqmcAmLcAAAAAAAAAAAAAAAAAAAAAAAAAAAAAAAAAAAAAAAAAAAAAAAAAAAAAAAAAAAAAAAAAAAAAAAAAAAAAAAAAAAAAAAAAAAAAAAAAAAAAAAAAAAAAAAAAAAAAAAAAAAAAAAAABy+071D5l8142hAyedp3qHzL5rxtCBnU4Hs87/SHEfEu1U/bHOQBcueAAAAAAAAAAAAAAHph/u1P/fWeb0w/3an/AL6zVeNVVunkyozQzQHLpoAAAAAAAAAAAAAAAD0w/pi176O+3jR4f0xa99HfbxT4lmpWdxyyAK1OAAAAAAAAAAAAAAAATgAtXUAAAAAAAAAAAAAAAAAAAAAAAAAAAAAAAAAAAAAAAAAAAAAAAAAAAAAAAAAAAAAAAAAAAAAAAAAAAAAAAAAAAAAAAAAAAACG9snqnwvxOnw60yIb2yeqfC/E6fDrXGB7XG6WNehwYDtWoAAAAAAAAAAAAAAABiYv7pHuPF7Yv7pHuPFlDnL3rqgB6jgAAAAAAAAAAAAADIwn4fyMdkYT8P5GFpllFvmpq/3ayAERRgAAAAAAAAAAAAAAAJR2I/218z/qJQRfsR/tr5n/AFEoOOxXa6+HKH0LA9hs+POQBXLYAAAAAAAAAAAAAAcrtG+8lj4xT4NTqnK7RvvJY+MU+DU12uSUe9ampHICuc+AAAAAAAAAAAAAAAA3mifVPgvz/AqSoivRPqnwX5/gVJUTbtlXOHaqd/sAJCeAAAAAAAAAAAAAAAAAAAAAAAAAAAAAAAAAAAAAAAAAAAAobwYer7lP6X4m4vkobwYer7lP6X4m4vkAAAAAAAAAAAAAAAAAAAAAAAAAAAAAAAAAAAAAAAAAAAAAAAAAAAAAAAAAAAAAAAAAjHhMdQ7VHwdnx9tJyMeEx1DtUfB2fH2wRVwG/SWsfhMJ3rq0arnAb9Jax+EwneurRgAAAAAAAAAAAAAAAAAAAAAAAAAAAAAAAAAAAAAAAAAAAAOX2m+ojMvmvG0OocvtN9RGZfNeNoSrltNn90c3k6EDgPobSAAAAAAAAAAAAAAAA/N37nX7ksBn3fudfuSwGUKfE81IA9VgAAAAAAAAAAAAAAADYAILmQAAAAAAAAAAAAAAABsWubFUYr+zj6N9h2gCpSAAAAAAAAAAAAAAAAG8w/pe172O89Hnh/S9r3sd56OYtM0r+jLAAwZAAAAAAAAAAAAAACYsi+8mX/F7fgwh1MWRfeTL/i9vwYSbtplY4dmqZwCYtwAAAAAAAAAAAAAAAAAAAAAAAAAAAAAAAAAAAAAAAAAAAAAAAAAAAAAAAAAAAAAAAAAAAAAAAAAAAAAAAAAAAAAAAAAAAAAAAAAAAAAAAAAAAAAAAAAAAAAAAAAAAAAAAAAHL7TvUPmXzXjaEDJ52neofMvmvG0IGdTgezzv9IcR8S7VT9sc5AFy54AAAAAAAAAAAAAAemH+7U/99Z5vTD/dqf8AvrNV41VW6eTKjNDNAcumgAAAAAAAAAAAAAAAPTD+mLXvo77eNHh/TFr30d9vFPiWalZ3HLIArU4AAAAAAAAAAAAAAABOAC1dQAAAAAAAAAAAAAAAAAAAAAAAAAAAAAAAAAAAAAAAAAAAAAAAAAAAAAAAAAAAAAAAAAAAAAAAAAAAAAAAAAAAAAAAAAAAAIb2yeqfC/E6fDrTIhvbJ6p8L8Tp8OtcYHtcbpY16HBgO1agAAAAAAAAAAAAAAAGJi/uke48Xti/uke48WUOcveuqAHqOAAAAAAAAAAAAAAMjCfh/Ix2RhPw/kYWmWUW+amr/drIARFGAAAAAAAAAAAAAAAAlHYj/bXzP+olBF+xH+2vmf8AUSg47Fdrr4cofQsD2Gz485AFctgAAAAAAAAAAAAAByu0b7yWPjFPg1OqcrtG+8lj4xT4NTXa5JR71qakcgK5z4AAAAAAAAAAAAAAADeaJ9U+C/P8CpKiK9E+qfBfn+BUlRNu2Vc4dqp3+wAkJ4AAAAAAAAAAAAAAAAAAAAAAAAAAAAAAAAAAAAAAAAAAAChvBh6vuU/pfibi+ShvBh6vuU/pfibi+QAAAAAAAAAAAAAAAAAAAAAAAAAAAAAAAAAAAAAAAAAAAAAAAAAAAAAAAAAAAAAAAACMeEx1DtUfB2fH20nIx4THUO1R8HZ8fbBFXAb9Jax+EwneurRqucBv0lrH4TCd66tGAAAAAAAAAAAAAAAAAAAAAAAAAAAAAAAAAAAAAAAAAAAAA5fab6iMy+a8bQ6hy+031EZl8142hKuW02f3RzeToQOA+htIAAAAAAAAAAAAAAAD83fudfuSwGfd+51+5LAZQp8TzUgD1WAAAAAAAAAAAAAAAANgAguZAAAAAAAAAAAAAAAAGxa5sVRiv7OPo32HaAKlIAAAAAAAAAAAAAAAAbzD+l7XvY7z0eeH9L2vex3no5i0zSv6MsADBkAAAAAAAAAAAAAAJiyL7yZf8Xt+DCHUxZF95Mv+L2/BhJu2mVjh2apnAJi3AAAAAAAAAAAAAAAAAAAAAAAAAAAAAAAAAAAAAAAAAAAAAAAAAAAAAAAAAAAAAAAAAAAAAAAAAAAAAAAAAAAAAAAAAAAARftt/sb57/TRelDbb/Y3z3+mi93ODbHRx5y1VaQBaMQAAAAAAAAAAAAAB3mxv1T4r4nV4dDg3ebG/VPividXh0IGJ7JabntOlMgDgW4AAAAAAAAAAAAAAABy+071D5l8142hAyedp3qHzL5rxtCBnU4Hs87/AEhxHxLtVP2xzkAXLngAAAAAAAAAAAAAB6Yf7tT/AN9Z5vTD/dqf++s1XjVVbp5MqM0M0By6aAAAAAAAAAAAAAAAA9MP6Yte+jvt40eH9MWvfR328U+JZqVnccsgCtTgAAAAAAAAAAAAAAAE4ALV1AAAAAAAAAAAAAAAAAAAAAAAAAAAAAAAAAAAAAAAAAAAAAAAAAAAAAAAAAAAAAAAAAAAAAAAAAAAAAAAAAAAAAAAAAAAAAhvbJ6p8L8Tp8OtMiG9snqnwvxOnw61xge1xuljXocGA7VqAAAAAAAAAAAAAAAAYmL+6R7jxe2L+6R7jxZQ5y966oAeo4AAAAAAAAAAAAAAyMJ+H8jHZGE/D+RhaZZRb5qav92sgBEUYAAAAAAAAAAAAAAACUdiP9tfM/6iUEX7Ef7a+Z/1EoOOxXa6+HKH0LA9hs+POQBXLYAAAAAAAAAAAAAAcrtG+8lj4xT4NTqnK7RvvJY+MU+DU12uSUe9ampHICuc+AAAAAAAAAAAAAAAA3mifVPgvz/AqSoivRPqnwX5/gVJUTbtlXOHaqd/sAJCeAAAAAAAAAAAAAAAAAAAAAAAAAAAAAAAAAAAAAAAAAAAAobwYer7lP6X4m4vkobwYer7lP6X4m4vkAAAAAAAAAAAAAAAAAAAAAAAAAAAAAAAAAAAAAAAAAAAAAAAAAAAAAAAAAAAAAAAAAjHhMdQ7VHwdnx9tJyMeEx1DtUfB2fH2wRVwG/SWsfhMJ3rq0arnAb9Jax+EwneurRgAAAAAAAAAAAAAAAAAAAAAAAAAAAAAAAAAAAAAAAAAAAAOX2m+ojMvmvG0OocvtN9RGZfNeNoSrltNn90c3k6EDgPobSAAAAAAAAAAAAAAAA/N37nX7ksBn3fudfuSwGUKfE81IA9VgAAAAAAAAAAAAAAADYAILmQAAAAAAAAAAAAAAABsWubFUYr+zj6N9h2gCpSAAAAAAAAAAAAAAAAG8w/pe172O89Hnh/S9r3sd56OYtM0r+jLAAwZAAAAAAAAAAAAAACYsi+8mX/ABe34MIdTFkX3ky/4vb8GEm7aZWOHZqmcAmLcAAAAAAAAAAAAAAAAAAAAAAAAAAAAAAAAAAAAAAAAAAAAAAAAAAAAAAAAAAAAAAAAAAAAAAAAAAAAAAAAAAAAAAAAAAABF+23+xvnv8ATRelDbb/AGN89/povdzg2x0cectVWkAWjEAAAAAAAAAAAAAAd5sb9U+K+J1eHQ4N3mxv1T4r4nV4dCBieyWm57TpTIA4FuAAAAAAAAAAAAAAAAcvtO9Q+ZfNeNoQMnnad6h8y+a8bQgZ1OB7PO/0hxHxLtVP2xzkAXLngAAAAAAAAAAAAAB6Yf7tT/31nm9MP92p/wC+s1XjVVbp5MqM0M0By6aAAAAAAAAAAAAAAAA9MP6Yte+jvt40eH9MWvfR328U+JZqVnccsgCtTgAAAAAAAAAAAAAAAE4ALV1AAAAAAAAAAAAAAAAAAAAAAAAAAAAAAAAAAAAAAAAAAAAAAAAAAAAAAAAAAAAAAAAAAAAAAAAAAAAAAAAAAAAAAAAAAAAAhvbJ6p8L8Tp8OtMiG9snqnwvxOnw61xge1xuljXocGA7VqAAAAAAAAAAAAAAAAYmL+6R7jxe2L+6R7jxZQ5y966oAeo4AAAAAAAAAAAAAAyMJ+H8jHZGE/D+RhaZZRb5qav92sgBEUYAAAAAAAAAAAAAAACUdiP9tfM/6iUEX7Ef7a+Z/wBRKDjsV2uvhyh9CwPYbPjzkAVy2AAAAAAAAAAAAAAHK7RvvJY+MU+DU6pyu0b7yWPjFPg1NdrklHvWpqRyArnPgAAAAAAAAAAAAAAAN5on1T4L8/wKkqIr0T6p8F+f4FSVE27ZVzh2qnf7ACQngAAAAAAAAAAAAAAAAAAAAAAAAAAAAAAAAAAAAAAAAAAAKG8GHq+5T+l+JuL5KG8GHq+5T+l+JuL5AAAAAAAAAAAAAAAAAAAAAAAAAAAAAAAAAAAAAAAAAAAAAAAAAAAAAAAAAAAAAAAAAIx4THUO1R8HZ8fbScjHhMdQ7VHwdnx9sEVcBv0lrH4TCd66tGq5wG/SWsfhMJ3rq0YAAAAAAAAAAAAAAAAAAAAAAAAAAAAAAAAAAAAAAAAAAAADl9pvqIzL5rxtDqHL7TfURmXzXjaEq5bTZ/dHN5OhA4D6G0gAAAAAAAAAAAAAAAPzd+51+5LAZ937nX7ksBlCnxPNSAPVYAAAAAAAAAAAAAAAA2ACC5kAAAAAAAAAAAAAAAAbFrmxVGK/s4+jfYdoAqUgAAAAAAAAAAAAAAABvMP6Xte9jvPR54f0va97HeejmLTNK/oywAMGQAAAAAAAAAAAAAAmLIvvJl/xe34MIdTFkX3ky/4vb8GEm7aZWOHZqmcAmLcAAAAAAAAAAAAAAAAAAAAAAAAAAAAAAAAAAAAAAAAAAAAAAAAAAAAAAAAAAAAAAAAAAAAAAAAAAAAAAAAAAAAAAAAAAABF+23+xvnv9NF6UNtv9jfPf6aL3c4NsdHHnLVVpAFoxAAAAAAAAAAAAAAHebG/VPividXh0ODd5sb9U+K+J1eHQgYnslpue06UyAOBbgAAAAAAAAAAAAAAAHL7TvUPmXzXjaEDJ52neofMvmvG0IGdTgezzv8ASHEfEu1U/bHOQBcueAAAAAAAAAAAAAAHph/u1P8A31nm9MP92p/76zVeNVVunkyozQzQHLpoAAAAAAAAAAAAAAAD0w/pi176O+3jR4f0xa99HfbxT4lmpWdxyyAK1OAAAAAAAAAAAAAAAATgAtXUAAAAAAAAAAAAAAAAAAAAAAAAAAAAAAAAAAAAAAAAAAAAAAAAAAAAAAAAAAAAAAAAAAAAAAAAAAAAAAAAAAAAAAAAAAAACG9snqnwvxOnw60yIb2yeqfC/E6fDrXGB7XG6WNehwYDtWoAAAAAAAAAAAAAAABiYv7pHuPF7Yv7pHuPFlDnL3rqgB6jgAAAAAAAAAAAAADIwn4fyMdkYT8P5GFpllFvmpq/3ayAERRgAAAAAAAAAAAAAAAJR2I/218z/qJQRfsR/tr5n/USg47Fdrr4cofQsD2Gz485AFctgAAAAAAAAAAAAAByu0b7yWPjFPg1OqcrtG+8lj4xT4NTXa5JR71qakcgK5z4AAAAAAAAAAAAAAADeaJ9U+C/P8CpKiK9E+qfBfn+BUlRNu2Vc4dqp3+wAkJ4AAAAAAAAAAAAAAAAAAAAAAAAAAAAAAAAAAAAAAAAAAAChvBh6vuU/pfibi+ShvBh6vuU/pfibi+QAAAAAAAAAAAAAAAAAAAAAAAAAAAAAAAAAAAAAAAAAAAAAAAAAAAAAAAAAAAAAAAACMeEx1DtUfB2fH20nIx4THUO1R8HZ8fbBFXAb9Jax+EwneurRqucBv0lrH4TCd66tGAAAAAAAAAAAAAAAAAAAAAAAAAAAAAAAAAAAAAAAAAAAAA5fab6iMy+a8bQ6hy+031EZl8142hKuW02f3RzeToQOA+htIAAAAAAAAAAAAAAAD83fudfuSwGfd+51+5LAZQp8TzUgD1WAAAAAAAAAAAAAAAANgAguZAAAAAAAAAAAAAAAAGxa5sVRiv7OPo32HaAKlIAAAAAAAAAAAAAAAAbzD+l7XvY7z0eeH9L2vex3no5i0zSv6MsADBkAAAAAAAAAAAAAAJiyL7yZf8AF7fgwh1MWRfeTL/i9vwYSbtplY4dmqZwCYtwAAAAAAAAAAAAAAAAAAAAAAAAAAAAAAAAAAAAAAAAAAAAAAAAAAAAAAAAAAAAAAAAAAAAAAAAAAAAAAAAAAAAAAAAAAAEX7bf7G+e/wBNF6UNtv8AY3z3+mi93ODbHRx5y1VaQBaMQAAAAAAAAAAAAAB3mxv1T4r4nV4dDg3ebG/VPividXh0IGJ7JabntOlMgDgW4AAAAAAAAAAAAAAABy+071D5l8142hAyedp3qHzL5rxtCBnU4Hs87/SHEfEu1U/bHOQBcueAAAAAAAAAAAAAAHph/u1P/fWeb0w/3an/AL6zVeNVVunkyozQzQHLpoAAAAAAAAAAAAAAAD0w/pi176O+3jR4f0xa99HfbxT4lmpWdxyyAK1OAAAAAAAAAAAAAAAATgAtXUAAAAAAAAAAAAAAAAAAAAAAAAAAAAAAAAAAAAAAAAAAAAAAAAAAAAAAAAAAAAAAAAAAAAAAAAAAAAAAAAAAAAAAAAAAAACG9snqnwvxOnw60yIb2yeqfC/E6fDrXGB7XG6WNehwYDtWoAAAAAAAAAAAAAAABiYv7pHuPF7Yv7pHuPFlDnL3rqgB6jgAAAAAAAAAAAAADIwn4fyMdkYT8P5GFpllFvmpq/3ayAERRgAAAAAAAAAAAAAAAJR2I/218z/qJQRfsR/tr5n/AFEoOOxXa6+HKH0LA9hs+POQBXLYAAAAAAAAAAAAAAcrtG+8lj4xT4NTqnK7RvvJY+MU+DU12uSUe9ampHICuc+AAAAAAAAAAAAAAAA3mifVPgvz/AqSoivRPqnwX5/gVJUTbtlXOHaqd/sAJCeAAAAAAAAAAAAAAAAAAAAAAAAAAAAAAAAAAAAAAAAAAAAobwYer7lP6X4m4vkobwYer7lP6X4m4vkAAAAAAAAAAAAAAAAAAAAAAAAAAAAAAAAAAAAAAAAAAAAAAAAAAAAAAAAAAAAAAAAAjHhMdQ7VHwdnx9tJyMeEx1DtUfB2fH2wRVwG/SWsfhMJ3rq0arnAb9Jax+EwneurRgAAAAAAAAAAAAAAAAAAAAAAAAAAAAAAAAAAAAAAAAAAAAOX2m+ojMvmvG0OocvtN9RGZfNeNoSrltNn90c3k6EDgPobSAAAAAAAAAAAAAAAA/N37nX7ksBn3fudfuSwGUKfE81IA9VgAAAAAAAAAAAAAAADYAILmQAAAAAAAAAAAAAAABsWubFUYr+zj6N9h2gCpSAAAAAAAAAAAAAAAAG8w/pe172O89Hnh/S9r3sd56OYtM0r+jLAAwZAAAAAAAAAAAAAACYsi+8mX/F7fgwh1MWRfeTL/i9vwYSbtplY4dmqZwCYtwAAAAAAAAAAAAAAAAAAAAAAAAAAAAAAAAAAAAAAAAAAAAAAAAAAAAAAAAAAAAAAAAAAAAAAAAAAAAAAAAAAAAAAAAAAAEX7bf7G+e/00XpQ22/2N89/povdzg2x0cectVWkAWjEAAAAAAAAAAAAAAd5sb9U+K+J1eHQ4N3mxv1T4r4nV4dCBieyWm57TpTIA4FuAAAAAAAAAAAAAAAAcvtO9Q+ZfNeNoQMnnad6h8y+a8bQgZ1OB7PO/wBIcR8S7VT9sc5AFy54AAAAAAAAAAAAAAemH+7U/wDfWeb0w/3an/vrNV41VW6eTKjNDNAcumgAAAAAAAAAAAAAAAPTD+mLXvo77eNHh/TFr30d9vFPiWalZ3HLIArU4AAAAAAAAAAAAAAABOAC1dQAAAAAAAAAAAAAAAAAAAAAAAAAAAAAAAAAAAAAAAAAAAAAAAAAAAAAAAAAAAAAAAAAAAAAAAAAAAAAAAAAAAAAAAAAAAAIb2yeqfC/E6fDrTIhvbJ6p8L8Tp8OtcYHtcbpY16HBgO1agAAAAAAAAAAAAAAAGJi/uke48Xti/uke48WUOcveuqAHqOAAAAAAAAAAAAAAMjCfh/Ix2RhPw/kYWmWUW+amr/drIARFGAAAAAAAAAAAAAAAA6TR+pMZp7zX5it4evm/E43NaZndxeNu3bpjsy6PnkZx62wH7uvynA4P8P5GQ5rELOmbxVMx3coWt2v14srKKKK5iIdtzyM49bYD93X5RzyM49bYD93X5TiRD/Ko7kjrK9eOXbc8jOPW2A/d1+Uc8jOPW2A/d1+U4kPyqO46yvXjl23PIzj1tgP3dflHPIzj1tgP3dflOJD8qjuOsr145dtzyM49bYD93X5RzyM49bYD93X5TiQ/Ko7jrK9eOXbc8jOPW2A/d1+Uc8jOPW2A/d1+U4kPyqO46yvXjl23PIzj1tgP3dflHPIzj1tgP3dflOJD8qjuOsr145dtzyM49bYD93X5RzyM49bYD93X5TiQ/Ko7jrK9eOXbc8jOPW2A/d1+Uc8jOPW2A/d1+U4kPyqO46yvXjl23PIzj1tgP3dflMfHatx+fWowuMtYWi3RVzWJtU1RO+OTr1TycsuRZmV+mKve/zhovNnTFlVMQzsr/eLSuKa65mJbQBQLAAAAAAAAAAAAAAAABvNE+qfBfn+BUlRFeifVPgvz/AqSom3bKucO1U7/YASE8AAAAAAAAAAAAAAAAAAAAAAAAAAAAAAAAAAAAAAAAAAABQ3gw9X3Kf0vxNxfJQ3gw9X3Kf0vxNxfIAAAAAAAAAAAAAAAAAAAAAAAAAAAAAAAAAAAAAAAAAAAAAAAAAAAAAAAAAAAAAAAABGPCY6h2qPg7Pj7aTkY8JjqHao+Ds+PtgirgN+ktY/CYTvXVo1XOA36S1j8JhO9dWjAAAAAAAAAAAAAAAAAAAAAAAAAAAAAAAAAAAAAAAAAAAAAcvtN9RGZfNeNodQ5fab6iMy+a8bQlXLabP7o5vJ0IHAfQ2kAAAAAAAAAAAAAAAB+bv3Ov3JYDPu/c6/clgMoU+J5qQB6rAAAAAAAAAAAAAAAAGwAQXMgAAAAAAAAAAAAAAADYtc2KoxX9nH0b7DtAFSkAAAAAAAAAAAAAAAAN5h/S9r3sd56PPD+l7XvY7z0cxaZpX9GWABgyAAAAAAAAAAAAAAExZF95Mv+L2/BhDqYsi+8mX/ABe34MJN20yscOzVM4BMW4AAAAAAAAAAAAAAAAAAAAAAAAAAAAAAAAAAAAAAAAAAAAAAAAAAAAAAAAAAAAAAAAAAAAAAAAAAAAAAAAAAAAAAAAAAACL9tv8AY3z3+mi9KG23+xvnv9NF7ucG2Ojjzlqq0gC0YgAAAAAAAAAAAAADvNjfqnxXxOrw6HBu82N+qfFfE6vDoQMT2S03PadKZAHAtwAAAAAAAAAAAAAAADl9p3qHzL5rxtCBk87TvUPmXzXjaEDOpwPZ53+kOI+Jdqp+2OcgC5c8AAAAAAAAAAAAAAPTD/dqf++s83ph/u1P/fWarxqqt08mVGaGaA5dNAAAAAAAAAAAAAAAAemH9MWvfR328aPD+mLXvo77eKfEs1KzuOWQBWpwAAAAAAAAAAAAAAACcAFq6gAAAAAAAAAAAAAAAAAAAAAAAAAAAAAAAAAAAAAAAAAAAAAAAAAAAAAAAAAAAAAAAAAAAAAAAAAAAAAAAAAAAAAAAAAAAAQ3tk9U+F+J0+HWmRDe2T1T4X4nT4da4wPa43Sxr0ODAdq1AAAAAAAAAAAAAAAAMTF/dI9x4vbF/dI9x4soc5e9dUAPUcAAAAAAAAAAAAAAZGE/D+RjsjCfh/IwtMsot81NX+7WQAiKMAAAAAAAAAAAAAAABk4P8P5GQx8H+H8jIc7f9fVw5Ql2WWABEbAAAAAAAAAAAAAABmZX6Yq97/OGGzMr9MVe9/nCPetTU3XfW0toA51dgAAAAAAAAAAAAAAAN5on1T4L8/wKkqIr0T6p8F+f4FSVE27ZVzh2qnf7ACQngAAAAAAAAAAAAAAAAAAAAAAAAAAAAAAAAAAAAAAAAAAAKG8GHq+5T+l+JuL5KG8GHq+5T+l+JuL5AAAAAAAAAAAAAAAAAAAAAAAAAAAAAAAAAAAAAAAAAAAAAAAAAAAAAAAAAAAAAAAAAIx4THUO1R8HZ8fbScjHhMdQ7VHwdnx9sEVcBv0lrH4TCd66tGq5wG/SWsfhMJ3rq0YAAAAAAAAAAAAAAAAAAAAAAAAAAAAAAAAAAAAAAAAAAAADl9pvqIzL5rxtDqHL7TfURmXzXjaEq5bTZ/dHN5OhA4D6G0gAAAAAAAAAAAAAAAPzd+51+5LAZ937nX7ksBlCnxPNSAPVYAAAAAAAAAAAAAAAA2ACC5kAAAAAAAAAAAAAAAAbFrmxVGK/s4+jfYdoAqUgAAAAAAAAAAAAAAABvMP6Xte9jvPR54f0va97HeejmLTNK/oywAMGQAAAAAAAAAAAAAAmLIvvJl/xe34MIdTFkX3ky/4vb8GEm7aZWOHZqmcAmLcAAAAAAAAAAAAAAAAAAAAAAAAAAAAAAAAAAAAAAAAAAAAAAAAAAAAAAAAAAAAAAAAAAAAAAAAAAAAAAAAAAAAAAAAAAABF+23+xvnv9NF6UNtv9jfPf6aL3c4NsdHHnLVVpAFoxAAAAAAAAAAAAAAHebG/VPividXh0ODd5sb9U+K+J1eHQgYnslpue06UyAOBbgAAAAAAAAAAAAAAAHL7TvUPmXzXjaEDJ52neofMvmvG0IGdTgezzv8ASHEfEu1U/bHOQBcueAAAAAAAAAAAAAAHph/u1P8A31nm9MP92p/76zVeNVVunkyozQzQHLpoAAAAAAAAAAAAAAAD0w/pi176O+3jR4f0xa99HfbxT4lmpWdxyyAK1OAAAAAAAAAAAAAAAATgAtXUAAAAAAAAAAAAAAAAAAAAAAAAAAAAAAAAAAAAAAAAAAAAAAAAAAAAAAAAAAAAAAAAAAAAAAAAAAAAAAAAAAAAAAAAAAAACG9snqnwvxOnw60yIb2yeqfC/E6fDrXGB7XG6WNehwYDtWoAAAAAAAAAAAAAAABiYv7pHuPF7Yv7pHuPFlDnL3rqgB6jgAAAAAAAAAAAAADIwn4fyMdkYT8P5GFpllFvmpq/3ayAERRgAAAAAAAAAAAAAAAMnB/h/IyGPg/w/kZDnb/r6uHKEuyywAIjYAAAAAAAAAAAAAAMzK/TFXvf5ww2Zlfpir3v84R71qam6762ltAHOrsAAAAAAAAAAAAAAABvNE+qfBfn+BUlRFeifVPgvz/AqSom3bKucO1U7/YASE8AAAAAAAAAAAAAAAAAAAAAAAAAAAAAAAAAAAAAAAAAAABQ3gw9X3Kf0vxNxfJQ3gw9X3Kf0vxNxfIAAAAAAAAAAAAAAAAAAAAAAAAAAAAAAAAAAAAAAAAAAAAAAAAAAAAAAAAAAAAAAAABGPCY6h2qPg7Pj7aTkY8JjqHao+Ds+PtgirgN+ktY/CYTvXVo1XOA36S1j8JhO9dWjAAAAAAAAAAAAAAAAAAAAAAAAAAAAAAAAAAAAAAAAAAAAAcvtN9RGZfNeNodQ5fab6iMy+a8bQlXLabP7o5vJ0IHAfQ2kAAAAAAAAAAAAAAAB+bv3Ov3JYDPu/c6/clgMoU+J5qQB6rAAAAAAAAAAAAAAAAGwAQXMgAAAAAAAAAAAAAAADYtc2KoxX9nH0b7DtAFSkAAAAAAAAAAAAAAAAN5h/S9r3sd56PPD+l7XvY7z0cxaZpX9GWABgyAAAAAAAAAAAAAAExZF95Mv+L2/BhDqYsi+8mX/F7fgwk3bTKxw7NUzgExbgAAAAAAAAAAAAAAAAAAAAAAAAAAAAAAAAAAAAAAAAAAAAAAAAAAAAAAAAAAAAAAAAAAAAAAAAAAAAAAAAAAAAAAAAAAAIv22/2N89/povShtt/sb57/AE0Xu5wbY6OPOWqrSALRiAAAAAAAAAAAAAAO82N+qfFfE6vDocG7zY36p8V8Tq8OhAxPZLTc9p0pkAcC3AAAAAAAAAAAAAAAAOX2neofMvmvG0IGTztO9Q+ZfNeNoQM6nA9nnf6Q4j4l2qn7Y5yALlzwAAAAAAAAAAAAAA9MP92p/wC+s83ph/u1P/fWarxqqt08mVGaGaA5dNAAAAAAAAAAAAAAAAemH9MWvfR328aPD+mLXvo77eKfEs1KzuOWQBWpwAAAAAAAAAAAAAAACcAFq6gAAAAAAAAAAAAAAAAAAAAAAAAAAAAAAAAAAAAAAAAAAAAAAAAAAAAAAAAAAAAAAAAAAAAAAAAAAAAAAAAAAAAAAAAAAAAQ3tk9U+F+J0+HWmRDe2T1T4X4nT4da4wPa43Sxr0ODAdq1AAAAAAAAAAAAAAAAMTF/dI9x4vbF/dI9x4soc5e9dUAPUcAAAAAAAAAAAAAAZGE/D+RjsjCfh/IwtMsot81NX+7WQAiKMAAAAAAAAAAAAAAABk4P8P5GQx8H+H8jIc7f9fVw5Ql2WWABEbAAAAAAAAAAAAAABmZX6Yq97/OGGzMr9MVe9/nCPetTU3XfW0toA51dgAAAAAAAAAAAAAAAN5on1T4L8/wKkqIr0T6p8F+f4FSVE27ZVzh2qnf7ACQngAAAAAAAAAAAAAAAAAAAAAAAAAAAAAAAAAAAAAAAAAAAKG8GHq+5T+l+JuL5KG8GHq+5T+l+JuL5AAAAAAAAAAAAAAAAAAAAAAAAAAAAAAAAAAAAAAAAAAAAAAAAAAAAAAAAAAAAAAAAAIx4THUO1R8HZ8fbScjHhMdQ7VHwdnx9sEVcBv0lrH4TCd66tGq5wG/SWsfhMJ3rq0YAAAAAAAAAAAAAAAAAAAAAAAAAAAAAAAAAAAAAAAAAAAADl9pvqIzL5rxtDqHL7TfURmXzXjaEq5bTZ/dHN5OhA4D6G0gAAAAAAAAAAAAAAAPzd+51+5LAZ937nX7ksBlCnxPNSAPVYAAAAAAAAAAAAAAAA2ACC5kAAAAAAAAAAAAAAAAbFrmxVGK/s4+jfYdoAqUgAAAAAAAAAAAAAAABvMP6Xte9jvPR54f0va97HeejmLTNK/oywAMGQAAAAAAAAAAAAAAmLIvvJl/xe34MIdTFkX3ky/4vb8GEm7aZWOHZqmcAmLcAAAAAAAAAAAAAAAAAAAAAAAAAAAAAAAAAAAAAAAAAAAAAAAAAAAAAAAAAAAAAAAAAAAAAAAAAAAAAAAAAAAAAAAAAAABF+23+xvnv9NF6UNtv9jfPf6aL3c4NsdHHnLVVpAFoxAAAAAAAAAAAAAAHebG/VPividXh0ODd5sb9U+K+J1eHQgYnslpue06UyAOBbgAAAAAAAAAAAAAAAHL7TvUPmXzXjaEDJ52neofMvmvG0IGdTgezzv9IcR8S7VT9sc5AFy54AAAAAAAAAAAAAAemH+7U/8AfWeb0w/3an/vrNV41VW6eTKjNDNAcumgAAAAAAAAAAAAAAAPTD+mLXvo77eNHh/TFr30d9vFPiWalZ3HLIArU4AAAAAAAAAAAAAAABOAC1dQAAAAAAAAAAAAAAAAAAAAAAAAAAAAAAAAAAAAAAAAAAAAAAAAAAAAAAAAAAAAAAAAAAAAAAAAAAAAAAAAAAAAAAAAAAAAIb2yeqfC/E6fDrTIhvbJ6p8L8Tp8OtcYHtcbpY16HBgO1agAAAAAAAAAAAAAAAGJi/uke48Xti/uke48WUOcveuqAHqOAAAAAAAAAAAAAAMjCfh/Ix2RhPw/kYWmWUW+amr/AHayAERRgAAAAAAAAAAAAAAAMnB/h/IyGPg/w/kZDnb/AK+rhyhLsssACI2AAAAAAAAAAAAAADMyv0xV73+cMNmZX6Yq97/OEe9ampuu+tpbQBzq7AAAAAAAAAAAAAAAAbzRPqnwX5/gVJURXon1T4L8/wACpKibdsq5w7VTv9gBITwAAAAAAAAAAAAAAAAAAAAAAAAAAAAAAAAAAAAAAAAAAAFDeDD1fcp/S/E3F8lDeDD1fcp/S/E3F8gAAAAAAAAAAAAAAAAAAAAAAAAAAAAAAAAAAAAAAAAAAAAAAAAAAAAAAAAAAAAAAAAEY8JjqHao+Ds+PtpORjwmOodqj4Oz4+2CKuA36S1j8JhO9dWjVc4DfpLWPwmE711aMAAAAAAAAAAAAAAAAAAAAAAAAAAAAAAAAAAAAAAAAAAAABy+031EZl8142h1Dl9pvqIzL5rxtCVctps/ujm8nQgcB9DaQAAAAAAAAAAAAAAAH5u/c6/clgM+79zr9yWAyhT4nmpAHqsAAAAAAAAAAAAAAAAbABBcyAAAAAAAAAAAAAAAANi1zYqjFf2cfRvsO0AVKQAAAAAAAAAAAAAAAA3mH9L2vex3no88P6Xte9jvPRzFpmlf0ZYAGDIAAAAAAAAAAAAAATFkX3ky/wCL2/BhDqYsi+8mX/F7fgwk3bTKxw7NUzgExbgAAAAAAAAAAAAAAAAAAAAAAAAAAAAAAAAAAAAAAAAAAAAAAAAAAAAAAAAAAAAAAAAAAAAAAAAAAAAAAAAAAAAAAAAAAAIv22/2N89/povShtt/sb57/TRe7nBtjo485aqtIAtGIAAAAAAAAAAAAAA7zY36p8V8Tq8OhwbvNjfqnxXxOrw6EDE9ktNz2nSmQBwLcAAAAAAAAAAAAAAAA5fad6h8y+a8bQgZPO071D5l8142hAzqcD2ed/pDiPiXaqftjnIAuXPAAAAAAAAAAAAAAD0w/wB2p/76zzemH+7U/wDfWarxqqt08mVGaGaA5dNAAAAAAAAAAAAAAAAemH9MWvfR328aPD+mLXvo77eKfEs1KzuOWQBWpwAAAAAAAAAAAAAAACcAFq6gAAAAAAAAAAAAAAAAAAAAAAAAAAAAAAAAAAAAAAAAAAAAAAAAAAAAAAAAAAAAAAAAAAAAAAAAAAAAAAAAAAAAAAAAAAAAQ3tk9U+F+J0+HWmRDe2T1T4X4nT4da4wPa43Sxr0ODAdq1AAAAAAAAAAAAAAAAMTF/dI9x4vbF/dI9x4soc5e9dUAPUcAAAAAAAAAAAAAAZGE/D+RjsjCfh/IwtMsot81NX+7WQAiKMAAAAAAAAAAAAAAABk4P8AD+RkMfB/h/IyHO3/AF9XDlCXZZYAERsAAAAAAAAAAAAAAGZlfpir3v8AOGGzMr9MVe9/nCPetTU3XfW0toA51dgAAAAAAAAAAAAAAAN5on1T4L8/wKkqIr0T6p8F+f4FSVE27ZVzh2qnf7ACQngAAAAAAAAAAAAAAAAAAAAAAAAAAAAAAAAAAAAAAAAAAAKG8GHq+5T+l+JuL5KG8GHq+5T+l+JuL5AAAAAAAAAAAAAAAAAAAAAAAAAAAAAAAAAAAAAAAAAAAAAAAAAAAAAAAAAAAAAAAAAIx4THUO1R8HZ8fbScjHhMdQ7VHwdnx9sEVcBv0lrH4TCd66tGq5wG/SWsfhMJ3rq0YAAAAAAAAAAAAAAAAAAAAAAAAAAAAAAAAAAAAAAAAAAAADl9pvqIzL5rxtDqHL7TfURmXzXjaEq5bTZ/dHN5OhA4D6G0gAAAAAAAAAAAAAAAPzd+51+5LAZ937nX7ksBlCnxPNSAPVYAAAAAAAAAAAAAAAA2ACC5kAAAAAAAAAAAAAAAAbFrmxVGK/s4+jfYdoAqUgAAAAAAAAAAAAAAABvMP6Xte9jvPR54f0va97HeejmLTNK/oywAMGQAAAAAAAAAAAAAAmLIvvJl/wAXt+DCHUxZF95Mv+L2/BhJu2mVjh2apnAJi3AAAAAAAAAAAAAAAAAAAAAAAAAAAAAAAAAAAAAAAAAAAAAAAAAAAAAAAAAAAAAAAAAAAAAAAAAAAAAAAAAAAAAAAAAAAARftt/sb57/AE0XpQ22/wBjfPf6aL3c4NsdHHnLVVpAFoxAAAAAAAAAAAAAAHebG/VPividXh0ODd5sb9U+K+J1eHQgYnslpue06UyAOBbgAAAAAAAAAAAAAAAHL7TvUPmXzXjaEDJ52neofMvmvG0IGdTgezzv9IcR8S7VT9sc5AFy54AAAAAAAAAAAAAAemH+7U/99Z5vTD/dqf8AvrNV41VW6eTKjNDNAcumgAAAAAAAAAAAAAAAPTD+mLXvo77eNHh/TFr30d9vFPiWalZ3HLIArU4AAAAAAAAAAAAAAABOAC1dQAAAAAAAAAAAAAAAAAAAAAAAAAAAAAAAAAAAAAAAAAAAAAAAAAAAAAAAAAAAAAAAAAAAAAAAAAAAAAAAAAAAAAAAAAAAAIb2yeqfC/E6fDrTIhvbJ6p8L8Tp8OtcYHtcbpY16HBgO1agAAAAAAAAAAAAAAAGJi/uke48Xti/uke48WUOcveuqAHqOAAAAAAAAAAAAAAMjCfh/Ix2RhPw/kYWmWUW+amr/drIARFGAAAAAAAAAAAAAAAAycH+H8jIY+D/AA/kZDnb/r6uHKEuyywAIjYAAAAAAAAAAAAAAMzK/TFXvf5ww2Zlfpir3v8AOEe9ampuu+tpbQBzq7AAAAAAAAAAAAAAAAbzRPqnwX5/gVJURXon1T4L8/wKkqJt2yrnDtVO/wBgBITwAAAAAAAAAAAAAAAAAAAAAAAAAAAAAAAAAAAAAAAAAAAFDeDD1fcp/S/E3F8lDeDD1fcp/S/E3F8gAAAAAAAAAAAAAAAAAAAAAAAAAAAAAAAAAAAAAAAAAAAAAAAAAAAAAAAAAAAAAAAAEY8JjqHao+Ds+PtpORjwmOodqj4Oz4+2CKuA36S1j8JhO9dWjVc4DfpLWPwmE711aMAAAAAAAAAAAAAAAAAAAAAAAAAAAAAAAAAAAAAAAAAAAABy+031EZl8142h1Dl9pvqIzL5rxtCVctps/ujm8nQgcB9DaQAAAAAAAAAAAAAAAH5u/c6/clgM+79zr9yWAyhT4nmpAHqsAAAAAAAAAAAAAAAAbABBcyAAAAAAAAAAAAAAAANi1zYqjFf2cfRvsO0AVKQAAAAAAAAAAAAAAAA3mH9L2vex3no88P6Xte9jvPRzFpmlf0ZYAGDIAAAAAAAAAAAAAATFkX3ky/4vb8GEOpiyL7yZf8Xt+DCTdtMrHDs1TOATFuAAAAAAAAAAAAAAAAAAAAAAAAAAAAAAAAAAAAAAAAAAAAAAAAAAAAAAAAAAAAAAAAAAAAAAAAAAAAAAAAAAAAAAAAAAAAi/bb/Y3z3+mi9KG23+xvnv9NF7ucG2Ojjzlqq0gC0YgAAAAAAAAAAAAADvNjfqnxXxOrw6HBu82N+qfFfE6vDoQMT2S03PadKZAHAtwAAAAAAAAAAAAAAADl9p3qHzL5rxtCBk87TvUPmXzXjaEDOpwPZ53+kOI+Jdqp+2OcgC5c8AAAAAAAAAAAAAAPTD/dqf++s83ph/u1P/AH1mq8aqrdPJlRmhmgOXTQAAAAAAAAAAAAAAAHph/TFr30d9vGjw/pi176O+3inxLNSs7jlkAVqcAAAAAAAAAAAAAAAAnABauoAAAAAAAAAAAAAAAAAAAAAAAAAAAAAAAAAAAAAAAAAAAAAAAAAAAAAAAAAAAAAAAAAAAAAAAAAAAAAAAAAAAAAAAAAAAAEN7ZPVPhfidPh1pkQ3tk9U+F+J0+HWuMD2uN0sa9DgwHatQAAAAAAAAAAAAAAADExf3SPceL2xf3SPceLKHOXvXVAD1HAAAAAAAAAAAAAAGRhPw/kY7Iwn4fyMLTLKLfNTV/u1kAIijAAAAAAAAAAAAAAAAZOD/D+RkMfB/h/IyHO3/X1cOUJdllgARGwAAAAAAAAAAAAAAZmV+mKve/zhhszK/TFXvf5wj3rU1N131tLaAOdXYAAAAAAAAAAAAAAADeaJ9U+C/P8AAqSoivRPqnwX5/gVJUTbtlXOHaqd/sAJCeAAAAAAAAAAAAAAAAAAAAAAAAAAAAAAAAAAAAAAAAAAAAobwYer7lP6X4m4vkobwYer7lP6X4m4vkAAAAAAAAAAAAAAAAAAAAAAAAAAAAAAAAAAAAAAAAAAAAAAAAAAAAAAAAAAAAAAAAAjHhMdQ7VHwdnx9tJyMeEx1DtUfB2fH2wRVwG/SWsfhMJ3rq0arnAb9Jax+EwneurRgAAAAAAAAAAAAAAAAAAAAAAAAAAAAAAAAAAAAAAAAAAAAOX2m+ojMvmvG0OocvtN9RGZfNeNoSrltNn90c3k6EDgPobSAAAAAAAAAAAAAAAA/N37nX7ksBn3fudfuSwGUKfE81IA9VgAAAAAAAAAAAAAAADYAILmQAAAAAAAAAAAAAAABsWubFUYr+zj6N9h2gCpSAAAAAAAAAAAAAAAAG8w/pe172O89Hnh/S9r3sd56OYtM0r+jLAAwZAAAAAAAAAAAAAACYsi+8mX/F7fgwh1MWRfeTL/AIvb8GEm7aZWOHZqmcAmLcAAAAAAAAAAAAAAAAAAAAAAAAAAAAAAAAAAAAAAAAAAAAAAAAAAAAAAAAAAAAAAAAAAAAAAAAAAAAAAAAAAAAAAAAAAABF+23+xvnv9NF6UNtv9jfPf6aL3c4NsdHHnLVVpAFoxAAAAAAAAAAAAAAGVl2dY/Ir9WJyq/wAwv108zqq4lNW+mZid26qJjpxDFeOL+5x7rGqimuPw1R84aLzVNNlVMT/5dDzxNU+yn/L2vJOeJqn2U/5e15Lkxq6Ddvp0+UKHpNt4585dZzxNU+yn/L2vJOeJqn2U/wCXteS5MOg3b6dPlB0m28c+cus54mqfZT/l7XknPE1T7Kf8va8lyYdBu306fKDpNt4585dZzxNU+yn/AC9ryTniap9lP+XteS5MOg3b6dPlB0m28c+cus54mqfZT/l7XknPE1T7Kf8AL2vJcmHQbt9Onyg6TbeOfOXWc8TVPsp/y9ryTniap9lP+XteS5MOg3b6dPlB0m28c+cus54mqfZT/l7XknPE1T7Kf8va8lyYdBu306fKDpNt4585dZzxNU+yn/L2vJOeJqn2U/5e15Lkw6Ddvp0+UHSbbxz5y6zniap9lP8Al7XknPE1T7Kf8va8lyYdBu306fKDpNt4585dLjtZ5/m2FrwWYY/muGu7uPRzG3Tv3TvjlimJ6cQ1TDw/3almMarKiy//AM2dMRH/ABHyUeJV1V2sTVPz/wDHrIAxV4AAAAAAAAAAAAAA9MP92p/76zzemH+7U/8AfWarxqqt08mVGaGaA5dNAAAAAAAAAAAAAAAAemH9MWvfR328aPD+mLXvo77eKfEs1KzuOWQBWpwAAAAAAAAAAAAAAACcAFq6gAAAAAAAAAAAAAAAAAAAAAAAAAAAAAAAAAAAAAAAAAAAAAAAAAAAAAAAAAAAAAAAAAAAAAAAAAAAAAAAAAAAAAAAAAAAAQ3tk9U+F+J0+HWmRDe2T1T4X4nT4da4wPa43Sxr0ODAdq1AAAAAAAAAAAAAAAAMTF/dI9x4vbF/dI9x4soc5e9dUAPUcAAAAAAAAAAAAAAZGE/D+RjsjCfh/IwtMsot81NX+7WQAiKMAAAAAAAAAAAAAAABk4P8P5GQx8H+H8jIc7f9fVw5Ql2WWABEbAAAAAAAAAAAAAABmZX6Yq97/OGGzMr9MVe9/nCPetTU3XfW0toA51dgAAAAAAAAAAAAAAAN5on1T4L8/wACpKiK9E+qfBfn+BUlRNu2Vc4dqp3+wAkJ4AAAAAAAAAAAAAAAAAAAAAAAAAAAAAAAAAAAAAAAAAAAChvBh6vuU/pfibi+ShvBh6vuU/pfibi+QAAAAAAAAAAAAAAAAAAAAAAAAAAAAAAAAAAAAAAAAAAAAAAAAAAAAAAAIh4TuvMRonZ5NvK702c2zW5OFsXKZ3VWqN2+5XHbiN0RPWmqJ6wMraBt30VovG3cBiMVfzLMbU8W5h8voi5zOrsVVTMUxPZjfMx2HC2OFfpqq/EX9P5xRZ3/AG1FVuqr9XGjvou4OWxqxtC81Z3qO5fpyPDXeY0WrVXFrxN3dE1ei61MRMb93LMz043SsPmPB82b4zAVYe1kVWEr3bqb9jFXeaUdv0VUxPyxIOn2e7StL6/sV1adzGLmIt08a7hL1PM71uOzNM9OO3G+O27F889aZDnexTalbowGMq5vhKqcVgcVEbovWZmYjjR291VNUdLknrL6aNz7D6o0rlWeYSOLZx+HovxTv38SZjlpntxO+PkBuAAAAEY8JjqHao+Ds+PtpORjwmOodqj4Oz4+2CKuA36S1j8JhO9dWjVc4DfpLWPwmE711aMAAAAAAAAAAAAAAAAAAAAAAAAAAAAAAAAAAAAAAAAAAAABy+031EZl8142h1Dl9pvqIzL5rxtCVctps/ujm8nQgcB9DaQAAAAAAAAAAAAAAAH5u/c6/clgM+79zr9yWAyhT4nmpAHqsAAAAAAAAAAAAAAAAbABBcyAAAAAAAAAAAAAAAANi1zYqjFf2cfRvsO0AVKQAAAAAAAAAAAAAAAA3mH9L2vex3no88P6Xte9jvPRzFpmlf0ZYAGDIAAAAAAAAAAAAAATFkX3ky/4vb8GEOpiyL7yZf8AF7fgwk3bTKxw7NUzgExbgAAAAAAAAAAAAAAAAAAAAAAAAAAAAAAAAAAAAAAAAAAAAAAAAAAAAAAAAAAAAAAAAAAAAAAAAAAAAAAAAAAAAAAAAAAAIv22/wBjfPf6aL0obbf7G+e/00Xu5wbY6OPOWqrSALRiAAAAAAAAAAAAAAPHF/c4917PHF/c490hHvepqYgDNzgAAAAAAAAAAAAAAAD0w/3almMPD/dqWYjW2ZT4hrI3e4A1IIAAAAAAAAAAAAAA9MP92p/76zzemH+7U/8AfWarxqqt08mVGaGaA5dNAAAAAAAAAAAAAAAAemH9MWvfR328aPD+mLXvo77eKfEs1KzuOWQBWpwAAAAAAAAAAAAAAACcAFq6gAAAAAAAAAAAAAAAAAAAAAAAAAAAAAAAAAAAAAAAAAAAAAAAAAAAAAAAAAAAAAAAAAAAAAAAAAAAAAAAAAAAAAAAAAAAAQ3tk9U+F+J0+HWmRDe2T1T4X4nT4da4wPa43Sxr0ODAdq1AAAAAAAAAAAAAAAAMTF/dI9x4vbF/dI9x4soc5e9dUAPUcAAAAAAAAAAAAAAZGE/D+RjsjCfh/IwtMsot81NX+7WQAiKMAAAAAAAAAAAAAAABk4P8P5GQx8H+H8jIc7f9fVw5Ql2WWABEbAAAAAAAAAAAAAABmZX6Yq97/OGGzMr9MVe9/nCPetTU3XfW0toA51dgAAAAAAAAAAAAAAAN5on1T4L8/wACpKiK9E+qfBfn+BUlRNu2Vc4dqp3+wAkJ4AAAAAAAAAAAAAAAAAAAAAAAAAAAAAAAAAAAAAAAAAAAChvBh6vuU/pfibi+ShvBh6vuU/pfibi+QAAAAAAAAAAAAAAAAAAAAAAAAAAAAAAAAAAAAAAAAAAAAAAAAAAAAAACnvDdx9dzWGnMvmr0FjAV4iI7dy5NM+KhcJSvhrdVPKvyNa8ffBYjg24C3l+xXTNFumIm7arv1z2ZruVVcvyTEfIkxwewfqO6S+IUfzd4CqvDiwFEfYlmNNMRcnzTh657Mf7OqmPk31frSJwR8dXi9jGCs1zvjB4u/Yp7UTVx/wDzuL4cP3g0r8Zv+BS6TgadSXE/lS94u0CdgAAUN5/21T2W+jrPkAvkjHhMdQ7VHwdnx9tVvn/bVPZb6Os+Q1OrNsO0DU2nsZlGfZjzXLcTFMXqPMVq3viKoqj0UURMcsR1wTLwG/SWsfhMJ3rq0b5v7PtoOrNDW8dTpPF+ZqcZNE3/AP4ai7xpp43F+2pnd9tPSddz/tqnst9HWfIBfIUN5/21T2W+jrPkHP8Atqnst9HWfIBfIUN5/wBtU9lvo6z5Bz/tqnst9HWfIBfIUN5/21T2W+jrPkHP+2qey30dZ8gF8hQ3n/bVPZb6Os+Qc/7ap7LfR1nyAXyFDef9tU9lvo6z5Bz/ALap7LfR1nyAXyFDef8AbVPZb6Os+Qc/7ap7LfR1nyAXyFDef9tU9lvo6z5Bz/tqnst9HWfIBfIUN5/21T2W+jrPkHP+2qey30dZ8gF8hQ3n/bVPZb6Os+Qc/wC2qey30dZ8gF8hQ3n/AG1T2W+jrPkHP+2qey30dZ8gF8hQ3n/bVPZb6Os+Qc/7ap7LfR1nyAXyFDef9tU9lvo6z5Bz/tqnst9HWfIBfIUN5/21T2W+jrPkHP8Atqnst9HWfIBfIUN5/wBtU9lvo6z5Bz/tqnst9HWfIBfIUN5/21T2W+jrPkHP+2qey30dZ8gF8hQ3n/bVPZb6Os+Qc/7ap7LfR1nyAXyFDef9tU9lvo6z5Bz/ALap7LfR1nyAXyFDef8AbVPZb6Os+Qc/7ap7LfR1nyAXyFDef9tU9lvo6z5Bz/tqnst9HWfIBfIUN5/21T2W+jrPkHP+2qey30dZ8gF8hQ3n/bVPZb6Os+Qc/wC2qey30dZ8gF8hQ3n/AG1T2W+jrPkHP+2qey30dZ8gF8nL7TfURmXzXjaFNef9tU9lvo6z5DFzXbdtLzXAXcHjsym5h7u7jUxl9qnfumJjlijf04huu9pFlbUWlWiJifKXkpcEBfZ9rD1xX3JR5J9n2sPXFfclHkur/UF27qvKPdh+CU+iAvs+1h64r7ko8k+z7WHrivuSjyT9QXbuq8o9z8Ep9EBfZ9rD1xX3JR5J9n2sPXFfclHkn6gu3dV5R7n4JT6IC+z7WHrivuSjyT7PtYeuK+5KPJP1Bdu6ryj3PwSn0QF9n2sPXFfclHkn2faw9cV9yUeSfqC7d1XlHufglPogL7PtYeuK+5KPJPs+1h64r7ko8k/UF27qvKPc/BKfRAX2faw9cV9yUeSfZ9rD1xX3JR5J+oLt3VeUe5+CU+iAvs+1h64r7ko8k+z7WHrivuSjyT9QXbuq8o9z8Ep9EBfZ9rD1xX3JR5J9n2sPXFfclHkn6gu3dV5R7n4JT3d+51+5LAQnOvdYTExOIr3T/wD6lHkvP7N9Wfjq+5afJex8QXaOyryj3V98uVpb1RNMx/4TgIP+zfVn46vuWnyT7N9Wfjq+5afJe/qG7d1XlHuh9VW3fH+4JwEH/Zvqz8dX3LT5J9m+rPx1fctPkn6hu3dV5R7nVVt3x/uCcBB/2b6s/HV9y0+SfZvqz8dX3LT5J+obt3VeUe51Vbd8f7gnAQf9m+rPx1fctPkn2b6s/HV9y0+SfqG7d1XlHudVW3fH+4JwEH/Zvqz8dX3LT5J9m+rPx1fctPkn6hu3dV5R7nVVt3x/uCcBB/2b6s/HV9y0+SfZvqz8dX3LT5J+obt3VeUe51Vbd8f7gnAQf9m+rPx1fctPkn2b6s/HV9y0+SfqG7d1XlHudVW3fH+4JwEH/Zvqz8dX3LT5J9m+rPx1fctPkn6hu3dV5R7nVVt3x/uCcBB/2b6s/HV9y0+SfZvqz8dX3LT5J+obt3VeUe51Vbd8f7gsAID+z3WHrivuSjyT7PdYeuK+5KPJRuu7v3T5R7qf9N3rxU+c+yfBAf2e6w9cV9yUeSfZ7rD1xX3JR5J13d+6fKPc/Td68VPnPsnwQH9nusPXFfclHkn2e6w9cV9yUeSdd3funyj3P03evFT5z7J8EB/Z7rD1xX3JR5J9nusPXFfclHknXd37p8o9z9N3rxU+c+yfBAf2e6w9cV9yUeS8ueLqrj8TzbHH37uL5no37/2Tru790+Ue5+m714qfOfZYEQH9nusPXFfclHkn2e6w9cV9yUeSdd3funyj3P03evFT5z7J8EB/Z7rD1xX3JR5J9nusPXFfclHknXd37p8o9z9N3rxU+c+yfBAf2e6w9cV9yUeSfZ7rD1xX3JR5J13d+6fKPc/Td68VPnPsnwQH9nusPXFfclHkn2e6w9cV9yUeSdd3funyj3P03evFT5z7J8bFXL7PdYeuK+5KPJenPE1p65q7ko8lBvuJWVv+H8MT/wCPn/tLbZ/D16p+fzmnzn2WJFdueJrT1zV3JR5JzxNaeuau5KPJQOkUtvUN574859liRXbnia09c1dyUeSc8TWnrmruSjyTpFJ1Dee+POfZYkV254mtPXNXclHknPE1p65q7ko8k6RSdQ3nvjzn2WJFdueJrT1zV3JR5JzxNaeuau5KPJOkUnUN574859liRXbnia09c1dyUeSc8TWnrmruSjyTpFJ1Dee+POfZYkV254mtPXNXclHknPE1p65q7ko8k6RSdQ3nvjzn2WJFdueJrT1zV3JR5JzxNaeuau5KPJOkUnUN574859liRXbnia09c1dyUeSc8TWnrmruSjyTpFJ1Dee+POfZYkV254mtPXNXclHknPE1p65q7ko8k6RSdQ3nvjzn2Wlw/pe172O89FXqdp+uqaYpjGVbojdH/wAHb8l/eejrv15V3Fb8lT1WFU1TKzpw61iIj5x/uC0Aq/z0dd+vKu4rfknPR1368q7it+Sx6PUy6vte+FoBV/no679eVdxW/JOejrv15V3Fb8k6PUdX2vfC0Aq/z0dd+vKu4rfknPR1368q7it+SdHqOr7XvhaAVf56Ou/XlXcVvyTno679eVdxW/JOj1HV9r3wtAKv89HXfryruK35Jz0dd+vKu4rfknR6jq+174WgFX+ejrv15V3Fb8k56Ou/XlXcVvyTo9R1fa98LQCr/PR1368q7it+Sc9HXfryruK35J0eo6vte+FoBV/no679eVdxW/JOejrv15V3Fb8k6PUdX2vfC0CYsi+8mX/F7fgw+fvPR1368q7it+S3eH28bUMPYt2bWabrdumKKY87rM7oiN0fgN1jZTRM/NLul2rsapmpfUUN5/21T2W+jrPkHP8Atqnst9HWfIb05fIUN5/21T2W+jrPkHP+2qey30dZ8gF8hQ3n/bVPZb6Os+Qc/wC2qey30dZ8gF8hQ3n/AG1T2W+jrPkHP+2qey30dZ8gF8hQ3n/bVPZb6Os+Qc/7ap7LfR1nyAXyFDef9tU9lvo6z5Bz/tqnst9HWfIBfIUN5/21T2W+jrPkHP8Atqnst9HWfIBfIUN5/wBtU9lvo6z5Bz/tqnst9HWfIBfIUN5/21T2W+jrPkHP+2qey30dZ8gF8hQ3n/bVPZb6Os+Qc/7ap7LfR1nyAXyFDef9tU9lvo6z5Bz/ALap7LfR1nyAXyFDef8AbVPZb6Os+Qc/7ap7LfR1nyAXyFDef9tU9lvo6z5Bz/tqnst9HWfIBfIUN5/21T2W+jrPkHP+2qey30dZ8gF8hQ3n/bVPZb6Os+Qc/wC2qey30dZ8gF8hQ3n/AG1T2W+jrPkHP+2qey30dZ8gF8hQ3n/bVPZb6Os+Qc/7ap7LfR1nyAXyFDef9tU9lvo6z5Bz/tqnst9HWfIBfIUN5/21T2W+jrPkHP8Atqnst9HWfIBfIUN5/wBtU9lvo6z5Bz/tqnst9HWfIBfIUN5/21T2W+jrPkHP+2qey30dZ8gF8hQ3n/bVPZb6Os+Qc/7ap7LfR1nyAXyFDef9tU9lvo6z5Bz/ALap7LfR1nyAXyFDef8AbVPZb6Os+Qc/7ap7LfR1nyAXyFDef9tU9lvo6z5Bz/tqnst9HWfIBfIUN5/21T2W+jrPkHP+2qey30dZ8gF8hQ3n/bVPZb6Os+Qc/wC2qey30dZ8gF8hQ3n/AG1T2W+jrPkHP+2qey30dZ8gF8hQ3n/bVPZb6Os+Qc/7ap7LfR1nyAXyFDef9tU9lvo6z5Bz/tqnst9HWfIBfIUN5/21T2W+jrPkHP8Atqnst9HWfIBfIUN5/wBtU9lvo6z5Bz/tqnst9HWfIBfIUN5/21T2W+jrPkHP+2qey30dZ8gF8hQ3n/bVPZb6Os+Qc/7ap7LfR1nyAXyFDef9tU9lvo6z5Bz/ALap7LfR1nyAXyFDef8AbVPZb6Os+Qc/7ap7LfR1nyAXyFDef9tU9lvo6z5Bz/tqnst9HWfIBfIUN5/21T2W+jrPkHP+2qey30dZ8gF8hQ3n/bVPZb6Os+Qc/wC2qey30dZ8gF8hQ3n/AG1T2W+jrPkHP+2qey30dZ8gF8hQ3n/bVPZb6Os+Qc/7ap7LfR1nyAXyFDef9tU9lvo6z5Bz/tqnst9HWfIBfIUN5/21T2W+jrPkHP8Atqnst9HWfIBfIUN5/wBtU9lvo6z5Bz/tqnst9HWfIBfIUN5/21T2W+jrPkHP+2qey30dZ8gF8hQ3n/bVPZb6Os+Qc/7ap7LfR1nyAXyFDef9tU9lvo6z5Bz/ALap7LfR1nyAWi22/wBjfPf6aL0MZ7te2hZ7zDzzx83eY8bibsDbp3b92/pUdqGp+z7WHrivuSjyXSYfjFhdrvTZVxPzj593fM97CaZmU+iAvs+1h64r7ko8k+z7WHrivuSjyU39QXbuq8o93n4JT6IC+z7WHrivuSjyT7PtYeuK+5KPJP1Bdu6ryj3PwSn0QF9n2sPXFfclHkn2faw9cV9yUeSfqC7d1XlHufglPogL7PtYeuK+5KPJPs+1h64r7ko8k/UF27qvKPc/BKfRAX2faw9cV9yUeSfZ9rD1xX3JR5J+oLt3VeUe5+CU+iAvs+1h64r7ko8k+z7WHrivuSjyT9QXbuq8o9z8Ep9EBfZ9rD1xX3JR5J9n2sPXFfclHkn6gu3dV5R7n4JT6IC+z7WHrivuSjyT7PtYeuK+5KPJP1Bdu6ryj3PwSn144v7nHuoI+z7WHrivuSjyX8r13q+uN1V+uY+K0eSR8QXbuq8o92m3sarSzmmO1Nog/wCzfVn46vuWnyT7N9Wfjq+5afJZfqG7d1XlHuqeqrbvj/cE4CD/ALN9Wfjq+5afJPs31Z+Or7lp8k/UN27qvKPc6qtu+P8AcE4CD/s31Z+Or7lp8k+zfVn46vuWnyT9Q3buq8o9zqq274/3BOAg/wCzfVn46vuWnyT7N9Wfjq+5afJP1Ddu6ryj3Oqrbvj/AHBOAg/7N9Wfjq+5afJPs31Z+Or7lp8k/UN27qvKPc6qtu+P9wTgIP8As31Z+Or7lp8k+zfVn46vuWnyT9Q3buq8o9zqq274/wBwTgIP+zfVn46vuWnyT7N9Wfjq+5afJP1Ddu6ryj3Oqrbvj/cE4CD/ALN9Wfjq+5afJPs31Z+Or7lp8k/UN27qvKPc6qtu+P8AcE4CD/s31Z+Or7lp8k+zfVn46vuWnyT9Q3buq8o9zqq274/3BOmH+7UsxAFOuNW01b4v17/itPkv39nusPXFfclHktNpjt3qn5xE+Ue6BesBvNtXFVMxo759k+CA/s91h64r7ko8k+z3WHrivuSjyWHXd37p8o90b9N3rxU+c+yfBAf2e6w9cV9yUeSfZ7rD1xX3JR5J13d+6fKPc/Td68VPnPsnwQH9nusPXFfclHkn2e6w9cV9yUeSdd3funyj3P03evFT5z7J8EB/Z7rD1xX3JR5L+Tr7V9MTNWIqiI5ZmcLR5J13d+6fKPc/Td68VPnPsn0V/t7RNV3ZmLeMiuY5d1OGon/yvT7PdYeuK+5KPJOu7v3T5R7n6bvXip859k+CA/s91h64r7ko8k+z3WHrivuSjyTru790+Ue5+m714qfOfZPggP7PdYeuK+5KPJPs91h64r7ko8k67u/dPlHufpu9eKnzn2T4ID+z3WHrivuSjyT7PdYeuK+5KPJOu7v3T5R7n6bvXip859k+PTD/AHan/vrK/wD2e6w9cV9yUeS/tOv9Y01RNOIr3/FKPJa7XGbCuiqmIn/zH/Hu9p+HL1ExP4qfOfZYwV254mtPXNXclHknPE1p65q7ko8lTdIpSeobz3x5z7LEiu3PE1p65q7ko8k54mtPXNXclHknSKTqG898ec+yxIrtzxNaeuau5KPJOeJrT1zV3JR5J0ik6hvPfHnPssSK7c8TWnrmruSjyTnia09c1dyUeSdIpOobz3x5z7LEiu3PE1p65q7ko8k54mtPXNXclHknSKTqG898ec+yxIrtzxNaeuau5KPJOeJrT1zV3JR5J0ik6hvPfHnPssSK7c8TWnrmruSjyTnia09c1dyUeSdIpOobz3x5z7LEiu3PE1p65q7ko8k54mtPXNXclHknSKTqG898ec+yxIrtzxNaeuau5KPJOeJrT1zV3JR5J0ik6hvPfHnPssbh/TFr30d9vFWKdo2taaoqjFVb4nfH/wAJR5L356Ou/XlXcVvyUC9x+dVE09iXdsJtrKJiqY/v2WgFX+ejrv15V3Fb8k56Ou/XlXcVvyUTo9SV1fa98LQCr/PR1368q7it+Sc9HXfryruK35J0eo6vte+FoBV/no679eVdxW/JOejrv15V3Fb8k6PUdX2vfC0Aq/z0dd+vKu4rfknPR1368q7it+SdHqOr7XvhaAVf56Ou/XlXcVvyTno679eVdxW/JOj1HV9r3wtAKv8APR1368q7it+Sc9HXfryruK35J0eo6vte+FoBV/no679eVdxW/JOejrv15V3Fb8k6PUdX2vfC0Aq/z0dd+vKu4rfknPR1368q7it+SdHqOr7XvhaAVf56Ou/XlXcVvyTno679eVdxW/JOj1HV9r3w+iAobz/tqnst9HWfIOf9tU9lvo6z5CauV8hQ3n/bVPZb6Os+Qc/7ap7LfR1nyAXyFDef9tU9lvo6z5Bz/tqnst9HWfIBfIUN5/21T2W+jrPkHP8Atqnst9HWfIBfIUN5/wBtU9lvo6z5Bz/tqnst9HWfIBfIUN5/21T2W+jrPkHP+2qey30dZ8gF8hQ3n/bVPZb6Os+Qc/7ap7LfR1nyAXyFDef9tU9lvo6z5Bz/ALap7LfR1nyAXyFDef8AbVPZb6Os+Qc/7ap7LfR1nyAXyFDef9tU9lvo6z5Bz/tqnst9HWfIBfIUN5/21T2W+jrPkHP+2qey30dZ8gF8hQ3n/bVPZb6Os+Qc/wC2qey30dZ8gF8hQ3n/AG1T2W+jrPkHP+2qey30dZ8gF8hQ3n/bVPZb6Os+Qc/7ap7LfR1nyAXyFDef9tU9lvo6z5Bz/tqnst9HWfIBfIUN5/21T2W+jrPkHP8Atqnst9HWfIBfIUN5/wBtU9lvo6z5Bz/tqnst9HWfIBfIUN5/21T2W+jrPkHP+2qey30dZ8gF8hQ3n/bVPZb6Os+Qc/7ap7LfR1nyAXyFDef9tU9lvo6z5Bz/ALap7LfR1nyAXyFDef8AbVPZb6Os+Qc/7ap7LfR1nyAXyFDef9tU9lvo6z5Bz/tqnst9HWfIBfIUN5/21T2W+jrPkHP+2qey30dZ8gF8hQ3n/bVPZb6Os+Qc/wC2qey30dZ8gF8hQ3n/AG1T2W+jrPkHP+2qey30dZ8gF8hQ3n/bVPZb6Os+Qc/7ap7LfR1nyAXyFDef9tU9lvo6z5Bz/tqnst9HWfIBfIUN5/21T2W+jrPkHP8Atqnst9HWfIBfIUN5/wBtU9lvo6z5Bz/tqnst9HWfIBfIUN5/21T2W+jrPkHP+2qey30dZ8gF8hQ3n/bVPZb6Os+Qc/7ap7LfR1nyAXyFDef9tU9lvo6z5Bz/ALap7LfR1nyAXyFDef8AbVPZb6Os+Qc/7ap7LfR1nyAXyFDef9tU9lvo6z5Bz/tqnst9HWfIBfIUN5/21T2W+jrPkHP+2qey30dZ8gF8hQ3n/bVPZb6Os+Qc/wC2qey30dZ8gF8hQ3n/AG1T2W+jrPkHP+2qey30dZ8gF8hQ3n/bVPZb6Os+Qc/7ap7LfR1nyAXyFDef9tU9lvo6z5Bz/tqnst9HWfIBfIUN5/21T2W+jrPkHP8Atqnst9HWfIBfIUN5/wBtU9lvo6z5Bz/tqnst9HWfIBfIUN5/21T2W+jrPkHP+2qey30dZ8gF8hQ3n/bVPZb6Os+Qc/7ap7LfR1nyAXyFDef9tU9lvo6z5Bz/ALap7LfR1nyAXyFDef8AbVPZb6Os+Qc/7ap7LfR1nyAXyFDef9tU9lvo6z5Bz/tqnst9HWfIBfIUN5/21T2W+jrPkHP+2qey30dZ8gF8kN7ZPVPhfidPh1q48/7ap7LfR1nyGkzvatr3O8XRicyxtV29TRFuKowVun0MTM7t0U9mZT8NvVF1t/zK9Hy7HlUfOE2iAvs+1h64r7ko8k+z7WHrivuSjyXRfqC7d1XlHuw/BKfRAX2faw9cV9yUeSfZ9rD1xX3JR5J+oLt3VeUe5+CU+iAvs+1h64r7ko8k+z7WHrivuSjyT9QXbuq8o9z8Ep9EBfZ9rD1xX3JR5J9n2sPXFfclHkn6gu3dV5R7n4JT6IC+z7WHrivuSjyT7PtYeuK+5KPJP1Bdu6ryj3PwSn0QF9n2sPXFfclHkn2faw9cV9yUeSfqC7d1XlHufglPogL7PtYeuK+5KPJPs+1h64r7ko8k/UF27qvKPc/BKfRAX2faw9cV9yUeSfZ9rD1xX3JR5J+oLt3VeUe5+CU+iAvs+1h64r7ko8k+z7WHrivuSjyT9QXbuq8o9z8Epyxf3SPceKEK9c6urnfVfrmfitHkv59m+rPx1fctPkvY+Ibt3VeUe6ot8OtbS0mqJj/z/u5OAg/7N9Wfjq+5afJPs31Z+Or7lp8l7+obt3VeUe7V1Vbd8f7gnAQf9m+rPx1fctPkn2b6s/HV9y0+SfqG7d1XlHudVW3fH+4JwEH/AGb6s/HV9y0+SfZvqz8dX3LT5J+obt3VeUe51Vbd8f7gnAQf9m+rPx1fctPkn2b6s/HV9y0+SfqG7d1XlHudVW3fH+4JwEH/AGb6s/HV9y0+SfZvqz8dX3LT5J+obt3VeUe51Vbd8f7gnAQf9m+rPx1fctPkn2b6s/HV9y0+SfqG7d1XlHudVW3fH+4JwEH/AGb6s/HV9y0+SfZvqz8dX3LT5J+obt3VeUe51Vbd8f7gnAQf9m+rPx1fctPkn2b6s/HV9y0+SfqG7d1XlHudVW3fH+4JwZGE/D+RA/2b6s/HV9y0+S/VGutXUb+Lfrjf/wD6tHksa8fu1UfKIq8o92m8YNb2lnNETH9+yfhAf2e6w9cV9yUeSfZ7rD1xX3JR5LR13d+6fKPdW/pu9eKnzn2T4ID+z3WHrivuSjyT7PdYeuK+5KPJOu7v3T5R7n6bvXip859k+CA/s91h64r7ko8k+z3WHrivuSjyTru790+Ue5+m714qfOfZPggP7PdYeuK+5KPJPs91h64r7ko8k67u/dPlHufpu9eKnzn2T4IBubQdW26eNcxU0R0t9WGoj/ylvaDq25TxreKmuOlvpw1E/wDlOu7v3T5R7n6bvXip859k/CA/s91h64r7ko8k+z3WHrivuSjyTru790+Ue5+m714qfOfZPggP7PdYeuK+5KPJPs91h64r7ko8k67u/dPlHufpu9eKnzn2T4ID+z3WHrivuSjyT7PdYeuK+5KPJOu7v3T5R7n6bvXip859k+CA/s91h64r7ko8k+z3WHrivuSjyTru790+Ue5+m714qfOfZYXB/h/IyFdKNoOsqN/FxFcb/wD/AFKPJfrnia09c1dyUeSqbzfbO1tZrpiflLfR8P3mmn5TNPnPssSK7c8TWnrmruSjyTnia09c1dyUeS0dIpZ9Q3nvjzn2WJFdueJrT1zV3JR5JzxNaeuau5KPJOkUnUN574859liRXbnia09c1dyUeSc8TWnrmruSjyTpFJ1Dee+POfZYkV254mtPXNXclHknPE1p65q7ko8k6RSdQ3nvjzn2WJFdueJrT1zV3JR5JzxNaeuau5KPJOkUnUN574859liRXbnia09c1dyUeSc8TWnrmruSjyTpFJ1Dee+POfZYkV254mtPXNXclHknPE1p65q7ko8k6RSdQ3nvjzn2WJFdueJrT1zV3JR5JzxNaeuau5KPJOkUnUN574859liWZlfpir3v84Vq54mtPXNXclHkvS1tJ1taqmq3iqomY3ek6PJara1ptLOaY7Wdlgd4oriqZjzn2WlFX+ejrv15V3Fb8k56Ou/XlXcVvyVV0epZdX2vfC0Aq/z0dd+vKu4rfknPR1368q7it+SdHqOr7XvhaAVf56Ou/XlXcVvyTno679eVdxW/JOj1HV9r3wtAKv8APR1368q7it+Sc9HXfryruK35J0eo6vte+FoBV/no679eVdxW/JOejrv15V3Fb8k6PUdX2vfC0Aq/z0dd+vKu4rfknPR1368q7it+SdHqOr7XvhaAVf56Ou/XlXcVvyTno679eVdxW/JOj1HV9r3wtAKv89HXfryruK35Jz0dd+vKu4rfknR6jq+174WgFX+ejrv15V3Fb8k56Ou/XlXcVvyTo9R1fa98LeaJ9U+C/P8AAqSo+e+A2ubQcDiqMThcdNF6jfxZ8w253b43dejsS23P+2qey30dZ8hIsqJoj5Sn3SxqsaJpq718hQ3n/bVPZb6Os+Qc/wC2qey30dZ8htSl8hQ3n/bVPZb6Os+Qc/7ap7LfR1nyAXyFDef9tU9lvo6z5Bz/ALap7LfR1nyAXyFDef8AbVPZb6Os+Qc/7ap7LfR1nyAXyFDef9tU9lvo6z5Bz/tqnst9HWfIBfIUN5/21T2W+jrPkHP+2qey30dZ8gF8hQ3n/bVPZb6Os+Qc/wC2qey30dZ8gF8hQ3n/AG1T2W+jrPkHP+2qey30dZ8gF8hQ3n/bVPZb6Os+Qc/7ap7LfR1nyAXyFDef9tU9lvo6z5Bz/tqnst9HWfIBfIUN5/21T2W+jrPkHP8Atqnst9HWfIBfIUN5/wBtU9lvo6z5Bz/tqnst9HWfIBfIUN5/21T2W+jrPkHP+2qey30dZ8gF8hQ3n/bVPZb6Os+Qc/7ap7LfR1nyAXyFDef9tU9lvo6z5Bz/ALap7LfR1nyAXyFDef8AbVPZb6Os+Qc/7ap7LfR1nyAXyFDef9tU9lvo6z5Bz/tqnst9HWfIBfIUN5/21T2W+jrPkHP+2qey30dZ8gF8hQ3n/bVPZb6Os+Qc/wC2qey30dZ8gF8hQ3n/AG1T2W+jrPkHP+2qey30dZ8gF8hQ3n/bVPZb6Os+Qc/7ap7LfR1nyAXyFDef9tU9lvo6z5Bz/tqnst9HWfIBfIUN5/21T2W+jrPkHP8Atqnst9HWfIA4MPV9yn9L8TcXyUG4Ltdydu+n6qt++vzVxuT/AP17s99fkAAAAAAAAAAAAAAAAAAAAAAAAAAAAAAAAAAAAAAAAAAAAAAAAAAAAAABS7hr26o2m5RcmPQ1ZPbpie3F69v78Loqu8NzILlzA6c1DZombdmu5gr9UR0uNuro8Gv9cAmPYDcpu7G9J1UzviMFTT8sTMT3nfoE4HurMNmuzqdPV3qYzDKLte61M+iqs11TXFUdmIqqqp7W6OzCewVj4cNcRkmlKN/oqsRiKojtRTR/WHVcDm1Vb2Q11VRyXcyv1x7nFoj+Uof4ZOqsNnOucuyTBXabtGTWK4vTTO+Kb1yYmqn3Ypoo39uZjrLI7Asguaa2R6cwOIomjE12JxN2mY3TFV2qbm6e3EVRHyAkEAAAAAAAAAAAAAAAAAAAAAAAAAAAAAAAAAAAAAAAAAAAAAAAAAAAAAAAAAAAAAAAAAAAAAAAAAAAAAAAAAAAAAAAAAAAAAAAAAAABQ3/APyx/wD+r/8A1lfJQ3//ACx//wCr/wD1kF8gAAAAAAAAAAAAAAAAAAAAAAAAAAAAAAAAAAAAAAAAAAAAAAAAAAAAAAAAAAAAAAAAAAAAAAAAAAAAAAAAAAAAAAAAAAAAAAAAAAAAAAAAAAAAAAAAAAAAAAAAAAAAAAAAAAAAAAAAAAAAAAAAAAAAAAAAAAAAAAAAAAAAAAAAAAAAAAAAAAAAAAAAAAAHN7S+pxqr8k4vxNTpHN7S+pxqr8k4vxNQKq8Cfqj51+SavHWlzlMeBP1R86/JNXjrS5wAAAAAAAAAAAAAAAAAAAAAAAAAAAAAAAAAAAAAAAAAAAAAAAAAAAAAAAAAAAAAAAAAAAAAAAAAAAAAAAAAAAAAAAAAAAAAAAAAAAAAAAAAAAAAAAAAAAAAAAAAAAAAAAAAAAAAAAAAAAAAAAAAAAAAAAAAAAAAAAAAAAAAAAAAAAAAAAAAAAAAAAAAAAAIG4Z3Umwf5Ws+LunAx6k2M/K17xdo4Z3Umwf5Ws+LunAx6k2M/K17xdoE8gAAAAAAAAAAAAAAAAAAAAAAAAAAAAAAAAAAAAAAAAAAAAAAAAAAAAAAAAAAAAAAAAAAAAAAAAAAAAAAAAAAAAAAAAAAAAAAAAAAAAAAAAAAAAAAAAAAAAAAAAAAAAAAAAAAAAAAAAAAAAAAAAAAAAANNrHTeX6u01j8jzi3NzB4u3xKt321E9OmqmetMTETHuNyAolqPZHtG2Y6i88dNWsfjLVmqeYZjlVNVVU09iu3Tvqp5OnExNPblkYjadttzbDTl1E51NdccSqcLlMUXp/Opt74ntxuXlAU/wBi3B7znMM9w+e7QcPVhcBauRfjBXquNexVe/f/ALSOXi07+nE8s9LdG/euAAAAAAAAAAAAAAAAAAAAAAAAAAAAAAAAAAAAAAAAAAAAAAAAAAAAAAAAAAAAAAAAAAAAAAAAAAAAAAAAAAAAAAAAAAAAAAAAAAAAAACpXOi1x0Qv2Tecn/7k+yDzd5p812PuPN+NxuLx+N0uXdu39pbUAAAAAAAAAAAAAAAAAAAAAAAAAAAAAAAAAAAAAAAAAAAAAAAAAAAAAAAAAAAAAAAAAAAAAAAAAAAAAAAAAAAAAAAAAAAAAAAAAAAAAAAAAAAAAAAAAAAAAAAAAAAAAAAAAAAAAAAAAAAAAAAAAAAAAAAAAAAAAAAAAAAAAAAAAAAAAAAAAAAAAAAAAAAAAaTXGBxGZ6K1BgMDb5ri8Vl+IsWbfGinjV1W6qaY3zuiN8zHLPI3YCsvBd2Yaw0RrXM8fqjKPMOEvZfVYt3PNNm7vrm5bq3bqK5npUzy9LkWaAAAAAAAAAAAAAAAAAAAAAAAAAAAAAAAAAAAAAAAAAAAAAAAAAAAAAAAAAAAAAAAAAAAAAAAAAAAAAAAAAAAAAAAAAAAAAAAAAAAAAAAAAAAAAAAAAAAAAAAAAAAAAAAAAAAAAAAAAAAAAAAAAAAAAAAAAAAAAAAAAAAAAAAAAAAAAAAAAAAAAAAAAAAAAES8JrSGea12e4bLNM4HzbjqMwt36rfNaLe6iKLkTO+uqI6dUcm/fynBl0hnmitnuJyzU2B8xY6vMLl+m3zWi5vomi3ETvoqmOnTPJv38iW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5tw235fs6r868usUZlqKuiK5s1VbrWHpnpTcmOWZnpxTG6d3LMxvjfWDPNu20XOb9dc6gu4S3yzFrBWqbVNEe7Ecb9cyD6BCuPA+1Xn+p/su+yHN8bmXmfzJzHzTdmvmfG5txt2/pb+LH6odNwl9ouotAZNlVem8HVTOJv772PuW4uWrcU8vMpjs18vLO7kid3LywE0Dhdju0PBbSNJW80w9EYfG2auY4zC79/Mrm7fydmmY5Yn3Y6cS7oAAAAAAAAAAAAAAAAAAAAAAAAAAAAAAAAAAAAAAAAAAAAAAAAAAAAAAAAAAAAAAAAAAAAAAAAAAAAAAAAAAAAAAAAAAAAAAAAAAAAAAAAAAAAAAAAAAAAAAAAAAAAAAAAAAAAAAAAAAAAAAAAAAAAAAAAAAAAAAAAAAAAAAAAAAAAAAAAAAAAAAAAB+L123YtVXb1yi3bpjfVXXO6Ijty5HaxrvBbPNHYnOsZRza9vizhcPv3TevTE7qd/WjkmZnsRKlWJxG0bbZnl6bVvHZtxKuNzC1PM8LhonpRG+Yop92Z3zu6cgvDiNfaOw1yaMRqzT9quOnTXmVmmY+SanSvmfrrRuc6HzmjKtRWLdjG12ab8UUXabkcSqZiOWOTp0y+lt+LlVm5Fmumi7NMxRVVTxopndyTMb43+5vgH6pqpqmqKaomaZ3VRE9Kd2/dPyTD+qP4HVur9jW2fHxqnFXsZbxmIi5mMb5m3jLVc8l6iOzEb927du3TT0t8LuYe9bxOHtX7FdNyzdpiuiumd8VUzG+Jj5AegAAAAAAAAAAAAAAAAAAAAAAAAAAAAAAAAAAAAAAAAAAAAAAAAAAAAAAAAAAAAAAAAAAAAAAAAAAAAAAAAAAAAAAAAAAAAAAAAAAAAAAAAAAAAAAAAAAAAAAAAAAAAAAAAAAAAAAAAAAAAAAAAAAAAAAAAAAAAAAAAAAAAAAAAAAAAAAAAAAAAAAADV4nUWSYXMfO/E5xltnH8amjzNcxVFN3jVbuLHFmd++d8buTl3w47FbbNneFxN3D39TYei9arm3XTNm76GqJ3TH2nZVP2kaoybNeEfGo8vx1F7JfPDAXvNUU1RHEt0WYrndMb+Saaut1gX1Ebc/PZv7acN+5veQc/PZv7acN+5veQCSWnxGqdP4bOIynEZ7lVrNZrptxg7mMt03pqq3cWniTPG3zvjdG7l3w4yrbps2ppmZ1Th90cvJYvT/AORVPWeqcPrjhEYPONOUXZs3sywVrC1VU8Wq5NE26Yq3dON8xydfduBfcAAAAAAAAAAAAAAAAAAAAAAAAAAAAAAAAAAAAAAAAAAAAAAAAAAAAAAAAAAAAAAAAAAAAAAAAAAAAAAAAAAAAAAAAAAAAAAAAAAAAAAAAAAAAAAAAAAAAAAAAAAAAAAAAAAAAAAAAAAAAAAAAAAAAAAAAAAAAAAAAAAAAAAAAAAAAAAAAAAAAAAAAAAAAAAAAAAAAAAAAAAAAAAAAAAAAAAAAAAAAAAAAAAAAAAAAAAAAAAAAAAAAAAAAAAAB5YzEUYTCX8Td38zs0VXKt3YiN8vVj5jhacdl+Kwlc7qb9qq1M9iKomP5golsf01Vth2w4u/qKuuvDVTczPHRTVMTcp40RFuJ60b6qY5OlTE7ty2m07J8tyTYxqzB5PgMLgcLRlWIim1h7UUU/c560KucG3PrWz/AGxYrLNR1U4SMTRcyu7XcndTavRciY409aONRNO//eiektjtn6kur/yXiPFyCCuA1/8Anb9C/wD1hZDWGnsFqrTOY5JmdumvC4yzNud8b+JP4NUdumd0x24Vv4DX/wCdv0L/APWE/wC0zWWA0Lo/H51mF2imu3RNOGtTPLfvTE8SiI6++en2IiZ6wKtcDjMsRlu07NMnrqmLOLwVfHoieTmlquOLPyRNcfKucpjwNMpv4/aRmmcVxVNjBYGqmu5//Mu1xxY+WKa5+Rc4AAAAAAAAAAAAAAAAAAAAAAAAAAAAAAAAAAAAAAAAAAAAAAAAAAAAAAAAAAAAAAAAAAAAAAAAAAAAAAAAAAAAAAAAAAAAAAAAAAAAAAAAAAAAAAAAAAAAAAAAAAAAAAAAAAAAAAAAAAAAAAAAAAAAAAAAAAAAAAAAAAAAAAAAAAAAAAAAAAAAAAAAFTuHBj7s5hpXL4mYsU2r9+Y61VUzRTH6oif1ynnYnkGD05su05hcDbop5tg7WKvV0xy3LtyiKqqpnr8s7o7URHWRfwy9JYjNtJZZqHBW5uVZRcroxEUxvmLNzi+i9ymqmP2pnrP3wbdsmTZhpXL9Maix1nAZvl9uMPYrxFcUW8Tap5KN1U8kVRG6niz090TG/fMQEU8MrqtYb8l2fGXV21I+GRMVbWMLNMxMTlVmYmOv6O6uVn+e5Vp7LrmOzzMMNgMJRG+bl+5FMT2o39Oe1HLIK08OLB4eI0jjYppjFVeabMz16qI5nMfqmZ/alOWxHE3MXsj0ldvTM1+d1qjfPXimnix/hEKf7bNc4ja9tEwOFyDD3a8FaqjBZbZmN1d2quqN9cx1uNO7k60Uxv668Gkcmo07pXKMmtVRVTgMJaw3Gj8KaKYiavlmN/yg2wAAAAAAAAAAAAAAAAAAAAAAAAAAAAAAAAAAAAAAAAAAAAAAAAAAAAAAAAAAAAAAAAAAAAAAAAAAAAAAAAAAAAAAAAAAAAAAAAAAAAAAAAAAAAAAAAAAAAAAAAAAAAAAAAAAAAAAAAAAAAAAAAAAAAAAAAAAAAAAAAAAAAAAAAAAAAAAAAAAAAAAAKjZ1wXNR4/OMfjLee5RTRiL9y7TTVFzfEVVTO6fQ9tC+ptBY3INpkaLxGLw13HTicPhub0RVzPfepoqpnljfujmkb+TrS+kKH9UbDMt1BtQjWt7OMZZxUYnDYnzNRbpmjfZpopiN/T5eZx+sENdCjqX2fyb9m75J0KOpfZ/Jv2bvkrV6h1Xp/TkR5/Z1l2XTMb6acTiKaKqo7VMzvn5GnyHafozUGc2MpyXUGExmY3+NzKzb40zVxaZqndO7dyRTM/ICttPBQ1JvjjagyeI7VN2f/KlTY9wfcr0LnFrO81x85vm9mJ5hutczs2JmN01RG+Zqq3dKZ3bt/S37pTfVVFFM1VTFNMRvmZndEQ8sHisPjcLaxOCv2sRhrtMV27tquK6K6Z6UxMckwD2AAAAAAAAAAAAAAAAAAAAAAAAAAAAAAAAAAAAAAAAAAAAAAAAAAAAAAAAAAAAAAAAAAAAAAAAAAAAAAAAAAAAAAAAAAAAAAAAAAAAAAAAAAAAAAAAAAAAAAAAAAAAAAAAAAAAAAAAAAAAAAAAAAAAAAAAAAAAAAAAAAAAAAAAAAAAAAAAAAAAAAAAAAAAAAAAAAAAAAAAAAAAAAAAAAAAAAAAAAAAAAAAAAAAAAAAAAAAAAAAAAAAAAAAAAAAB5Yq/bwuFvYi9PFtWqJuVz2IiN8grzwjthuI1TjLmp9IW6JzeaY814LfFPmndG6K6JnkivduiYnp7uz0693douv9P5HmGkM0x2NowN2xVhbuCzGzvrt0VRMbomuOPTydKN+5cTQu2rSWt9Q2slyKvH1Y25RVcjmuH4lO6mN8753u8zfJcrzm1FrOMtwWPtR0qMVYouxHyVRIPnls42l6h2eW80p01cw1urMeZ81rvWYuTHM+PxeLv5I+3nrT1mbhcNr/AG0ajt8evG5xiKZ4s37voMPhYnp790RRRHX3RG+etEyvJb2b6ItXOaW9H6eprjlifO6zyf5XTYXDWMHh6LGEs2rFiiN1Nu1RFNNPuRHJAON2Q7PsDs40jaynCVxfxdyrm2MxW7dN67MdbsUxHJEfzmXbgAAAAAAAAAAAAAAAAAAAAAAAAAAAAAAAAAAAAAAAAAAAAAAAAAAAAAAAAAAAAAAAAAAAAAAAAAAAAAAAAAAAAAAAAAAAAAAAAAAAAAAAAAAAAAAAAAAAAAAAAAAAAAAAAAAAAAAAAAAAAAAAAAAAAAAAAAAAAAAAAAAAAAAAAAAAAAAAAAAAAAAAADzxNizisNdw+JtUXrF2ibdy3cpiqmumY3TExPTiY6yqe1LgxYrzZex+z6/arw9czVOWYm5xarfat3J5JjtVbt3ZlbBrM31Bk2S7vPjNsvwG/ljzViaLW/8AamAfPvMNk20HB3eZYjSec1zR6GOY2JvUx7k0b4bLLNjm0rUeMp5rkGY0TPJN7Ma+ZRTHZnjzvn5IldvnjaI9uWm/4pY8o542iPblpv8AiljygcFsN2G4DZ7cjN82v28x1FNM003KKZ5lhomN0xb38szPSmqd07uSIjl3zO5XnjaI9uWm/wCKWPKdLhMTYxmFs4rCXrV/DXqKblq7aqiqi5RMb4qpmOSYmJiYmAeoAAAAAAAAAAAAAAAAAAAAAAAAAAAAAAAAAAAAAAAAAAAAAAAAAAAAAAAAAAAAAAAAAAAAAAAAAAAAAAAAAAAAAAAAAAAAAAAAAAAAAAAAAAAAAAAAAAAAAAAAAAAAAAAAAAAAAAAAAAAAAAAAAAAAAAAAAAAAAAAAAAAAAAAAAAAAAAAAAAAAAAACAeE9texei7FjTumrsWs7xlrmt7ExyzhrUzMRxf8Afq3Ty9aI39OYmJ+Uc2iYa3qbhWV5fmvosLfzfC4SuirpTaiLdPF+WI/xBqNIbFNfa/w/n1FqizYxf+0pxmaX6qar+/8AC3bqq5if70xunrTLJ4O+XXso4R2UZbiardV/B4jG4e5VbmZpmqjD3qZmJmIndvjsQvhRRTbopoopimimN0UxG6IjsKS7I/8A5t6vypmni8QC1+1TTuY6r0Hm2S5PmVWXYzFWuLTdiOSuOvbqnpxTVHoZmOXdPX5YmsfBh1xmmkNe16E1BN23g8Verw9Ni7PLhMVTM8kdiKpiaZiOvMT2d9yFINtPEwXCli7l+6m9Tj8vuzFPWucW1P655J+UF3wAAAAAAAAAAAAAAAAAAAAAAAAAAAAAAAAAAAAAAAAAAAAAAAAAAAAAAAAAAAAAAAAAAAAAAAAAAAAAAAAAAAAAAAAAAAAAAAAAAAAAAAAAAAAAAAAAAAAAAAAAAAAAAAAAAAAAAAAAAAAAAAAAAAAAAAAAAAAAAAAAAAAAAAAAAAAAAAAAAAAAAAAAAAAAAAAAAAAAAAAAAAAAAAAAAAAAAAAAAAAAAAAAAAAAAAAAAAAAAAAAAAAAAAAAAAHjjsNRjMFiMLd38zv26rVW7sVRunvvYBQ3ZTer2Ube8NhNUx5lt2LtzBYi7XyUxTXTMUXN/wDcmZoq39id6+NNUV0xVTMVUzG+Jid8TD5r6lxur9T37N/UHntmF+1TxKLmIs1VVU09Pdv3b93aZ+V6n2i5TgbWCy3NdTYXCWo4tuzauXooojsRHWjtA+jQ+eH2cbUPZ3VX728fZxtQ9ndVfvbwPoeKrcFXUess42hZjh9UZlnWKwVOV3LlFGOruVURc5tZiJjjcm/dNX65WpAAAAAAAAAAAAAAAAAAAAAAAAAAAAAAAAAAAAAAAAAAAAAAAAAAAAAAAAAAAAAAAAAAAAAAAAAAAAAAAAAAAAAAAAAAAAAAAAAAAAAAAAAAAAAAAAAAAAAAAAAAAAAAAAAAAAAAAAAAAAAAAAAAAAAAAAAAAAAAAAAAAAAAAAAAAAAAAAAAAAAAAABDXCd2kYzQWksLhskucyzjNa67dq9u3zZt0xHHrj/e9FTEe7M9ZVLR2zPW+0ib+aZZgr2Ls11zFzH4y/FNNdfX9FVO+uezu39tLvDgsXozjSl+YnmFWHv0Uz1uNFVEz/hMLF7KMLhsHsy0rZwNNMYeMsw9dPF6VU1W6apq92ZmZntyConQzbQfxeVd1/8AtOhm2g/i8q7r/wDavKAo10M20H8XlXdf/tXJ0JlmIyXQ+ncqxsURi8Dl2Hwt7iTvp49FqmmrdPXjfEt4AAAAAAAAAAAAAAAAAAAAAAAAAAAAAAAAAAAAAAAAAAAAAAAAAAAAAAAAAAAAAAAAAAAAAAAAAAAAAAAAAAAAAAAAAAAAAAAAAAAAAAAAAAAAAAAAAAAAAAAAAAAAAAAAAAAAAAAAAAAAAAAAAAAAAAAAAAAAAAAAAAAAAAAAAAAAAAAAAAAAAAAAAKbcK/TGYaY2k4LWuWRXRYxtVq5Tfpjks4q1Ebo7W+KKao7MxV2FyWs1JkOW6lyXE5TnmEt4vAYini3LVf8AhMT04mJ5YmOWAR1su246W1lleHpx+YYXKM7imIv4TFXIt01V9ebdVXJVE9aN++OvHXmvGyS/ap4WE3qrtuLM5nmdXNJqji7pt39073Qa74LWcYTE3b+i8wsY/BzMzThsZVzK9R2oq3cWr3Z4vuI6ubBtpVu5xJ0xemd/TpxNiY/XFYLebSNsmk9E5dfruZjh8xzSKZi1gMJdi5XVV1ormN8UR2Zn5InpKubFMrzTaftzt57mVM3KMPivPXHXYj0FE01b7dEdqaoppiP7sT2Gx0jwY9ZZpibc6grweSYTf6OartN+7u/3aaJmn9dULZbO9DZLoDT9GVZDYmmiZ496/cnfdv1/3q570RyR1gdQAAAAAAAAAAAAAAAAAAAAAAAAAAAAAAAAAAAAAAAAAAAAAAAAAAAAAAAAAAAAAAAAAAAAAAAAAAAAAAAAAAAAAAAAAAAAAAAAAAAAAAAAAAAAAAAAAAAAAAAAAAAAAAAAAAAAAAAAAAAAAAAAAAAAAAAAAAAAAAAAAAAAAAAAAAAAAAAAAAAAAAAAAAAAAAAAAAAAAAAAAAAAAAAAAAAAAAAAAAAAAAAAAAAAAAAAAAAAAAAAAAAAAAAAAAAAAATMUxMzMREdOZQbwgdt9GgqvOPT1FrE6juURVcrueit4SmY5Jqjr1zHLFPY3TPWiavU4faNtTxNzERbzzPo43LX6KbFE9iOlbo9yNwPoZZxmGvV8SziLNyv+7TXEy93z1xOxLaRg7fNq9LY3dTy/wCyuW7lX6qaplnaN2ta92bZvTg8fex1/DWqoi9leaxXyR2KeN6K3PY3cnZiQX8HN7PdY5XrvS+FzzJq55jd303LVf29m5H21FXbj/GJieu6QAAAAAAAAAAAAAAAAAAAAAAAAAAAAAAAAAAAAAAAAAAAAAAAAAAAAAAAAAAAAAAAAAAAAAAAAAAAAAAAAAAAAAAAAAAAAAAAAAAAAAAAAAAAAAAAAAAAAAAAAAAAAAAAAAAAAAAAAAAAAAAAAAAAAAAAAAAAAAAAAAAAAAAAAAAAAAAAAAAAAAAAAENcKHB6YzTRVjLtRZxhspzOuuvEZXev01TFVyiIiqmeLE7qZiuIn3Ynl3bkXcHvbxl2nMjt6Y1tdrs4XCb6cHj6KKrtNNG/fzOuKYmeSelMRPJycm7elfhA7J8dtQ84fMGZ4bA+dvmjj82oqq4/NOZ7t27sczn9aIOhOzz2y5b+4rBNvP8Atmftno7ixH1Zz/tmftno7ixH1aEuhPzz2y5b+4rOhPzz2y5b+4rBNvP+2Z+2ejuLEfVpHyrMMLm2V4PMcvu82weLs0Yixc4s08e3XTFVM7p3TG+Jjp8qpfQnZ57Zct/cVrT6OymvINIZHk967Teu5fgbGEquUxuiubdummZjtTuBtwAAAAAAAAAAAAAAAAAAAAAAAAAAAAAAAAAAAAAAAAAAAAAAAAAAAAAAAAAAAAAAAAAAAAAAAAAAAAAAAAAAAAAAAAAAAAAAAAAAAAAAAAAAAAAAAAAAAAAAAAAAAAAAAAAAAAAAAAAAAAAAAAAAAAAAAAAAAAAAAAAAAAAAAAAAAAAAAAAAAAAHPZrrbSuUY+7gc21LkuCxtrdzTD4nHWrdyjfETG+mqqJjfExPuTDoVVdtuwvWGstp+dZ9k0Zd5gxfMeZ82xHFq9BYt0Tvjiz16ZBP/PJ0P7cdOfxKz5RzydD+3HTn8Ss+UqP0Mm0D+7lHdc+SdDJtA/u5R3XPkgtxzydD+3HTn8Ss+Uc8nQ/tx05/ErPlKj9DJtA/u5R3XPknQybQP7uUd1z5ILcc8nQ/tx05/ErPlPXCa/0djcXZwuD1XkN/E366bVq1azC1VXcrqndFNMRVvmZmYiIhULoZNoH93KO658lvdCcHfXGSa409muNjK/MuBzHD4q9xMVM1cSi7TVVuji8s7okFxgAAAAAAAAAAAAAAAAAAAAAAAAAAAAAAAAAAAAAAAAAAAAAAAAAAAAAAAAAAAAAAAAAAAAAAAAAAAAAAAAAAAAAAAAAAAAAAAAAAAAAAAAAAAAAAAAAAAAAAAAAAAAAAAAAAAAAAAAAAAAAAAAAAAAAAAAAAAAAAAAAAAAAAAAAAAAAAAAAAAAAAAAAAAAAAAAAAAAAAAAAAAAAAAAAAAAAAAAAAAAAAAAAAAAAAAAAAAAAAAAAAAAAAAAAAAHli8RRhMJexF2d1uzRVcq9yI3y9WNmeFjHZbi8JM8WL9mu1M9jjRMfzBRPZBpyra/tjxN/UFVVzDV1Xczx1MVTE108eIi3E9aJqqpjk/Bid25e7AYPDZdgrOEwGHtYbC2aYot2bNEUUUUx1oiOSIUi4L2fWdGbXr+XZ7VGF822rmW1TcndFu/FdMxEz25omn3ZheQBwm1/Z3lm0PS2JweKw9uM0tW6qsDi90RXaubt8Rv8A7szyTHS6/TiJju2l1pqTA6R0xmGd5pdpt4bCWpr3TO6blX4NEduqd0R7oKqcC/PsRg9bZxp+7VVGGxmEnERRP4N23VEdLrb6aqt/uQuKpZwOsBiMx2q5hmlVM8ywuBuVXK4jk49yumIj5Y48/mrpgAAAAAAAAAAAAAAAAAAAAAAAAAAAAAAAAAAAAAAAAAAAAAAAAAAAAAAAAAAAAAAAAAAAAAAAAAAAAAAAAAAAAAAAAAAAAAAAAAAAAAAAAAAAAAAAAAAAAAAAAAAAAAAAAAAAAAAAAAAAAAAAAAAAAAAAAAAAAAAAAAAAAAAAAAAAAAAAAAAAAAA88TftYXD3cRibtFmxaomu5cuVRTTRTEb5mZnkiIjrud0jr3S+sMRicPpvOsLj7+Gjfdt298VRG/dxoiqI3xv68b45Ye20HIbuqNEZ3keHvxh72Pwtdii5Vv3U1THJv3cu7f0+1vQXwcti+ptEa2xWd6jnC2LNvDV4e1bs3uaTemqY5eTpUxEdfl37uQE+ah1RkWm/M/2QZxgMs80cbmPmu/Ta5pxd3G4u+eXdxo3+7DTc9DQntwyHu63/AFcDwl9l+fbSPsc+x6vA0+d/mnm3mq7NH3TmXF3bqZ3/AGlX+CEOhf17+OyTuqvyAWt56GhPbhkPd1v+pz0NCe3DIe7rf9VUuhf17+OyTuqvyDoX9e/jsk7qr8gFreehoT24ZD3db/q6vBYqxjsHYxeDvW7+Fv26btq7bqiqmuiqN9NUTHTiYmJ3qT9C/r38dkndVfkLh6FyvEZHonT2U42aJxWAy7D4W7Nud9PHot001bp68b4kG7AAAAAAAAAAAAAAAAAAAAAAAAAAAAAAAAAAAAAAAAAAAAAAAAAAAAAAAAAAAAAAAAAAAAAAAAAAAAAAAAAAAAAAAAAAAAAAAAAAAAAAAAAAAAAAAAAAAAAAAAAAAAAAAAAAAAAAAAAAAAAAAAAAAAAAAAAAAAAAAAAAAAAAAAAAAAAAAAAAAAAAAARvn22XS2R68jSGOnH+e837OH9BY32+NdiiaPRb+lurp38iOM04U+V4DM8Xg6tMY2urD3q7M1RiqYiri1TG/wC17Svustf2NQbZY1tbwN2zYjF4TE+ZarkTVus026Zjjbt3LzOf1g+iIrN0WWVe1bHd1UeSdFllXtWx3dVHkgsyjXUG2XTOQ7QbejswtZlTmdy9YsRdps0zZ33YpmmeNxt+70cb53daUX1cLPLIpni6Vxs1daJxdMf+VC1jOcz2rbd8tzKnCxZxOOx+HmmzamaosWrfF3zv6/FopmqZ93kjpA+gYAAAAAAAAAAAAAAAAAAAAAAAAAAAAAAAAAAAAAAAAAAAAAAAAAAAAAAAAAAAAAAAAAAAAAAAAAAAAAAAAAAAAAAAAAAAAAAAAAAAAAAAAAAAAAAAAAAAAAAAAAAAAAAAAAAAAAAAAAAAAAAAAAAAAAAAAAAAAAAAAAAAAAAAAAAAAAAAAAAAAAAAAAAAAAAAAAAAAAAAAAAAAAAAAAAAAAAAAAAAAAAAAAAAAAAAAAAAAAAAAAAAAAAAAAAAAAKr8JjYnj8bmuJ1do/C1Yqq/wCjzDA2qd9zj9e7bp/C39emOXfy8u+d0aaN4QGu9J4ajAXcRYzTDWfQU2syt1V124jrceJpq/amdy9OGzHBYq5zPC4zDXrm7fxbd2mqd3Z3RLRam0BpPVF2bufafy7GX56d+uzFN2fz43Vf4gq/iOFbqeqxMYfIcmt3d329fNao/Vxo76O81z/X22nUOHwNdWJzS9FW+1hMPRxLFiJ5ONMRyUxy/bVTv7a4VjYbs3sXYuUaWws1RO/dXeu1x+qquYd1kuTZXkWDjC5Ll2Dy/DRy8yw1mm1Tv7MxTEcvbBxmxHZvh9m2kowPNKMRmmKqi9jsRTHJVXu3RTT1+LTG+I7O+Z5N+5ITBwGcZZmN2q1l+Y4PFXaaeNNFi/TXMR2d0T0uWGcAAAAAAAAAAAAAAAAAAAAAAAAAAAAAAAAAAAAAAAAAAAAAAAAAAAAAAAAAAAAAAAAAAAAAAAAAAAAAAAAAAAAAAAAAAAAAAAAAAAAAAAAAAAAAAAAAAAAAAAAAAAAAAAAAAAAAAAAAAAAAAAAAAAAAAAAAAAAAAAAAAAAAAAAAAAAAAAAAAAAAAAK8cLjSGo9V/Yp9jOV4vMPM3mvm/MPwONzHi7+Xr8Wr9Su/Og2j+1fNf1R/UH0PHzw50G0f2r5r+qP6nOg2j+1fNf1R/UH0PHzw50G0f2r5r+qP6nOg2j+1fNf1R/UH0PHzw50G0f2r5r+qP6r27OcHicv2e6XwWPtV2cZhsrwtm9br+2orps0xVE9uJiYB0QAAAAAAAAAAAAAAAAAAAAAAAAAAAAAAAAAAAAAAAAAAAAAAAAAAAAAAAAAAAAAAAAAAAAAAAAAAAAAAAAAAAAAAAAAAAAAAAAAAAAAAAAAAAAAAAAAAAAAAAAAAAAAAAAAAAAAAAAAAAAAAAAAAAAAAAAAAAAAAAAAAAAAAAAAAAAAAAAAAAAAAAIQx/Bn0PjsdicXexGdxdv3KrtcU4miI31TMzu/2fbVp15obKsi27xo7BV4qcpnG4LD8a5XE3eLdotTV6LdEb99c7uTsPoKivVlnZJh9cXsw1NiMis6ns3LV25XicVxLtFdNNM25mnjdamKJjk6W4HO9C7oP1znvdVv6s6F3QfrnPe6rf1aQueroL235J3XR/U56ugvbfknddH9QR9TwXtBxMTOIzye1OKo+rSHoDZnpXQUXKtOZZTaxVyni3MVdqm5eqjscaelHS5I3RyPzz1dBe2/JO66P6vbA7StFY/G4fB4LVOT38ViLlNq1at4qmaq66p3U0xG/lmZmIB1wAAAAAAAAAAAAAAAAAAAAAAAAAAAAAAAAAAAAAAAAAAAAAAAAAAAAAAAAAAAAAAAAAAAAAAAAAAAAAAAAAAAAAAAAAAAAAAAAAAAAAAAAAAAAAAAAAAAAAAAAAAAAAAAAAAAAAAAAAAAAAAAAAAAAAAAAAAAAAAAAAAAAAAAAAAAAAAAAAAAAAAAAAAAAAAAAAAAAAAAAAAAAAAAAAAAAAAAAAAAAAAAAAAAAAAAAAAAAAAAAAAAAAAAAAAAMXNcxweUZdiMfmeJt4XBWKePdvXJ3U0R2ZlyHPc2f+23KP38NjtP0/i9VaAzzI8ursW8XjsPNq3VfqmmiJ3x05iJndydiVUuhX1x7Jac7pvfVA0nBX1BlOmtpV/HZ9mGHwGEqy67ai7fq4tM1TXbmI39nkn9S2/Pc2f8Attyj9/CiWzTQmabQ9Q15Nkl7B2cVRh6sRNWLrqpo4tM0xMb6aap3+ijrJR6FfXHslpzum99UCznPc2f+23KP38MTNdtWz7LsBexVWpsDiOZ0zVFrD1TcuVz1oiIjpz+pW7oV9ceyWnO6b31T1w/BV1nVdpi/m2nrdvfy1U3r1Ux7kcyjvgxOCFdu3dsuJuYeiaLVzAYiq5TT0qaJromI9zjcVdtGexXZJlmzHAYiq1iKsfm+LiKcRi6qOJHFjliiinfO6nfyzyzMz7kREmAAAAAAAAAAAAAAAAAAAAAAAAAAAAAAAAAAAAAAAAAAAAAAAAAAAAAAAAAAAAAAAAAAAAAAAAAAAAAAAAAAAAAAAAAAAAAAAAAAAAAAAAAAAAAAAAAAAAAAAAAAAAAAAAAAAAAAAAAAAAAAAAAAAAAAAAAAAAAAAAAAAAAAAAAAAAAAAAAAAAAAAAACP9te0fD7NdIzmM2acTmOIr5hg8PVO6K692+aquvxaY5Z3dqOTfvU1zHabtK1nmVcYfOs6uXKvRRhcq49qmmOxxLW7fHu7wfQofPDmW1j8Xrn9WLOZbWPxeuf2cWD6Hj54cy2sfi9c/s4te7ZzGLjZ7peMy5vGO868L5o80b+ac05lTxuPv5eNv379/LvB0IAAAAAAAAAAAAAAAAAAAAAAAAAAAAAAAAAAAAAAAAAAAAAAAAAAAAAAAAAAAAAAAAAAAAAAAAAAAAAAAAAAAAAAAAAAAAAAAAAAAAAAAAAAAAAAAAAAAAAAAAAAAAAAAAAAAAAAAAAAAAAAAAAAAAAAAAAAAAAAAAAAAAAAAAAAAAAAAAAAAAAAACre2nYLqzWm0zOc/yjEZRRgcXzHmdOIv101xxLNuid8RRMdOmeutIApL0Lmu/XeQ903PqzoXNd+u8h7pufVrtAKKZ/wbte5RlV/HU2suzCLNPGqsYK/VXdmI6c001Uxv8Acid/YiWp4POj8RqfaNlV7CZjl+Gv5RjMPj7mGxNVdNy9at3aaq+Z7qZiZjd0pmOn2N8x9AVJtb8XQvCwt4nKt1mzVmWGv1UUcnob9NPNafl49f6wXZAAAAAAAAAAAAAAAAAAAAAAAAAAAAAAAAAAAAAAAAAAAAAAAAAAAAAAAAAAAAAAAAAAAAAAAAAAAAAAAAAAAAAAAAAAAAAAAAAAAAAAAAAAAAAAAAAAAAAAAAAAAAAAAAAAAAAAAAAAAAAAAAAAAAAAAAAAAAAAAAAAAAAAAAAAAAAAAAAAAAAAAAAAAAAAAAAAAAAAAAAAAAAAAAAAAAAAAAAAAAAAAAAAAAAAAAAAAAAAAAAAAAAAAAAAAAABCux3YTb2baruZ3RqCvMZrwteG5jODi1u41VM8bfx6v7vS3ddNSnfCM205vmGpcXpbSONv4PLsHcnD4i/happu4q7E7qqYqjlimJ307o6fLv3xuS7wUckzrItnGNtajwWLweLxGZ3MRRRi6ZpuVUTatRFUxPLHLTPT7AJneNnF4e/crt2b9q5XR9tTRXEzT7sQqRwqNqGZ47U9zRWnMTetYLDcW3jPM8zFeJvVbv9nvjlmmnfEcXr1b9+/dCJsy2da/0bltrUWLybMssw9qYrjF27kRXZmelNXFq41HY5YgH0WEMcGbadiNfaaxOBzu5Fee5Xxabt3dEeaLVW/i3Jj+9viYnd2p66ZwAAAAAAAAAAAAAAAAAAAAAAAAAAAAAAAAAAAAAAAAAAAAAAAAAAAAAAAAAAAAAAAAAAAAAAAAAAAAAAAAAAAAAAAAAAAAAAAAAAAAAAAAAAAAAAAAAAAAAAAAAAAAAAAAAAAAAAAAAAAAAAAAAAAAAAAAAAAAAAAAAAAAAAAAAAAAAAAAAAAAAAAAVK4cF29Oc6UszM8wpw9+unscaaqIn/AAilPOw/TOX6Y2ZZDZy+xbou4rB2sVibtMRxrt2uiKqpmevu37o7ERDleFFs9xWttE2cXlFmq/m+UV1XrdmmN9V61VEc0opjr1ehpqiOvxd3TlgcGjanlme6SwGms2xVvCZ9ldqMNTbvVRT5otURupmjf05imIiY6fJv6/IE6jw82Yb1xZ/bg82Yb1xZ/bgHuPDzZhvXFn9uHtTMVUxVTMTTMb4mOuD+gAAAAAAAAAAAAAAAAAAAAAAAAAAAAAAAAAAAAAAAAAAAAAAAAAAAAAAAAAAAAAAAAAAAAAAAAAAAAAAAAAAAAAAAAAAAAAAAAAAAAAAAAAAAAAAAAAAAAAAAAAAAAAAAAAAAAAAAAAAAAAAAAAAAAAAAAAAAAAAAAAAAAAAAAAAAAAAAAAAAAAAAI/1Ttj0LpXPsVk2fZ3OFzLDcXmtnzJfr4vGpiun0VNExPoaonknrpAV12s8HnMNc7QM11Fh8/wALhLWN5lus14eqqaeJaot9OJ6/E3/KDtOiE2Ze2Se4MT9WdEJsy9sk9wYn6tDnQm5r7acD3LX5R0Jua+2nA9y1+UCVM44SOzvA4Ou7gswxeZXoj0NnD4S5RNU+7cimIVp07i8y2t8IDAZjcscSvF5haxFy3RO+LGHtcWd2/tUURG/rz7qTMDwS8TN6nzfq2zTa68WcDNUz8s1xuTtsv2X6d2cYO7Rkdm5dxl+Ipv43ETFV25HT4vJERTTv60R7u8HcgAAAAAAAAAAAAAAAAAAAAAAAAAAAAAAAAAAAAAAAAAAAAAAAAAAAAAAAAAAAAAAAAAAAAAAAAAAAAAAAAAAAAAAAAAAAAAAAAAAAAAAAAAAAAAAAAAAAAAAAAAAAAAAAAAAAAAAAAAAAAAAAAAAAAAAAAAAAAAAAAAAAAAAAAAAAAAAAAAAAAAAAAAAAAAAAAAAAAAAAAAAAAAAAAAAAAAAAAAAAAAAAAAAAAAAAAAAAAAAAAAAAAAAAAAAAMTN8TVgspxuKojfXYsV3Yjdv5aaZn+TLfi/aov2Llm7TxrdymaKo7MTG6QUl4IuSYbPtquIx+Z0xfry7CV4y1FfL/tprppiufc41U+7unrLqZpjbOWZZi8fip4uHwtmu/cnsU00zVP8AhCiGhs9xew3bLjbWa4a7ew+HquYHF0UxuruWKpiqm5Rv5OtRXHZjk5N6VtuHCA07nWgcZkmkL2KxGMzKjmN67XZqtU2bU/bxPG6czHoeTk3TM7+yHC8GPK69abbcTn2a0xdnCRezS5NUb4m/XXup+WJrmqPerp5ngcPmeW4rAY23F3C4q1VZu26ulVRVExMfqlAXAz0tcyzReZagxVuaLmbX4os746dm1vjjR7tVVcfmw7TbBtg0/ojI8xsYbMsNi9RxRVasYKxXFddu7Mck3N32kRv3zE7pnrArxwRLtzAbZcXg6K+NRcwN+zX2J4tdExP66f8AFdlUHgV6dv4nVGdaku0VeZcLhvMduuelVdrqpqndPZimnl9/C3wAAAAAAAAAAAAAAAAAAAAAAAAAAAAAAAAAAAAAAAAAAAAAAAAAAAAAAAAAAAAAAAAAAAAAAAAAAAAAAAAAAAAAAAAAAAAAAAAAAAAAAAAAAAAAAAAAAAAAAAAAAAAAAAAAAAAAAAAAAAAAAAAAAAAAAAAAAAAAAAAAAAAAAAAAAAAAAAAAAAAAAAAK+8LLRGptZfYr9i2WXsf5k81c35ncoo4nH5jxd/GmOnxav1K884zaTv8AUtif39ny1+s4zjLMlw3mjOMxweAw/wCMxV6m1T+uqYcXittOzvC1zRc1XgKpj8Vx7kfrppmAU55xm0j2rYn9/Z8s5xm0j2rYn9/Z8tcbC7adneJrii3qvAUzP4yK7cfrqpiHZ5PnOWZ3hvNGTZjg8fY/GYW/Tdp/XTMgoNzjNpHtWxP7+z5a8+zrA4nK9n2mMvx9qbOMwmV4WxetzMTNFdNqmmqnk5OSYmHQgAAAAAAAAAAAAAAAAAAAAAAAAAAAAAAAAAAAAAAAAAAAAAAAAAAAAAAAAAAAAAAAAAAAAAAAAAAAAAAAAAAAAAAAAAAAAAAAAAAAAAAAAAAAAAAAAAAAAAAAAAAAAAAAAAAAAAAAAAAAAAAAAAAAAAAAAAAAAAAAAAAAAAAAAAAAAAAAAAAAAAAAMHPc1weRZNjc1zO7FnBYOzVeu1z1qaY3zu7M9iOvIPXMsfg8rwN3GZlirGEwlmONcvX7kUUUR2ZmeSENam4S2hcovV2cvqzDOLlM7uNhLMU29/vq5p3+7ESrdrfV2rdt2taMFl2HxN6xNc+Ycrsz6CzRH4dfW427p1zyRv60ciT9K8FG/dw9F3VOoabF2Y31YbAWuPxfnKt3L+b8oNrc4WeXRV/stKYuqns1YymJ8CWZl3Cv09duRGY6ezXD0T06rNy3d3fJM0s+3wVNFRTHNM21FVV2ab9iI8VLEzDgo6YuWpjLs+zmxc61V+LV2I+SKae+CVdC7UtIa4qi1kOb2q8ZMb5wl+JtXu3upq+292nfDtlD9pewrVez2zVnGDvU5nlmHmLk4zBxVRdsbulVXR06d3T3xMxHXmE5cGLa9iNZYa5pzUt7mmeYS1zSxiaunirUck8bs10743z145enEzIT8AAAAAAAAAAAAAAAAAAAAAAAAAAAAAAAAAAAAAAAAAAAAAAAAAAAAAAAAAAAAAAAAAAAAAAAAAAAAAAAAAAAAAAAAAAAAAAAAAAAAAAAAAAAAAAAAAAAAAAAAAAAAAAAAAAAAAAAAAAAAAAAAAAAAAAAAAAAAAAAAAAAAAAAAAAAAAAAAAAAAAAAAAAAAAAAAAAAAAAAAAAAAAAAAAAAAAAAAAAAAAAAAAAAAAAAAAAAAAAAAAAAAAAAAAAAAACNtrmyDINpNq1extVzA5vZp4lrHWKYmri/3a6Z+3p7HSmOtMb53xZp7goYHDZpbu59qW7jsDRVEzh8PheYVXI7E1zXVuj3I39uFnEOcJ7W2faG0fleP0zjKcJir+Pixcrqs0XN9HM66t26uJjpxAJby/BYbLsDh8FgbFvD4TD26bVq1bjdTRTEboiI7G5WTV3B3z7WG1PO84xuY4LL8kxeKm7TXTM3L9VO6OlRuiInk688nYlMuwjUWZ6r2U5HnWe4iMRmOK5vzW7FumjjcW/coj0NMREehpiOk74Gk0ZpfK9HadwmS5FY5jg8PHJvnfVcqnp11T16pnpz+rdG6G7AAAAAAAAAAAAAAAAAAAAAAAAAAAAAAAAAAAAAAAAAAAAAAAAAAAAAAAAAAAAAAAAAAAAAAAAAAAAAAAAAAAAAAAAAAAAAAAAAAAAAAAAAAAAAAAAAAAAAAAAAAAAAAAAAAAAAAAAAAAAAAAAAAAAAAAAAAAAAAAAAAAAAAAAAAAAAAAAAAAAAAABX3hDbdKtHYi5pzSc2rme8WPNOKqiK6cJvjfFMR0qq93Ly8kcnJO/kmzV2cUae0rm+c3KYqpwGEu4niz+FNFE1RHyzG75VLODzoiNqG0bH5nqaasXgcHPm3G8afTF65VM001dqZiqZ7VO7rg5jJdFbQtqOMrzOxgsxzWbkzxsfjLvFtz2orrmInd2Kd+7sO3w3Bb11etxVcxmQWJn8G5ibkzH7NuYXWw9m1h7Fuzh7dFqzbpiii3RTFNNNMdKIiOlD9gpPiOC1rq1bmq3jdP3pj8G3ibsTP7VqIcVnehNoey/FU5rdwWYZbFqeTH4K7xrce7XRM7onsVbt76GvzetW71qu1eopuWq6ZpqorjfFUT04mOvAK/cHnbpXq/E29OatqtUZ5NP/AMNi6YiinF7o3zTVEckV7uXk5J5eSJ6dg1GeEZoinZntEy/NdM8bB4LGz5swkUcnma/bqiaqae1EzRVHY427rLn6QzmnUOlMnzmimKYx+EtYnix+DNdETMfJM7vkBtwAAAAAAAAAAAAAAAAAAAAAAAAAAAAAAAAAAAAAAAAAAAAAAAAAAAAAAAAAAAAAAAAAAAAAAAAAAAAAAAAAAAAAAAAAAAAAAAAAAAAAAAAAAAAAAAAAAAAAAAAAAAAAAAAAAAAAAAAAAAAAAAAAAAAAAAAAAAAAAAAAAAAAAAAAAAAAAAAAAAAAEDcMnObuA2YYXL7FU0+eWPot3d3Xt0U1V7v2qaP1J5V+4aOWXcVs5yvH2qZqpwWYU803R9rTXRVG/wDaimPlBm8ETSeFyjZtRn02qZzHOLlddVyY9FTaormimiO1vpmrt8aOxCdEO8FHPsNm+x/L8HarpnFZXcuYa/Rv5Y311V0zu7E01Ry9mJ7CYgAAfm5RRdt1W7lNNdFUTTVTVG+JienEwoxmGAp2ZcKDDYfK99rB2M0s1W6afwbF+KeNRHaim5VT8i9KjOs8bb17wo7PnVMXsNXmuGw1FdHLE0WuJTXXHZj0FdW/sAvMAAAAAAAAAAAAAAAAAAAAAAAAAAAAAAAAAAAAAAAAAAAAAAAAAAAAAAAAAAAAAAAAAAAAAAAAAAAAAAAAAAAAAAAAAAAAAAAAAAAAAAAAAAAAAAAAAAAAAAAAAAAAAAAAAAAAAAAAAAAAAAAAAAAAAAAAAAAAAAAAAAAAAAAAAAAAAAAAAAAAAAAAAAAAAAAAAAAAAAAAAAAAAAAAAAAAAAAAAAAAAAAAAAAAAAAAAAAAAAAAAAAAAAAAAAAAAArxw2Op7kn5UjxNxYdxe1TZ1lm0nJcJlmc4rG4azhsRGJpqwlVMVTVxaqd08amY3bqpBz/Bd6hWmf0n/qrqVHPaA0pg9EaRwGnssvYi/hMHzTiXMRNM1zx7lVc790RHTqnrdJ0IAAAAAAAAAAAAAAAAAAAAAAAAAAAAAAAAAAAAAAAAAAAAAAAAAAAAAAAAAAAAAAAAAAAAAAAAAAAAAAAAAAAAAAAAAAAAAAAAAAAAAAAAAAAAAAAAAAAAAAAAAAAAAAAAAAAAAAAAAAAAAAAAAAAAAAAAAAAAAAAAAAAAAAAAAAAAAAAAAAAAAAAAOI23WLmJ2Raut2Yma4y69XujsU08af8ACJQfwHsXYijV2DmaYxMzhrsR16qI5pE/qmY/aWixeHtYvC3sNibdNyxeoqt3KKulVTMbpifklQvE+f2wHa/cqw1FV21amrmcXOSjHYSqeSJmOvyR7lVPX3coX5Ec6B2y6M1nhbU4XNbGBx9UejwWOri1cpnsRvndX+bM/IkWiqmumKqKoqpmN8TE74kH9H5uXKLVuqu7XTRRTG+aqp3RHyo21/tr0Zo7C3eaZpZzLMKY9BgsBXF2uauxVVHoaPlnf2IkERcOHGWJp0lgYqicTT5pvVR16aJ5nEfrmJ/ZTjsRw9zDbItJW70TFc5dar3T2KqeNH+Ewp1gqM/2+bXrdeKpmim9VTzWbfLRgsJTPSiZ7G+d3Zqq7a++Ew9rCYWzhsNbi3Ys0U27dFPSppiN0RHyQD1AAAAAAAAAAAAAAAAAAAAAAAAAAAAAAAAAAAAAAAAAAAAAAAAAAAAAAAAAAAAAAAAAAAAAAAAAAAAAAAAAAAAAAAAAAAAAAAAAAAAAAAAAAAAAAAAAAAAAAAAAAAAAAAAAAAAAAAAAAAAAAAAAAAAAAAAAAAAAAAAAAAAAAAAAAAAAAAAAAAAAAabWOnsFqzS+ZZFmdMzhcbZm1VMdOienTVHbpqiJjtw3ID5/WMVrLYHtBv2qIii59rVTcpmcPj7O/kq7cdiYnfTO+OTlhYbSnCf0fmWHojP7GOybFbo4++3N+1v7VVHov10wl/V+k8j1hlU5dqPLrGOw3TpiuN1Vuf71FUctM9uJhX/U/BRwF69Xd0zqK/haJnfFjG2YuxH59M0zu92JBKFvbts1uU8anVFiI/3sPeif1TQwcz4Q+zfBWpqtZ3dxlcf/AE8Pg7szPy1UxT/ig65wU9WxVPM86yGqns1V3qZ8XLLy7gn59cuxGZajyuxb684e1cvT+qeL3wYW1jhJZjqXAYjKdI4S7lGX3qZou4q7VE4m5TPTiN3JbiY6e6ZnsTDsOCZsrxWW3Ps11Bh6rN65amjLbFyndVFNUbqr0x1t8b6ae1Mz14d3s84Pmj9I4i1jcXRdzvMrc8am7jYjmdFXZptxyb/fcbd1kxAAAAAAAAAAAAAAAAAAAAAAAAAAAAAAAAAAAAAAAAAAAAAAAAAAAAAAAAAAAAAAAAAAAAAAAAAAAAAAAAAAAAAAAAAAAAAAAAAAAAAAAAAAAAAAAAAAAAAAAAAAAAAAAAAAAAAAAAAAAAAAAAAAAAAAAAAAAAAAAAAAAAAAAAAAAAAAAAAAAAAAAAAAAAAAAAAAAAAAAAAAAAAAAAAAAAAAAAAAAAAAAAAAAAAAAAAAAAAAAAAAAAAAAAAAAAAAw86v3MLk2Pv2N/NbWHuV0bv70UzMAq/tu4RWZ4HPsZkOhKrNi3hK6rN7Mq6IuVV3IndVFuJ30xTE743zE7+tujlmHOebtLzCZvWtR5/ciZ6diuqKf8sbnR8FjSOX6v2l3Ks8sUYvCZfhasZNm7HGpu3OPTTTxonpx6KZ3T05iN69Vu3Rat027VFNFFMbqaaY3REdiIB88vs+2n+z+p/3l0+z7af7P6n/AHl19DwFVuCrqfWOdbQsxw2qMzzjF4KnK7lyijG11zRFyL1mImONyb901frlakAAAAAAAAAAAAAAAAAAAAAAAAAAAAAAAAAAAAAAAAAAAAAAAAAAAAAAAAAAAAAAAAAAAAAAAAAAAAAAAAAAAAAAAAAAAAAAAAAAAAAAAAAAAAAAAAAAAAAAAAAAAAAAAAAAAAAAAAAAAAAAAAAAAAAAAAAAAAAAAAAAAAAAAAAAAAAAAAAAAAAAAHK7RNBZFtAyXzu1Bhpr4m+qxiLc8W7Yqnr0Vd+J3xO7lh1QClOtODFq3Kr9y5pu9hc7we+ZopiuLF+I7dNU8Wfkq5exDgLmzHaLl1c0U6Yz+iY6fMLFdcfro3w+ioD50UbMdomPuRRVpbP65npTfw9dMfrq3Q77RnBl1hm9+3XqKvDZHg98TVx64vXpjtU0Tu/XVHuLsgOU2c6ByLZ9kvndp/DzTNe6q/ibs8a7fqjr11d6I3RHWjll1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P5VTFVM01RE0zG6Ynrv6Aphp+bmwDb3et5vauU6dx1NdmjERTMxOGrqiqmuOzNFVNMVR0+Sd3TjfcjAYzDZhg7OLwGItYnC3qYrt3rVcVUV0z0piY5Jh89sw0BtOzKminMMg1Pi6aJ30xftXbkUz2t/SfjD7OtpWHtxbw+nNSWrccsU0WLlMfqgH0THzw+wHaf7A6n/AHV0+wHaf7A6n/dXQfQ8VW4KumNY5LtCzHEaoyzOcJgqsruW6K8bRXFE3JvWZiI43Jv3RV+qVq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VDhYZ5q/LNouXWdM5pn+EwdWVW666MvxF63bm5za9EzMUTu426Ke3uiELfZZtM9n9Zd2Yn+oPowPnP8AZZtM9n9Zd2Yn+p9lm0z2f1l3Zif6g+jA+c/2WbTPZ/WXdmJ/qfZZtM9n9Zd2Yn+oPowKocE/PNX5ntFzGzqbNM/xeDpyq5XRRmGIvXLcXObWYiYiud3G3TV290yt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EzERMzO6I67kM12maIyq9VZx2qsmt3aftqIxVFdVPuxTMzAOvHL5HtB0hnt+mxlGpcpxWIqndTZoxVEXKvcpmd8/qdQAAAAAAAK76R4Sv2Q66y7Tn2KeZ/NmMjCeaPPHj8TfVu43F5lG/3N6xAAAAAAAAAAAAMXNMywOUYC7js1xuGwOCtbuaYjE3abVujfMRG+qqYiN8zEe7MAyhzeD17o/HYuzhcFqvIMRir1cW7VmzmNmuu5VM7opppirfMzPWh0gAAA/F67bsWa7t6ui3at0zVXXXO6mmI5ZmZnpQ5jnj6H9uWm/4pY8oHVD8266Ltum5bqproqiKqaqZ3xMT0piX6AAAAAAABXfZ7wlPsw1plOQfYp5j833eZc388eacTkmd/F5lG/pdmAWIAAAAAAAAAABhZ5j/OvJcwzDmfNfMmHuX+Z8bi8fi0zVu38u7fu6YM0QJso4Q32f63wWnfsY87/NNFyrzR54c14vEomr7XmVO/fu3dNP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yxmJs4LCX8VirlNrD2KKrty5VO6KKaY3zM9qIh6uE27eaOc9q3zJxuaed9zfxf7n4f8Al4wKmbT9qWqNrWqaci07GKt5RfvcxweXWJ4tWI7FV2evM9PdM8WmPcmZ7jTvBOx1/B27uodS2cJiKo3zYwmGm9FPamuaqeX3I+VxPBGxGBw+2PDRj6qKbt3B3reFmr8bMRyR25oiuPlXsBTzWHBWznL8BcxOmc7sZtdtxxvMt6z5nuVdqmrjVUzPu8X3Wt2F7bM50fn9nTms8RiL+STd8zVTi5nmuAr38Xpzy8SJ5JpnpdON27dN1VVtuWwbUuqto+YZ3pixgKcFjKLddcXL8W55rFMU1Tu3dfdE9uZkFqYmJjfHLA0ehcHmOXaLyPBZ3NNWZ4bBWrGIqpq40VV00xTM7+vv3b2FtA17p7QOV043UeNizFzfFmxRHHu3pjpxRT1/dndEb43zAOpFVM64WdXmiqnI9LRNiJ9DcxmK3VVR26aad0ftS99PcLKxXiaLeodMV2bEz6K9gsTx6qY95VEb/wBoFpBqNKakynVmR2M3yDGW8Xgb3Srp5JpmOnTVE8tNUdiW3B87tknVz07+WKfDl9EXzu2SdXPTv5Yp8OX0RAGq1PqHKtLZNfzXP8bawWBs/bXLk9OetTTEctVU9aI5VctTcLDDWsVXa01puvEWKZ3RiMbf5nNX5lMTu/a+QFohVvTnCxsXMVRb1HpquzYmfRX8FiOPNP5lURv/AGljtLaiyrVWS2M2yDG28Zgb0ehuUdaevTVE8tNUdeJ5QbYEQbU9vemNCY27llqi7nGc2uS5hsNVFNFqexXcnfET2oiZjr7gS+Kj1cLTM5v76dKYOLO/7WcXVNX6+L/JJOzbhG6Y1bj7OW5rh7uRZjeqim1F+5FyxcqnpUxciI3TP+9ER294JvAARVwo+oTqb9F/6q0lVFXCj6hOpv0X/qrQKDYPE3sFi7GKwtyq1iLFdN23XT06aqZ3xMe5MPpZs71NZ1jonJ8+w/FjzZh6a7lNPSouRyV0/JVFUfIoPoTSM6n0XrXE4e3xsdk+HsY61ujlmiKq4uR7nEmavdphOnAq1fxrOcaRxVzlonzfhImetO6m5THy8Sd3bqkFpgAQ3wq9X/YzsuxGCw9zi47OqvMVuInli3u33Z9zi+h/PhQ9N3Cd1Jf1rtejJMr337WW1U5bh7dE7+Pfqqjj7u3x5ij8yHDbY9OWNI7QsfkOG3TRgbGEt1VR+HX5mtTXV8tU1T8oPofp77wZZ8VteBDYNfp77wZZ8VteBDOu3KLNqu7drpot0RNVVdU7opiOnMz1oB+hXzX3Ce09kmMu4PTOAu57etzNNWI5rzHD7/8Adq3TNf6oietMuOwHC0xsYiPPDSmHrsTPLzDGVU1RHy0zE/4AtoOH2YbT9ObRsDcu5HiK7eMsxE38FiIim9ajs7t8xVT24mY7O6eRqNuO1fnW4XKL3nN56+eFdyjd5q5hzPiRTO/7Srfv43a6QI+4Sm13VOgNa5flmnbuEowt7L6MTXF6xFyePNy5TPL2N1MJk2UZ5jdS7OshznNKqKsbjMNF27NFPFpmrfPSjrdJRnbXtH552p8Hm/nV51+Z8HThOZeaOb8bdXXVxt/Fp3fb7t27rJI0BwlvsR0blOQ/Yn5r8wWYs8388uZ805ZnfxeZTu6fZkFynzu4PfVn0p8b/wDJU+g+U4zzwyrBY3icz802aL3E37+LxqYndv6/TfPXYFdt4fbDpi9fuUWrNvEzXXXXVFNNNMUVTMzM9KIB9FBXXXfCjyPKcbdwelssuZ1VbmaZxVy7zGzM/wC7yTVVHb3R2t7msp4Wl/zVTGb6VtTh5n0VWFxcxXTHZiKqd0+5vgFrxz+hdYZPrjT9nONP4nm2FrniVU1Rxa7Vcbt9FdPWqjfH64mN8TvdAAON2kbSNObPMBRiNQYuYv3YmbGDsxx717d2Kd/JHbmYjtoBzThaYmcRVGVaVs02InkqxOLmaqo7O6mmIj9cgtgK1aR4VmU4zFW7GqMjv5bbqndOKwt3m9FPbqo3RVEe5xp7SxWUZngs5y3D5hlWKs4vBYinj2r1qrjU1x2pBlg4TantS07s3wVuvObtd7HXqZqsYHD7qrtyP707+Smnf157e7fu3A7tpdceovP/AMn4jxdSseK4WmYTiZnC6UwtGH38lNzGVVVTHuxTEf4OwyThDad1ppzOcqzLDXMjzW9gL9Nmi9ci5Zu1Tbq3U03N0bqp60TEb+lEzIIP4KXVvyX4LE+JrX2UJ4KXVvyX4LE+JrX2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eWMw1nGYS/hcVbpu4e/RVbuW6o3xXTVG6YntTEvUBQvbHsdz7ZxnN3M8noxOJ0/Tc5rhsdY3zXhuXfEXN3LTMT0qulPJO+J5I6XQXCg1Fk9i1hNU4G1nmHoiKYxFNXMcRu7c7ppq/VEz15XPqiKqZiqImJ5JieujDWWwrQWqa7l69lEZdi6+WcRl1XMJ39ni7pome3NO8GJo7hA6C1LXbs15jXlGLr5ItZlRzKN/wAJEzR+uYSxauUXbdFy1XTXbriKqaqZ3xMT0piVPNe8FvOsss3cVpDMreb2qYmrzJfpizf3dimd/Fqn9lxex7azn2zHP6ctzScTdyKm9NrGZdf38bDzv3VVW4nlpqid++npT0p5d0wF+VOdpmynabr/AGoYzMcwyiu1ld7F+Z7F+rF2KqcPhYr3U1RRzTfyU+imIjfMzPXlcHCYizi8LZxOGuU3bF6im5brpnfFVMxviY7UxKJds23LJtnd+csw1ic0z+aYqnDUV8W3YielNyrl3TMcsUxG/d092+JkOj0lsj0RpjLrWFwmn8BirlNMRXicbYpv3rk9eZqqid2/sRujtOI2+bHdMZloXN83ybKsJleb5bhq8XRcwdqLVN2mimaqqK6Kd0TviJ3Tu3793Lu3xMMVbfNq+psTXGncNTRET9yy3LObzT2N/GiuWNnmttu+KyPMLOb4XUEZXdw9yjFTcyCi3RFmaZivfVzGOLHF38u+N3ZBtuBhqHE4PXmYZFNyqcDj8JVe5nv5Iu25jdVH5s1RPZ5OwuaonwRerNg/ieI8FewHzu2SdXPTv5Yp8OX0RfO7ZJ1c9O/linw5fQDUmLrwGnc0xlqd1zD4W7dpnt00TMd4FItumrsy2o7VqMiyiuq7gMPi/O/LrEVehruTVxKrs++q6/WpiO2s7s52I6P0hlFi1icqweb5pxYm/jMbZpuzVX1+JTVviinsbuXd05lRfRupcZpLVGBz7LreHu43B1VV26cTTNdE1TTNO+YiYmd2/f0+nuS50UevPW2Rdy3PrAWC2q7DtL6tyDFedGVYPKs8oomrDYjCWqbNNVcRyU3Kad0VRPS3zG+OtPWmvPBQ1jitN7SqNP4m5XTl+cTNi5aqnkt36YmaKt3WnfE0fnR2IenRR689bZF3Lc+sRroTMb1/avp/MquLRfu51h79UURupiar9MzER2OUF+9rOeYnTezbUebYCeLi8Ng65s1f3K59DTV8kzE/IphwcNFZdtB2j3cPqOqu/hMLhq8ddtTXMTiKorpp4tU9Pdvr3z1+Ttr259lWEz3JMflWY0TcweNsV4e7TE7pmmqJid09aeXklSLVGy7aBsj1L58aajGYnC2KpmxmWAo48xRPWu2+XdydOJiaZ7MguHTs80bTgvMkaUyLzPu4vE8wWu/xd+/t9NVfhCbD8RkWf4PGaAyXMsbluOprm5hMJYuYjzLcpmOvETMU1RVyRPXirrbojL01wq9Q4KKLWo8jwOYxT6Gq5Yrqw1ye3P21O/3IhNez/b7ovWGJtYKcTdynMrkxTRYx8RRTXV2KbkTNM9qJmJnsA3OwXGZ7i9l+U0arweNwmbYWKsNcpxtqq3crpondRVMVRE/a8WN/XmJlIIAIq4UfUJ1N+i/9VaSqirhR9QnU36L/ANVaBC/AltUXs61bavUU1268JZpqpqjfFUTVVExKO7sYjYvt730xc8zZZjt8dm7hLnfmbdX647SR+A/9/wDVXxWx4dTb8NXSHNMLk+rcLb9FanzBi5iPwZ31W6p9yePG/wD3qQWgw963icPav2K6blm7TFdFdM74qpmN8THyOb2m6pt6M0JnOfXJp4+FsTzGmrpV3avQ26flqmPk3uB4Ker/ALJtl+HwOIucbHZLV5iuRM8s2t2+1PucX0P5ko34aur+NdyfSOFuclP/AMfi4ievO+m3TPyced3bpkHG8E/S9zVO1G7n2YRVesZRTOLuV18vHxFczFG/t7+PX7tMOd4UHV01P7uG/wCmtLT8GHSH2K7K8Bdv2+Jj82nzff3xyxTVEczp+SiKZ3daapVY4UHV01P7uG/6a0C+OnvvBlnxW14EK3cMbaFiMHRhdF5Veqt+aLUYnMKqJ3TVRMzFFr3J3TVMe960ysjp77wZZ8VteBCgvCOxlzG7atUV3JmeJfos0x2Iot0Ux3gTrwdthmSxpnBal1jgbeY47H0Rfw2ExEca1ZtTy0zVR0qqqo5eXfERMcm/emHUOy3RGfZdcweN0zlduiqni03cNhqLF2jt010REx3uyqjhOE3rjCYWzh7GEyKmzZoi3RTGFr5KYjdEfdHr0UevPW2Rdy3PrAcnnOGzPYjtmqpwGIruVZbfpuWq55PNOHriJ4tXu0zxZ7e/d0oXpzHJNOa2yvLsXm2V4HNcJVbi/hpxVmm5FNNdMTvjf0t8bnzz2i62zTX+oYznO7eFoxfMabG7DUTRTNNMzu5JmeXl7K++xO9Vf2R6QruTvqjLLFHyU0xTH+EAqfwt9P5RpzaDleFyHLcJl2GuZXRdqtYW1Fumqubt2ONMR190RHyJ82KbPNHZrsq01jsy0xk+Kxl/CRXdvXsLRVXXO+eWZmOVC/DX6puUfke3468slsB6jWk/iUd+Qd5YtW7Fm3Zs0U27VumKKKKY3RTERuiIfMXSWRYzU2pcuyXLZpjF469TYomqd1NO/pzPaiN8z7j6evndwe+rPpT43/5KgXI0FsW0ZpHK7ViMnwmZ46KY5rjcfZpu111deYirfFEdqPl39NyfCD2RaZx+gc3znJspweWZvllirF03MHai1TcoojjV01007on0MTundv3xHLu3wnVzG1LqZau/I+M8TWCrXAszy/hdeZrk01z5kx2Cm9xOtzW3VG6f2aq/8FuNU53hdN6czLOcfM+ZsDh679cR06uLG/ix25nkjtypVwQ+rLhviV/vQsRwscXcw2xXNaLczEYi/h7VW7sc0ir/AMoKrafy/PNuO1macbiZi/ja6r2IvbuNThcPT1qY7ERMUxHZmN/TmV0dMbJtD6cy63hMHpzLr8007qr+MsU37tyevM1VRPT7Ebo7SBeA5grdeZaux9URzazZw1imexTXVcqq8XStmCBdtuwPIs9yHF5jpDLrGWZ9h6Ju0WcLRFFrFREb5omiOSKp60xu5en2oj4JW0HE5FrKjSuOvVTlObVTTaoqnks4jd6GY7HG3cWY7PF7C6z52akpjINvWPnA+gpwWoqq7MU/g8XEb6Y+TkB9Bs7zLD5Nk2PzPG1cXC4KxXiLsx1qaKZqn/CHz6y+xnW2na3RRiL004zNcRNVdc+ipw1imJmYiOxTRG6I687uvK5XCNxNeF2J6quW5mKpw9Fud3Yru0Uz/hVKvfAowdu7tBzrF1xE12Mtmijf1uNco3z/AJf8QWS0psl0RprLbWEwensvxFVNO6vEYyxRfu3J68zVVE9PsRujtI/26bDNN5tpfMM303gMNk+cYKzXiIjDURbs36aYmqaKqI9DEzETuqiI5envhPTS649Ref8A5PxHi6gUj4KXVvyX4LE+JrX2UJ4KXVvyX4LE+JrX2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ZwjNXah0RoWxnWl5sxdoxlFrETdtc0im1VTVy7ut6LiR8qU2s1NkeA1LkGOybN7PNsDjLU2rtPSndPSmJ60xO6YnrTEAhzgy7WM12g153gtS4jC1ZjhYt3rFFq1FvjWp3xVO7r7p4v7UJ2UM1ns61vsZ1PTnWS14m5gsPXNWHzXC0camKf7t2nl4vJyTFXoZ60y73T/Cyx1nC0W8/0zYxV+I3TewmJmzFX5lVNXfBbZRDha2cFZ2zY7zFFEXK8NYrxMU/jZp6/b4vEn5Xbak4WGY4jB3LWndOWMDfqjdGIxWIm/xe3FEU0xv92ZjtOG2X7LNUbV9TznWfearWUX73NsZmWIji1Yjl3zTa3/bTPS3x6Gn5IiQt1sTqvxsf0lVioqm5GW2d0T0+LxfQ/wCXco/ofCxtF2xZdaz+7VVTm+YzdxU8bdNUTM11UxPW3xHFjsb30TweGs4LCWMLhbdNrD2KKbVu3T0qaaY3REe5EKGbZdn+d7K9ezm2VUXreVTivNWW461Tvps1cbjU26p6UVUzybp6cRv7MQF7cqy3BZRgLOByvCWMJg7NPFt2bNEUU0x2ohotqdyi1sz1ZXdrpoo86cVG+qd0b5tVRH+Ku+S8LO/ay2ijOtLUYjHU07qruGxfMqLk9nizRVNP65cdq3X+v9uU4jKsmyycNkmHpnEX8NhZmaN1MTVE3rs7uNPJyU8m+d26JmAYnBF6s2D+J4jwV7FBOC1mNrL9teRxfqimjE03sPEz/eqt1cWPlmIj5V+wfO7ZJ1c9O/linw5fQfNsHTmGVYzBVzupxNmuzM9iKqZj+b58bJOrnp38sU+HL6Ig+eOxfNY0RtpyW9nP/wAPThcXcweK4/JFqa6arVU1dqmat8+4+hyq3Cb2KY7G5piNX6QwlWKm/wCjzDA2ad9zjx/9WimPtt/4URy7+Xl3zu43ZrwjtQ6Qy21lGe4CnO8Hho5naquXZs37dMcnFmrdPGiOtvjf2wXbfii7bruXLdFyiqu3MRXTFUTNO+N8b463IqVqfhX5hicBcs6c07awOJrp3RicViObcTtxRFMRv92ZjtS9+DJpHXGaa0va4zrH5hgsvxG+u9VendXmczHJE0z+BHT427rRFPZgLGa/1plOg8ipzfP6r9ODqvU2N9m3zSYqqiZjfHY9DLD2cbR9P7Q7GOu6bu366cFVRTei9a5nMcaJmOTsehn9TL2kaRwuudF5lkGNq5nTiqP9ndiN82rlM76K/kmI3x143x11JMrxut9get7s3cLzGuuOZ3Ld2masNjbcTyTTVG7f2YmN0xv3T14BeHUeitM6kpqjPchy3HVVck3LuHpm5HuV7uNHySqBwm9k2VbPsRluZ6cru0ZbmFddqrC3a5r5jXTETHFqnlmmYmenvmJjpzv5O5tcLa15libuj6/NMR0qcwjiTPu8z3x/iiTXGstX7ctU4HB4XLZucy3xhMvwdM1U2+NMcauuqfcjfVO6IiOtygtFwWNT47U+yixVml2u/iMvxNeAi9XO+quimmiqnfPX3RXFO/8A3UvuH2MaIjZ9oDAZJcuUXcZvqv4u5R9rVer6e7tRERTE9eKd7uAEVcKPqE6m/Rf+qtJVRVwo+oTqb9F/6q0CGuA/9/8AVXxWx4dSzO0HTVnWGis4yHEcWIxuHqooqq6VFyOWir5Kopn5FZuA/wDf/VXxWx4dS3QKI8GzV07P9qV7AZ5c8x4HGU14LGRdndFm7RMzTM9uKomn8+WsyiziNs23qK8RTXOHzLHTeuxPTt4S3y8Xf1pi3TFPuzDd8LXSH2PbTKs0w9vi4LO7fmmJiOSL0boux7u/i1fnpJ4FekPM+V5vq3FW91zFVeYcJMx/9OmYquVR2pq4sfmSCzluim3RTRbpimimIimmI3REdiHz/wCFB1dNT+7hv+mtPoC+f3Cg6ump/dw3/TWgXx0994Ms+K2vAhRPhQ5RdynbRndddM02sbFrGWav71NVERM/t01x8i9mnvvBlnxW14EIz4Q+ymNo+n7OIyybdvUOXxVOGqrndTeonlm1VPW6W+JnpT2ImZBIGhtQ4bVWkMpzvB10128Zh6Lk8Wfta926ume3FUTE+43igWz/AGk6x2M5tisoxOCr8zc042IyvHU1UcWrpceienTM7unG+JjdyTySlXFcLamcJPmXSE04qY5OaY/fRTPZ5LcTP+ALS13bdF2i3XcopuXN/EpmqImrd090dd+1F9P88bbhtCwmbWsViMJRg7kTTjrMVWsPl1O/fMW+Xlq7W+ap5N87uWLyYa3VZw1q1cu13q6KIpqu1xHGrmI+2ndERvnp8kRAKZcNfqm5R+R7fjryyWwHqNaT+JR35Qrw1tKYy9dyXVOGs13cJZtTgcVVTG/mXopqtzPamaqo39ndHXhzGyvhHXNGaLweQZjkE5j5iiqixft4rmUzRNUzFNUTTPS37t8dbdydeQug+d3B76s+lPjf/kqfQPIMw89siy7MeZcy82Ya3iOZ8bjcTj0xVu38m/dv6b5+cHvqz6U+N/8AkqB9EXMbUuplq78j4zxNbp3MbUuplq78j4zxNYKecEPqy4b4lf70LO8JLJbuebGtQ2cPRNd/DW6MZTEdi3XFVX+SKlYuCH1ZcN8Sv96F6LlFF23VbuU01264mmqmqN8TE9OJgFNuBbqKxl2tc3yTEXKbdWa4amuzvn7e5amqeLHb4tdc/mrlqNbadkmd7NNS1ah0tTiasipveaMPicPvmvA1b98U17uWIielV0pjdv5XW6Y4V+YYXLrdnUenbWPxVFO6cThsRzDj9uaJpmIn3JiO0C2OYYzD5fgcRjcbdps4XD26rt25XO6KKKY3zM+5EPnnpW3e1/tywdy1bq35pnU4uundy025uzcr/VTE/qdTtQ246m2m2KcgynLpy/L8RXFM4PC1VXr+JnfyU1VREb46/FiI7e9NvBl2O4jRVm5qLU1qmjPcVb5nZw8zEzhbU8s75/v1bo6XSjk68wCR9tmUXM82T6owFima71WCru0Ux06qre65ER25mncqrwPc9sZVtUuYHE1xRTmmCrw9uZndvu0zTXTHyxTVHuzC8ExvjdPSUX29bLM02c6rrz/T1u/TkFy/GIw2Jw+/fgbnG3xRMx9run7WexujfviQXoaPXddNvQ+oa7lVNFFOXYiZqqndERzOpWLSvCtzDCZbbsak0/bzDFUU7pxWGxHMeaduqiaZjf2d0xHahpdX7UdbbbZr03pfJ5wOV1RzTE27NybkzRHLvvXd0RFHJv3REb55OXkgHOcFLq35L8FifE1r7KE8FLq35L8FifE1r7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TETG6eWHI5vs10Vm96q9mGlsnu3qp31XIwtFFVXuzTETLrgHI5Vs00TlV6m7gNK5Nau0/a3JwlFVVPuTVEzDroiIiIiN0QADyxWGsYvD3MPi7Nu/YuRxa7d2mKqao7ExPJMPUBxF3ZNoC7iOb16Rybj79+6nDU00/sxyf4OsyzLMBlWCpweV4LDYLCU/a2cPapt0R7lNMRDLAc/hdE6UweKtYnCaZyOxibNcXLd21gLVNdFUTviqJinfExPXdAAOdwmhtJYLHW8bg9L5Fh8bbr5pRiLWX2aLlNX96Kop3xPbdEADm9QaE0pqK9N7O9PZXjcRPTvXcNTNyfz92//ABdIA5LJ9muismxFN/LdL5RZv0zvpu+Zqaq6Z7MTVEzHyOtABi5ll2CzTCVYXM8HhsZhq/trOItU3KJ92mqJhlAOFr2RbP6703Z0jlEVdiLERT+zHI6rJckyrIsNOHyTLcFl9ieWbeFsU2qZnszFMRvbAAAAYuaZbgc3wF3A5rgsNjsFd3c0w+JtU3bde6YmN9NUTE7piJ92IZQDUZHpjIcguXbmRZJleWV3Yim5Vg8JbszXEdKJmmI3tuANZnmn8mz+3at57lGX5nbtTNVunGYai9FEz05iKoncycsy7BZVgbWCyvB4bBYO1vi3Yw1qm3bo3zMzuppiIjlmZ+VlADn800VpXNsfdxua6ZyPG427u5piMTgLVy5XuiIjfVVTMzuiIj3IdAA/Nuii1bpt26aaKKYimmmmN0REdKIh+gBq8+09k2obEWc9yrA5jap+1pxVim7xfc40cnyObw2yXQGHvxdt6Ryea4nf6PDxXH6qt8O4AeWEw1jB4e3h8JZtWLFuN1Fu1RFNNMdiIjkh6gDzxFm1ibFyziLVF2zcpmmu3cpiqmqJ6cTE9OHGTsn0DOKnEfYjk3NJnfu8zU8X9n7X/B24D8WLNvD2LdmxbotWbdMUUUUUxTTTTEboiIjpRENBl+htJZbjbWMy7S+RYTF2Z41u/Yy+zbronsxVFO+J9x0QA8sVh7OLwt7DYuzbv4e9RNu7au0xVRXTMbppqieSYmJ3TEvUBosn0dpnJcbGMybTuTZfi4pmmL+FwNq1XET0441NMTub0AJiKomJiJieSYlxuZ7LtDZniKr+N0pk9d6qd9VdOGpomqezPF3b/ldkA0endI6d03vnIMky7Lqqo3VV4fD00V1R26ojfPyy3gAPzdt0XrVdu7RTXbriaaqao3xVE9OJh+gHEYrZPoHE4mcRd0lk/NJnfPEw8URM+9jdH+DqMoybLMmwXmPKMuweBwn4nDWabdH6oiIZ4DQ5TozS+T46jG5RpvJcBjKImKL+FwFq1cpiY3TuqppiY3xMw3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/9k=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53172" y="1444752"/>
            <a:ext cx="8671560" cy="1040587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488400" y="1371600"/>
            <a:ext cx="1527048" cy="1527048"/>
          </a:xfrm>
          <a:prstGeom prst="ellipse">
            <a:avLst/>
          </a:prstGeom>
          <a:solidFill>
            <a:srgbClr val="B864F0"/>
          </a:solidFill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dirty="0"/>
          </a:p>
        </p:txBody>
      </p:sp>
      <p:sp>
        <p:nvSpPr>
          <p:cNvPr id="3" name="Text 0"/>
          <p:cNvSpPr/>
          <p:nvPr>
            <p:ph idx="100" type="title" hasCustomPrompt="1"/>
          </p:nvPr>
        </p:nvSpPr>
        <p:spPr>
          <a:xfrm>
            <a:off x="1371600" y="1124712"/>
            <a:ext cx="19440144" cy="463600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algn="l" indent="0" marL="0">
              <a:lnSpc>
                <a:spcPts val="11800"/>
              </a:lnSpc>
              <a:spcAft>
                <a:spcPts val="500"/>
              </a:spcAft>
              <a:buNone/>
            </a:pPr>
            <a:r>
              <a:rPr lang="en-US" sz="11200" spc="-480" kern="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Price Patterns Across States</a:t>
            </a:r>
            <a:endParaRPr lang="en-US" sz="11200" dirty="0"/>
          </a:p>
        </p:txBody>
      </p:sp>
      <p:sp>
        <p:nvSpPr>
          <p:cNvPr id="4" name="Text 2"/>
          <p:cNvSpPr/>
          <p:nvPr/>
        </p:nvSpPr>
        <p:spPr>
          <a:xfrm>
            <a:off x="1371600" y="6665976"/>
            <a:ext cx="21643848" cy="56784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Mean Price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: Average price per unit is </a:t>
            </a:r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45.30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 with a range of </a:t>
            </a:r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26.83 to 67.65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.</a:t>
            </a:r>
            <a:endParaRPr lang="en-US" sz="5600" dirty="0"/>
          </a:p>
          <a:p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State Variability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: States like </a:t>
            </a:r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Alaska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 and </a:t>
            </a:r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Arkansas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 show higher price variability.</a:t>
            </a:r>
            <a:endParaRPr lang="en-US" sz="5600" dirty="0"/>
          </a:p>
          <a:p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Conclusion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: Regional pricing strategies lead to significant differences in unit prices across states and cities.</a:t>
            </a:r>
            <a:endParaRPr lang="en-US" sz="56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YEBQYFBAYGBQYHBwYIChAKCgkJChQODwwQFxQYGBcUFhYaHSUfGhsjHBYWICwgIyYnKSopGR8tMC0oMCUoKSj/2wBDAQcHBwoIChMKChMoGhYaKCgoKCgoKCgoKCgoKCgoKCgoKCgoKCgoKCgoKCgoKCgoKCgoKCgoKCgoKCgoKCgoKCj/wAARCAwAFAADASIAAhEBAxEB/8QAHQABAAMBAQEBAQEAAAAAAAAAAAUGBwQICQMCAf/EAGsQAAECAgUGBwkPAgMGBAECFwABAgMEBQYHEbIWNTZUcXMSIYKTscLRCBMxM0FRYZLhFBUYIjdGVVZ1hJGVs9LTMoFSdKEXI0JylMEkU2K0NKIlOEN2pMPEY2aDpeLjRUiGo/AnRGRn8Sb/xAAaAQEAAgMBAAAAAAAAAAAAAAAAAgUDBAYB/8QAPREBAAEDAQMICQIFBAMBAQAAAAECAwQRBRWREiExUlNxodEGExQWMzRRYbFBwVRygdLhMkKi8CI18SRD/9oADAMBAAIRAxEAPwD1S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HdW2g1nqJktkpSfuD3b7q90f8Ah4UXh8DvPB/ra667hu8F3hA38HhKrfdE1+lqwUdGpunPdlFsjsWage4pdqxIV6cJEVsNFRbr7rl8J7pl40OZl4UeA9sSDFaj2Pat6OaqXoqf2A/QAAADGe6dtIn6gVUkIdX5pstTlIR7oURYbIiw4TON7uC5FTwq1vGn/EvmA2YHgD4Qdp/1m/8ArCV/jPedDRokzQ8jHjO4UWLAhve6669VaiqoHYAAAAAAAAAAAAAAAAAAAAAAAAAAAKXbNTdIVcswrBS1DTHuakJWAj4MXgNfwV4bUvuciovEq+FDxp8IO0/6zf8A1hK/xge/weAPhB2n/Wb/AOsJX+M/1vdCWnIt61lRyeZZCW/jA9/A8U1a7qOuMhGYlNylG0tL3/H/AN2sCKuxzfip6qnpuyy1Gr1o8g+JQ0Z0GfgtRZiRj3JFh+lPI5t//EnovuXiAvYAAAAAAfPWnrZK/TVa5mkm1hpKRe2O5WScKKrYMJEXiYsL+lbvBxot/lA+hQIaplJx6bqfQdKzkJIMzPSMCZiw0S5GufDRyp+KkyAAAAAAAAAAAAAAAAAAAAAAAAAAAAAAAAAAAAAAAAAAPOPdKWuVps/rlR1G1diyjJWPINmHpGgJEXhrEiN8PmuagHo4GUdzZXmma/1GnqVrE+A+bg0lElmrBhpDTgJChOTi8973GrgACCr7ScxQtRqxUrIq1JuRo2ZmYKuS9EeyE5zb08qXogE6DxnULuhK901XmrtFT0xR6yk9SUtLRkbKoiqx8VrXXLfxLcqnswAAAAAAAAADxX3SFptcJW1Ok6Io2maQomQo5YcODClIzoPDvY1yvcrVRXXq7y8V13pPQvc41rpauFl0nSFPvWLOw40SWWYVtyx2tVLnrd5eO5V8qtA08Arc5X2p8jNxpWdrXQEvNQXrDiwYtIwWPhuRbla5quvRUXyKBZAfnLTEGaloUxKxYcaXjMSJDiw3I5r2ql6ORU4lRU47z9AAAA/iPGhy8CJGjxGQoMNqve97ka1rUS9VVV8CIhXZWv8AU6bmYMtK1sq/HmIz0hw4UOkoLnvcq3I1qI69VVVuREOuvGhdP/Z8x+m4+dll/wApdUvteU/WYB9LQAAAAAAAAAAAAAAAADCbXO6Joap85Homr0u2maYhKrIruHwZeA7york43uTyol229LgN2B4JpjuibR6RjOdBpeBR8NV8VKSkNET+70c7/U5qP7oC0mTio5axLMNTwsjysFyL/fgX/goHv8HmGzfupIE5MwpKvdHw5LhqjUpCSRyw0X/1w1vVE9KKuw9MykzAnZWDMykaHHlozEiQ4sNyOa9qpeioqcSoqAfqAQNL1yqxQ066TpisdCyE21Ec6BNT0KFERF40VWuci8YE8Dkoqk5Cl5GHO0TOys9JxL+BHlorYsN1yqi3OaqotyoqbUOsAAAAAAAAACNpynqIoCBDjU7SshRsGI7gMfOTDILXOuvuRXKl63H5UHWagafiRWUFTdF0m+CiOiNkpuHGViL4FVGqtwEu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5V7uf5k/fv/tc9VHlXu5/mT9+/wDtcDy2svGSVSZ727vCvWGj/JwkRFu/BT3V3KlbsprLZaSmInCnqGd7iiIq8aw0S+Euzg/F5Cnniy+qOV1hdfYcCHw56jpmBPy1ycaqxj+E1NrFel3nuHcn1uybtPg0fMRODI02z3G9FXiSL4YS7b728sD3WAAB4B7pet2VtqtIpAicORoz/wCb5e5eJeAq8N393q7j8qIh7LthrY2pVnNM0y16NmocFYUqi+WM/wCKzbcq8JfQinivueKpurnatRcGZYsWTk3LSE2ruO9rFRURfPwnq1F9CqBnE5LRpObjys1DWHMQHuhRGO8LXNW5UX+6H0+q9mCjP8rCwIfNu0LT6sv2nM/quPpJV7MFGf5WFgQCQAMCtu7oOUqdOR6DqrBg0jTcK9keNEW+BLO/w8XG96eVL0RPKqregG+g+esxabahWqbiPladp6NETjWHRnDhI1P+WEif6n60RbJaVVWkEZHpukIr2KivlqVasbhJ5l4fxk/sqKB9BQZVYfbHR1pcnElosJshT8szhxpThXtiN8HfIarxql916Lxpenh8JqoAFer5XCh6jVdj0zT8wsKWh/FYxqXxIz18DGJ5XLdsTjVbkS88fV67pOuNPTUSHV98OgqPVbmMgNSJGcn/AKojk4l/5UT+4HuIHzwi1ttWhwlnotMVxZAu4XfXRphId3n/AMNxaah90hXKgJyEynY7Keo29EfDmGo2M1vnbEaicf8AzcL+wHuYEHUqtNF1yq3KU3QcZYsnMN8DkufDcn9THJ5HIvsvRUUnAAPEFoVuVotEV/rLRtH1h7zJSdJzMvAh+4pZ3Ahsiua1L1hqq3IicareXW07ulpiTl4FFVJ7zHnWwWJNUpFYjm984KcJITPAty/8S8XmRUuUD1UD560jXW1ibYtITNL1shwF+N32EsaDCu8/xERtxKVI7oKvNXJ2Es/SLqbkEVO+S098Zzk8vBif1IvmvVU9Cge9gQVR600dXOq8jTtDvV0rNMv4Lv6obk4nMcnkVFvT2E6AAAGdd0P8i1a/8qn6jTxn3PsNka2Wq0OKxr2OmVRWuS9F+I7yHszuh/kWrX/lU/UaeNe54+Wmqn+aXA4D6B+9VHahKcy3sP5fQ9GParX0dJuavhRYDVToO4AZFanYTVauFFzD6KkJWh6cRqugzMrDSGx7vNEY3iVF8q3cJPP5F8V0HStNWfV2hzcsr5Sl6KmXQ4kN3gvavBfDd50XjRT6Ynz37pOFBg23VpbLoiMWLCct3+JYMNXf/KVQPetWKZl6xVdoymJK/wBzz0uyYYi+FqOai3L6UvuXYSZmHczPiRLDqrrGv4SMjtS//CkeIif6Ihl/dQWpVxqRX+j6NqxTHuGSi0ZDmHw/csGLfEWLFaq3vYq+BreK+7iA9Pg8cQe6Wp6Rs5l5dY8Oka3TEaKsSbjQGMhy0K+5lzGIjXO8PkuTy3+AyidtXr9OTazEat9NtiKt90GbdCZ6jFRv+gH0eKHSdkNQqUrA+mp6rUnFpF8Tvr3q56Me++9VdDR3Acqr4b04/KWCos1HnqkVem5uI6LMzFHS8WLEd4XvdCaqqu1VU8YVpt5tIkaz0vKStY+9y8CcjQobPcMsvBa16oiXrDvXiTyge6mtRrUa1ERqJciJ5D/TkoiM+YomSjRncKJEgMe5brr1VqKp1qqIiqqoiJxqqgAeX7X+6X9wT0eibP4cCYfCVWRKUjJw2cJPD3pvgcn/AKl4l8iKlymJLaDalWWLEjSlO1mmVRfje97ojGt/tCREQD6Gg+fdC20WkVWn0ZGpuejuhr/vJWlWrGv9C8P46f2VFPV1iNstF2lS75SNCbR9YIDOHFlFde2I3yvhr5U86Lxpf5fCBqwBB10rVRNTavzFM0/MpLycHiS7jfEcvgYxPK5fN/dbkRVAnAeH7QO6SrdT03EhVbe2gaNvuYkJqPjvTzueqcS+hqJd51Ke+uVqcnC98I1N1uhy/wDV32LGj96u/v8AFA+iAPGlmPdM07Rk9BlK8I2laMcqNdNMhtZMQU89zbkeiea5F9PkX2FRdISlK0dLT9HTEOZk5mGkWDGhre17VS9FQDpAAAA8zd2RWSnavzNU0oGmqToxIzJpYqSU1Eg98uWFdwuCqX3Xrdf51A9Mg8VVC7oOkqqWbz0pNx5ynKzx5974EWkY74zIEHvcNEVznLeqcJHXNRU8qrd5anN1qtfrrwp6XmK2Tcs5b/8A5sgxmQU/tCRGgfQEHzno+0a0OqdJcDKCnJaZhL8aWnoj4iJthxb0/wBD1fYFbbL2htWiKZhQpKscJnDRsPihzTU8LmIvGjk8rePi404r7g2kA/mNFhwIL4sZ7YcJjVc971uRqJxqqr5EA/oHlK1rumo7JyPRlnjISQoaqx1KR2cPhr54TF4rv/U6+/zJ4THW14tTpzhTkrTla5iHfxvk4kZsNP7Q7moB9DweC6od0BX2rU61tIT7qYlWOuiStINvd6bol3DRdqqnoU9jWY1+oi0SrbKVoZzmPave5mViKnfJeJd/SvnTyovlT03ogW4A8QWhW5Wi0RX+stG0fWHvMlJ0nMy8CH7ilncCGyK5rUvWGqrciJxqt4Ht8HjW0zukacnIMvRlTphJSHDgMbNUksNqxY8Xgpw+Aipcxt9/GiXr4UuKlZLaLXOdtSqzLztaaamZaapGDCjQY0498N7HPRFRWqt3gXzAe9wAAPGHdsfKTQ32Sz9aKezzxh3bHyk0N9ks/Wigah3FPyWUr9tRf0IBv5gHcU/JZSv21F/QgG/gCq2sfJZXL7Fnf0HlqKrax8llcvsWd/QeB4Asn+VOpv21JfrsPpSfNayf5U6m/bUl+uw+lIAHlDujbWq7VPtLj0TVymvcdHtlYMRIXuSBEuc5FvW97FX/AFP6XulZmiLMKEaroVM10mocV0zFiMayFLp316M4bWI1FdwUbc1LuK5VXj4w9Wg+fs/aHazWZHT0KlKxrAVb0dR0OJBhNTzJ3pEQ/Cr1tlodXZ5r0rBOTjWO/wB5L0kvf2uu8i8L4yf2VFA+hIKBYxaVI2l1YWel4aS1IyzkhTspwr+9vVL0ci+VrrluX0KnkL+BTq5WZVPrnPQp2slBwJybhtRiRke+E9Wp4EVWOThJtvLLQ9GSNDUZL0dRUrBlJGXbwIUGE3gtYnoT/X0nlTuhLXq8VStSpKiKv057ko6DCguZC9yQIlyuhtcvG9ir4VXym8WDVgpOtNk9BUzT0z7qpKZSP32N3trOFwY8RqfFaiInxWonEnkAv5827YvlYrj9rTX6ri7V9tltAo6vNYpKSrLNQpWWpKZgwYaQ4aoxjYrkanG3yIiGR0rSE1S1JzVIUhGdHnJqK6NGiuREV73Leq8XFxqoH0ms0+Tiqv2TKfotLIfOyj7ZbQKOkJaSkqyzUKVloTYMKGkOHcxjURGpxt8iIh7psrpKbpizerVI0lHdMTs1IQosaK5ERXvVqKq8XEBagABC140Lp/7PmP03Hzssv+UuqX2vKfrMPonXjQun/s+Y/TcfOOoU9L0ZXmrs/PRO9SkrSUtHjRLlXgsbFa5y3Jx8SIoH02B4ttD7o+tNYaTiSVSGPoqj1crITmQkiTUZPOqqio2/zNS9POpn8/XO1GjFSbpGnK3SjFXidHjx2MVdi/FA+iQPGllfdLU3Rc/Akq9OSlKLeqNdNtho2YgJ/iXgoiPRPKl3C9K+BfYkjNy9ISUCcko0OPKx4bYsKLDW9r2ql6Ki+ZUA/cHmfusawVxqdTVDUlV2nZ6SoqegugvhQnJwWxmLff4OLhNcnqqSPcl2j0rW2FTtE1lpGLPUhLKyagRIyorlhL8VycXkaqN9cD0OAR1ZKWgUDV+kqXm1/wDDyMtEmX8fhRjVddtW64CRB8/aGtUtLrDWKTo6RrRSCTNITLIEJjVRGtc9yInk4kS/8D37JwVl5SBBdFfGdDY1ixIi3ueqJdwl9K+ED9QABkfdO12mamWbRUoyK6DSVKRUk4MRq3OhNVFV709PBS5F8iuRfIeSrDbPXWkV4h0ZHivg0dAhrMzkVn9Xe0VE4Lb+LhOVUT0JevHdcb93bslGiVUq3OsaqwIE5EhPVPIr2XtwOM57jusshQtoU7R1IxWQXUtLJBl4j1uRYrXXoy//ANSKt3nVETwqgHreq1SKtVVlIcvQNCyMm1iXcNsJFiO9Lnr8Zy+lVJKl6DoqmZd0Cl6Nkp6C5LlZMQGxEX8UJAAeMe6asZkqmwYVZarQ3QqIjRUhTMoqq5Jd7v6XNVePgL4Ll8C3eRbkne43r/Me7pmpNIxnPl3Q3TVH8Jb+9uTjiQ09CovCRPJwXec9F2lVUh14qTSdXY0z7lbOtYnf+99872rXtei8G9L+NvnQyWzbuckqRXai6xQq1PmnSTnO7x7g73w0cxzFThd8W7icvkUD0AeEO62+WmkP8rL/AKaFr7oW1OutWrWaYoqgqfmJOj4LYCw4LIcNUbwoLHL4WqvGqqpgtZ6w0rWiln0nT84+dn3tax0Z6IiqjUuROJETwAe5e5X+Qyr3/NM/+4iGsnzhq3anXWrVDwKKoOn5iTo+ArlhwWQ4ao3hOVy+Fqrxqqr/AHPZfc11jpatVmECk6wTr52edNRoaxXtaiq1FS5OJEQDUwRlZqeo2rNBzdL03NMlZCWbwokR3+iInhVVXiRE8KqeQLQ+6brJS81FgVPhsoWjkVUbGexsWYiJ51Vb2t2Iiqn+JQPaQPnjldatNw/dzKYrg+AqcLvsKLMJDu8/xfi3E1U7uhK+Vdm4aT1IJTUm1bny8+1FcqeW6IicJF2qqehQPegKlZlXyibQ6sw6XoZzmXO73MS0RU4cCJdxtXz+dF8qf3RMz7rGudYam0PV6NVmk4tHxJmPFZFdDa13DRGtVE+Mi+dQInu3NC6vfaDv03FW7h7Pta/8tAxPMNrfaDWmuMpAlay0xGn4EB/fIbIjGIjXXXX/ABUTyHNU+ulYamxpmLVmk4tHxJlrWxXQ2tdw0RVVE+Mi+dQPpmDzB3Kloda64VxpeTrLTMafloMh32GyIxiI1/fGJf8AFRPIqnp8ADDbcLfJGoszFoWr8GFSVYGpdFV6/wC5lV8z7uNzv/Sipd5V8h5onLU7T62TsRZWnKbfE8PeaLR0JGpshIi/iB9CQfPijbXbS6qz7WzFO0osRtyul6URY3CTzKkRFcn9lRT1RYXbVIWjw3UdPwYdH1igs4boDXXw47U8Lod/HxeVq3qnnXjuDX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PKvdz/Mn79/9rnqo8q93P8AMn79/wDa4Eh3ECI6r9akVEVFmYKKi/8AI4wG12rUaz+1KlJCT4UCHAmEmpF7eLgw3Lw4aov/AKf6b/O1Tfu4ezBWr/NQMDj++7Tqj7roOia1y0O+LJP9xzSon/0p63sVfQj70/8AwgG6Wc1mhVxqPQ1PQeCizku10RrfAyKnxYjf7ORyf2LGeWe4qrdwoNM1SmonGxfd8oir5FubEan9+At3pcp6epKdl6No6anp2IkKVloTo0V6+BrGoqqv4IoHk7u1K3e6aXomqcrEvhyjfds0iL/9McipDRfSjeEvLQu/ccVR96ajTdYpmHdNUxFuhKqcaQIaqibL3cNfSiNPLlJTFI2nWoRYsNF93U5SCNhtXj721zka1F9DW3JsafRegaKlqDoSQoqQZwJSSgMl4Sf+lrURL/TxAfNm0LT6sv2nM/quPpJV7MFGf5WFgQ+bdoWn1ZftOZ/VcfSSr2YKM/ysLAgFF7oSvMSolm85OSUTgUpOOSTk3eVj3It70/5Wo5U9Nx47sOqBEtJr5DkZuJFbR0BqzU/GRfjKxFT4qL/icqol+1fIa33cNIPdSVVaNRypCZBjzCp51c5rU/Dgr+KlI7nu1ig7MZOmUpOjJ6cm5+JDufL8C5rGI65PjKnlcv8AoB7aoGhaNq/RcGjqFkoElJQUuZBgsRqJ6V86+dV418pCWj1EoWv1X49GU1LQ3PVq+55pGp32Xf5HMXw+G69PAvgUx74V9WPoCmvxhfuHwr6sfQFNfjC/cB5ioifpSzW0dkdiqykaFnnQ4rWrcj+A5WvZ/wArkvTYp9IaPnINISEtOyruHLzMJsaG7ztciKi/gp83LT6wylbK+0zTtHy8WXlZ6MkVsKLdwm/FRFvu4vCiqe8bCpp05Y/VKLEW9W0fDhf2Z8RP9GgYR3U1XK81wr3Al6IoGkpyhKPl2tgOgw1dDdEf8Z7tv9LeSXnuZrJZarFXYVO1jorg1mmIj1a2ah/HlGNcrWo1F8Dlu4XC8NyonnN0mY8GVl4keZiw4MCG1XviRHI1rGp4VVV4kQxWt3dK1HoOPEl6OWcpuOxbldJsRIV//O5Uv2tRUA248k92LZ/RlEw6OrZQ8tDlHzUx7knYcJqNbEerVcyJcngW5r0VfLxeW++Qjd1xCR6pAqY97fIr6TRq/gkJTPraLdv9pdU4FC5Oe9neptk1373d36/gte3g8Hvbf8fhv8gF27iGmo6T9ZaCe9VlnQoc7Daq8TXIvAcqbUVnqoesTxr3Eun9O/Zi/qsPZQHzWtY+VOuX21O/rvPWHc22P0XV2rdH1kpuVgzdPz0JsxCWIiPbKQ3Je1GJ4OGqKiq7wpfcnlv8n2sfKnXL7anf13n0Ls/0Dq39my36TQJ48ed2PUejqEpSiax0RLQ5X3xdEgzcOE1GtdFbcrX3J5VRXX/8qL4VU9hnnHu3NCav/aK/puAju4gpeLFoutFDRHKsGBFgzUJt/EivRzX/AKbD0+eRu4ez/Wr/AC0DG49cgAABnXdD/ItWv/Kp+o08a9zx8tNVP80uBx7K7of5Fq1/5VP1Gnz/AKCh0nGpaWh0CydfSbnXQGySOWMrrv8AhRvxr7r/AAAfUUHz096rX9Qr9zM52H+Ooa12KnAfR1fHIvkdBm7v9UA9uWj2i1fqBREWbpudhe6eAqwJJj0WNHd5Ea3wol//ABLxIfPel56kq61ymZxYTo9KUvOK5sGGl973u+Kxv4oiF2oOw20esM0jn0FHlEet75ikYiQrvSqKvDX+yKenbE7CqLs9jNpako7KUrDwVRsbg3Qpe9LlSGi8d/k4S8d3gRL1vDRbP6vtqrUmhKDRUc6RlWQnub4HPuveqbXKq/3PJfdrfKnRX2LC/XjntQ8V92t8qdFfYsL9eOB29yvZJRlbIUzWes0Bk3R8tG9zysm/jZEiIiK5z08rU4SIieBVvv8ABx+vpOj5OSlmy8nKS8vLtS5IUKG1jUTzXIlxivcb/JFE+0o2GGbmB/jWo1qNaiI1EuRES5EQ+Y9d9NKf+0Jj9Rx9OT5jV300p/7QmP1HAfSugMxUd/loeFDGu62rvGqxUKDRFHxVhT9NvdBV7VuVsBqJ3y7bwmt2OcbLQGYqO/y0PCh477tSdfGtKouUvXvUvRbHIn/qdEiXr+DW/gBX+5psygWgVrjzFMMV9BUW1sSPDRVTv8R1/Ah3+biVVu8iXeW891yElK0dJwpSj5aDKysJvBhwYLEYxieZETiQw/uNZFktZRMTKJ/vJukYr3O9DWsaif6L+Km7gU+0yz2hLQaBjSFMS0NJlGL7mnGtTvsu/wAitXw3X+FvgU8A0dN0pZ3aCyMxe9UpQs8rHo1eJyscrXt9LXJenpRT6XFPpSzKpVK0jMT9JVZoyZnJh6xIsaJBRXPcvhVV84Fqk5mHOScCZgLfCjQ2xGL52ql6dJ4X7qWvcatdokzRcvGVaIoV7pWExF+K+MnFEevp4ScFPQ30qe4pl0GiaGivgw2sgScuqsht4kRrG8SJ/ZD5gpMJMUmkzSCvitiRu+R1T+p17r3XeleMD2f3M1kdH1eq1I1mpuUhzFPz0NI8HvzUX3JCcl7Uai+B6pcqr4Uvu4uO/e1RFRUVEVF4lRTzjD7qyq0OG1kOr1MNY1Ea1qd6RERPJ/Uf18K+rH0BTX4wv3AUvutrMKOq+spWyr0rDlJaaje552XhN4LGxFRVbEaieC+5yLdxXoi+FVLL3Flb403RlL1Um4qvSSunJRFW/gw3LdEanoRytXa9SrW0W+UBX6z+doGSoikpeajRIUSHFj974DVa9FW+5yr4EVP7lZ7kObdL2yy0Jq3JMyUeE70ojUf0sQD3UAAB5Q7uX/4qpv8AyTfTBPV55Q7uX/4qpv8AyTfTBArfcmWb0VW6lqRpyn4UOblaLcxkGTel7IkVyKvCengVERPB5VXj8HH7SYxsNjWMajWNS5GolyInmPNHcP6O1p/zUHA49MAUm1azuiLRKtx5CkYMNk+1irJzvB+PAieTj8KtVfC3yp6blT5+yE1SlSK5Q5iFfLUvQ84qK2/+mJDdc5q+dOJUXzoqn04Pn73TcjDkLbaxtgt4LIroMe70vgsc7/5SqB7zoClIFN0FR1Kyn/w89Lw5mHf/AIXtRydJgHdjV7jURQMlVOjYyw5ilGrGnHNW5Ul0W5G7HuRb/QxU8povc4TTpyxOq0V63q2BEhf2ZFexP9GoeUO6qpB89bZTUN7lVknDgS8O/wAid6a5f/lPcBYe5Zspk650jNVgrFASPQ1HxEhQpd6fEmI9yOVHedrUVFVPKrk8l6L7UgQYUvAhwZeGyFBhtRrGMajWtRPAiIngQ8g2OW+VbqDZ/R9AzFDUnHmoLokSPGg97RsR7nq69L3X8SK1P7F1+FfVj6Apr8YX7gLX3Rdl9HVyqhP0pKSkOHWOj4Lo8GYhtRHR2sS9YT/8V6It1/gW7yKt/mXuZK3xqrWqUbAdEVJCl3JITDL+JVct0N21H3cfmV3nNuf3VtVnsc19X6Zc1yXKi96409Y8iUZNrI0tKTkFVR0vHZFYvlTguRU6APqQfNa1j5U65fbU7+u8+lJ81rWPlTrl9tTv67wPWHc8WNUJQlVKOp6npGXpCnJ+E2ZasdiRGSzHJe1rGrxcK5UVXeG9bk4vDuqQISNY1ITEaxUVqcFLm3eYhbP9A6t/Zst+k0ngAAAHjDu2PlJob7JZ+tFPZ54w7tj5SaG+yWfrRQNQ7in5LKV+2ov6EA38wDuKfkspX7ai/oQDfwBVbWPksrl9izv6Dy1FVtY+SyuX2LO/oPA8AWT/ACp1N+2pL9dh9KT5rWT/ACp1N+2pL9dh9KQPCvdefLLM/wCSgdClz7lWyKjackMsKzy8Ocl0iuhyEpERHQ3K1bnRHp5eO9EReLiVVTwFM7rz5ZZn/JQOhT0Z3KPyI0Nvpn9Z4GusY1jGsY1GsalyNRLkRPMefe6+qPR0/UWJWuBLQ4VLUbFhpFjMaiOjQXuRnBd57nOaqKvg4/OegzMe6Y+Q6tG7g/rwwPN3cdUvFkbVn0ejl7xSMlFhuZfxK5lz2u2ojXJylPb54G7lX5caA/5Jn/28Q98geC+6w+W2mNzLfotPUPcvfIVVjZM/+5inl7usPltpjcy36LT1D3L3yFVY2TP/ALmKBqZ827YvlYrj9rTX6rj6SHzbti+ViuP2tNfquA+gFmnycVV+yZT9FpZCt2afJxVX7JlP0WlkAAACFrxoXT/2fMfpuPmhRFHzFLUtJUdJNR01OR2S8Jqrcive5GtS/aqH0vrxoXT/ANnzH6bj52WX/KXVL7XlP1mAe9bKrNaEs7oKDK0bLwolIuYnuqfcxO+x3+Xj8KNv8DU4k9K3qt0mIEKZgRIEzChxoMRqtfDiNRzXIvhRUXiVD9AB4c7qSzGUqPWGVpWgYCQKFpThf7hv9MvGTjc1vmaqLeieS5yeBENU7jGuEWkqs0nViciq99FvSPK8JePvMRV4TU9DXJfyyzd13IMm7GpqO9L3Sc5AjsXzKru99ERTB+45nHy1rroLVXgzVHRoTk2Kx/VA9J90fVbKuyamIUKHw5yQalIS/FevChoquRPSrFem1UPIHc9VnyVtZoOaiP4ErNRPcMxx3JwIvxUVfQjuC7kn0Me1r2q16I5rkuVFS9FQ+bVqtWX1MtFpuhWo5kKWmVdLr5e9O+PDW/8A5VT+6KB9JjDu6+rJ7zWW+9kJ/BmKYmWQLkXj70z471/FGN5Ro1ldZUrfZ5QVN8JHRpmWb3+7/wA1vxYn/wAprjyh3Y1ZPfa0uBQ8J98Ch5ZrHJfxJFiXPcvq97T+wH8dx9Vf35tKi0xHZwpahYCxUVUvTv0S9jE/Dvi7Woe3TGO5Oqvk/ZTLz0aHwZumYrpx16caQ/6YabOCnCT/AJzZwAAAgK+VVkK61Un6BpVF9zzTLkiNT40J6Le17fSioi+nweU+flpNnlYLO6aWVpmWekBXr7mnoSL3qOieBWu8i+dq8af6n0iOWlKNkqWkYslSkpLzknFS6JBjw0exyelF4gPEtn3dIVtqzBhSlMthU/IQ0RE90uVkdqeZIqX38pHL6TeKpd0nUam1hwqSiTdCTLuK6bh8KHf6Hsv4vS5GkdXTuYKp0u+JHq9NzdBTDuPvbf8AfwL/APlcqOT+zrvQYdXTudK81dZEjyMtApyUbx8KQcqxET0w3XOVfQ3hAe5KMpGSpWShzlGTcvOSkRL2RpeIkRjtjk4lOo+aVUK4VlqBTTo9CTszR8yx90eXei8B6p4WxIa8S/3S9PJce5rErUpG0yr74zYbZSmJS5s5KI69EVfA9nlVi3L6UW9F8iqGjnhDutvlppD/ACsv+mh7vPCHdbfLTSH+Vl/00A9Ldyv8hlXv+aZ/9xENZMm7lf5DKvf80z/7iIayB5t7rah65VonKEoirlDUhPUTAhrNRnS8NXMdGVVaiO9LWovrn5dzDY22jIU3WCu1CvZSzI/epOWnYfFCaiIqxeCvEqqq3Ivk4K3eE9LOVGtVzlRGol6qvkMfrr3Q9RqszESVgTUxTM2xeC5tHsR7Gr6YjlRq8lVA2E83d19Z/Rkaqi1wkJaHL0nJxmMm3w2o3v8ADe7gorrvC5HK25fDcqovkujJnut5dr1SWqdFiM8ixKRRi/gkJSn2pd0Xl3USk6t5Le4Pdvev/Ee+HfeBwIrIn9Pem338C7wp4QP57jOmo8laXOUUj19y0jJPVzL+LvkNUc139kV6co9rHhDuSflpo/8Aysx+mp7vA84d25oXV77Qd+m4q3cPZ9rX/loGJ5ae7c0Lq99oO/TcVbuHs+1r/wAtAxPA9cFCtwrqtQ7OaSpaA5qT77paTRf/ADn33L6eCiOdd5eCX08ud3FSD2yVUqNa5e9RIkxMPT0tRjW43AYXZFUqatMtCgUbHjxu8vV03SEyq8J6Q0W9y3r/AMTlVEvXyuvPoHVqr9FVYoiDRlAyMCSkoSXNhwm3Xr53L4XOXyqt6qeIO56tQoWzKNTcxS1Gzs7MzzYUOE6X4H+7Y1XK5F4Sp4VVvqmz/Cvqx9AU1+ML9wG017qZQteKBjUXT8pDjQ3tXvUXgp3yA7yPY7woqf6+Bb0PnxMNpWzS0eIyDF4FKUHPKjYicSP4LvDd/hc3yeZx6e+FfVj6Apr8YX7jzTa/WqSrtaHStYaNlo0rLTvelSFGu4SK2Exi33KqcatVf7gfROgKUgU5QVHUrKf/AA89Lw5mHf8A4XtRydJ3ma9zdNunLEqrRXrerYMSF/ZkZ7E/0ahp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8q93P8yfv3/wBrnqo8q93P8yfv3/2uBIdw9mCtX+agYHHoCutX5etVUqWoOcuSFPS7oPCVL+A5U+K7ajrl/sef+4ezBWr/ADUDA49NAfN6oNNzlnFqEhPTTHwo1GTiwJyF5eBerIrdt3C/vcequ61rnDoizGDRkhHasxT70htcxfDLtuc9yL5lvY3Y5TGO69qj7xWjMpmXh8GTpuF31VROJI7LmxE/unAdtcpk9aK1UnWWXoWDSkXvjKJkmyEvu2qqoq+m5US/zNQDbe4yqj75VvpCs0zDvl6Khd5gKqeGPERUVU2M4XroeyTPLA6o5GWXURIRYfAnphnuybRUuXvsREW5fS1vBbyTQwPmXaFp9WX7Tmf1XH0kq9mCjP8AKwsCHzbtC0+rL9pzP6rj6SVezBRn+VhYEA8pd2/LPbWarEyqL3uJJxYaL6WvRVxoQfc62P1atLq9Ss3Tc9SsCck5pISMk40Nre9qxFRVR0Ny338Ly+Q2zus6mxqzWcJSMhCWLO0LEWa4LUvV0FUuiomy5rtjFPOfc3WkwbPa5RG0q9zaDpNjYM05EVe9ORV4EW5PCiXuRfQ5V47rgN6+CpUf6VrJ/wBRA/hHwVKj/StZP+ogfwm8yc1LzsrCmpOPCmJaK1Hw4sJyOa9q+BUVOJUP2VURFVVuRPKBgHwVKj/StZP+ogfwmy1Mq5KVSqxR9BUbEjxZSShrDhvmHI6IqXqvGqIieXzIZhWHuiqoUNXqFQSufNSCIrJmlJdeHCgxL+JERON7U473J4OK6/ju2SUmIM5KwZmVisjS8ZjYkOIxb2vaqXoqL5UVFA8dd1zaLO0lWqJU6j474VFUejFmmsW73RGVEdc7ztaiol3+K9fIl0vYD3P9F09VyUrLXXv0eDOJ3yVo+G9YbVh+R8RyfGW/woiKnFdeq33Jj1v0pHkrZK1w5pFR7510Zt/lY9Ec3/RyHs7ufKxyFYrJqve4YrHRZCUhyMzCRfjQ4kNqM408l6Ijk9CgSUlZXUKThoyDVCg3NTyxpNkVfxeiqY93WtUqt0FZlJzVCVfoijpp1KQoaxpOShwXq1YcVVbwmtRbr0Ti9CHpU8l919aRRNLyspVCho0Kciy00k1OR4buEyG9rXNSGipxKvx1VfNcieG+4InuJdP6d+zF/VYeyjxp3Eyp/tBpxvlWi1X/APewz2WB81rWPlTrl9tTv67z6F2f6B1b+zZb9Jp89LWPlTrl9tTv67z6F2f6B1b+zZb9JoE8ece7c0Iq/wDaK/pOPRx5x7tzQir/ANor+k4Cp9w/n+tX+VgY3Hro8i9w/n+tX+VgY3HroAAAM67of5Fq1/5VP1GnjXuePlpqp/mlwOPZXdD/ACLVr/yqfqNPGvc8fLTVT/NLgcB9DwAAAAA8V92t8qdFfYsL9eOe1DxX3a3yp0V9iwv144Gw9xv8kUT7SjYYZuZhncb/ACRRPtKNhhm5gD5jV300p/7QmP1HH05PmNXfTSn/ALQmP1HAfSugMxUd/loeFDxv3aMq+FajR8dU/wB3HoqHcvpbFioqdH4nsigMxUd/loeFDBu7KqfFpep9H1ikoSvi0REcyYRqcfeIl3xuS5G/2cqgSvcdTTJiyJ0JrkV0tSMaG5PNejHdY3I8T9yZaLKVUrHOUDTcwyXo2llasKNEdcyFHbeiXr4ERyLdf50b6T2wnGl6eAACKrRWCjKr0JM0tTk3DlZGXbwnPevGq+RrU8rl8iJxqeCJ+vtda6V9jtoOm6cl30rPK2Uk4E9Fa2Ej33MYiI65ERFS/Yqge/qel3TdB0jLQ0vfGlokNqelWqidJ8x6El5eapuQlp974cpFmIcOM9qojmsVyI5UVUVEW6/wofT6j5d0pR8tLPivjOgwmw1iPW9z1RES9V86+E+e1vFTY1SrSqVklhK2RmYjpuSdd8V0J6qqIn/Kt7eSB6S+CpUf6VrJ/wBRA/hHwVKj/StZP+ogfwll7ny1ORr5VaVkpyZYysslCSHNQHuudGRqXd+b50Xy3eBb/JdfrQGAfBUqP9K1k/6iB/CWSz2wSq9RK0y1PURP01GnIDXsayajQnQ1RzVat6NhtXwL5y6WhV4oSoVAxaUp6abDREVIMu1UWLMP/wALG+VfT4E8K3FfsetboS0uSe2Ta6SpiAzhzEhEdwnNbeicNjrk4Tb1RL+JUv40S9Lw0cAADyh3cv8A8VU3/km+mCerzyh3cv8A8VU3/km+mCBL9w/o7Wn/ADUHA49MHi3uTLR6JqlStI0HT8WHKS1KOY+DORFuYyI1FTgvXwIiovEvgRU4/Dxe0WOa9jXscjmOS9HIt6KnnA/0+fndMz7KQttrI+E5HMhPhQL087ILGu/+Uins61a0SiLO6tx5+kY0N885ipJySO/3kw/ycXhRqL4XeRPTci/P6jJKlK810hS0K+YpamJxVc5U8L3uVXOXzIl6qvmRFA929zfKPkrEqrQoiXK6BEi/2fFe9P8ARyHkbunJZ8tbhWVHoqJEdBiNXzosCH/3vT+x70oGjIFC0HR9FyaXS0lLw5aHf/hY1Gp/oh5b7tKpsZs/Rdb5SErpd8NJGcVqf0ORVWG5dqKrb/8A0tTygfpZL3PtT66WeUNT85SVOsmpyG5YrJePBRjXte5qoiLCVU/p8qqW/wCCpUf6VrJ/1ED+EovclWpyVDMi1OrDMsloEeMsaj5iK65iPddwoSr5L1409KqnlQ9cgYB8FSo/0rWT/qIH8I+CpUf6VrJ/1ED+E3ekZ6Vo2RjTtITMGVlIDVfFjRnoxjGp5VVeJDIaod0LVSsddpigESLKQnxUg0fOxuKHNuXiuVLr2Kq/03+FLr7l4gNmPmtax8qdcvtqd/XefSk+a1rHyp1y+2p39d4H0Ls/0Dq39my36TSeIGz/AEDq39my36TSeAAAAeM+7ZhuS0ShIip8V1FNai+lI0S/pQ9mHnPuzaoxqUqrRlZJOGr30VEdCmUanGkGJdc5fQ1yInLA6e4ojNdZnTEFFThspd71T0LBgomFT0GeGe5btKlKj1omqOpyMkChqWRjXR3f0wIzb+C53maqKqKuxV4kU9yQYsONCZFgvbEhvRHNe1b0ci+BUXyoB/RUbX4rYNlFcXPW5FoiaZ/d0JyJ/qqFuPNnda2nSEtV2NUuh5lkekptzfd6w3XpLwmqjuAq/wCJyonF5ERb/CgHmyyGG6LatU5rEvVKYlHf2SM1V/0Q+kx4e7kep0enbR2U5FhL73UKxYrnqnE6M5Faxu1L1dyU857hA8K9158ssz/koHQp6M7lH5EaG30z+s8859158ssz/koHQp6M7lH5EaG30z+s8DXjMe6Y+Q6tG7g/rwzTjMe6Y+Q6tG7g/rwwPKfcq/LlQH/JM/8At4h76PAvcq/LlQH/ACTP/t4h76A8F91h8ttMbmW/Raeoe5e+QqrGyZ/9zFPL3dYfLbTG5lv0WnqHuXvkKqxsmf8A3MUDUz5t2xfKxXH7Wmv1XH0kPm9bPCdCtarg16KirSkw7+yxFVP9FA9+2afJxVX7JlP0WlkKtZVMQpqzKqcWA9HsWipVL0XypCaip/ZUVP7FpAAACFrxoXT/ANnzH6bj52WX/KXVL7XlP1mH0TrxoXT/ANnzH6bj5q1epSJQlP0ZSsBjYkWRmYU0xjvA5zHo5EX0cQH1EBXah1womvFXJamKDmGxIMVqd8h3pw4D7uNj08ip/r4U4lQsQGNd1vNslrFqQhPW5Zqal4LfSqPR/QxTz/3H0s6PbCyI1L0l5CPEd6EXgt6XITndfWhylYKXkqr0NMMmJSjIjo03Fhre10wqcFGovl4CK6/0uVPIWvuKaqRZejqarTMw1a2aVJKVVUu4TGrwoip6FdwU2tUD08eUO7YqtwJmg61S8P4sRFo+Zcif8SXvhr/dO+JyUPV5SbaarZY2Z07RMNnDmnQFjSyXcffofx2om1U4OxygYp3GtcIMGrNZKDpGOjIdHL75Q1cvghKl0T+zVa1eWeemtnbSbUbm8JJunaSVfP3tIj+hrV/BCFoKnJ+g3T60dFWEs7KRZGP/AOqFES5zf9E/A3HuMqr++Vep+sEeHfAomX4EJVT/AOnRb2pdsYj/AFkA9j0dJwKOo+VkpNiQ5aWhNgwmJ/wsaiIifgiHQAAAAGeV1tiqbUunX0PWCfmIE8xjYisZLRHpwXJei3olxZqlVsomulBMpir8d8eRe90NHvhqxeE1blS5eM8192lU2Y93UXW+UhOfLLCSRm1ani3I5XQ3Lt4Tm3/+lqeUjO5PtUo6rPuqqtY5lkpJTcb3RKTUVbocOKqIjmPX/hRbmqirxIqLf4QPYgP8a5r2o5io5qpeiot6Kh/oGC91jUCjaYqLOVogS8OFTVF8B7ozG3LHgq5GuY/z3X3oq+C67ynn3uXaaj0RbNQsOE9Ugz6RJOM1F/qa5iq38HtYv9j0H3WNf6Noeos3VeBMQ4tNUpwGOgsdesCCjkc5z/NfdciL4b7/ACGDdynV2Ypu16jpxjFWUopj5uO+7iT4qtYl/nVzkW7zIvmA95HhDutvlppD/Ky/6aHu88J911CdDtmnHORUSJKS7m+lODd0ooHpPuV/kMq9/wA0z/7iIayZD3KMxCjWI0LDhvRz4EWZhxET/hd357rl/s5q/wBzXgPLXdh2izsnGlql0RHfAhxoKTFIPhrcr2uVUbCv81yKqp5b2+m+qdzrYbJ13otax1piR0ojvjoctKwXcBZhWrc5zneFG33pclyqqLxpdxwPdbSkeWtopCLGRUhzUtLxYKr5WpDRi3cpjj0F3JNY5ClLJ5OiIEViT9ExIsOPBv8AjcF8R0Rr7vMqOuv87VAulG2S1Ao+E2HL1Rod7U4kWYl0jr+MS9VKF3R9Sqq0RYxWGeoqrVCSM7C9z97mJaQhQojL5mEi3Oa1FS9FVNiqbqecO63tIomBVOZqXIRoU3Ss6+Gs0kN16SrGPa9Ecqf8aq1vxfNeq3cV4Y/3JPy00f8A5WY/TU93ng/uSlRLaqNRfLLTCJzanvADzh3bmhdXvtB36birdw9n2tf+WgYnls7tuE5ai0BFRF4DaS4Kr6VhPVOhSndxBMQm1nrNLueiRoknCiNb5Va16oq/24TfxA9enlLu5JZ/f6nzKIqw1bNQ1XzLfCVOlfwPVpkXdQVNjVuswmHyEJYtIUVESehMal7ntRFSI1OSqrd5VaiAeee5ysnq5aZJU46nJ2lJeZkIkJGNk4sNiKx6O41RzHeVqmyfBUqP9K1k/wCogfwnnjufLRGWd15bNT/DWh55nuadRqXqxt97YiJ5Vavk8yu8p79o2flKTkIE7R0zCmpSO1Hwo0JyOa9q+VFQDCfgqVH+layf9RA/hHwVKj/StZP+ogfwm/mM1x7oaqdWq6S1BqsSelkVWzs9KuR7JV3kRET+u7j4V3g8l63ogaNUKqkjUiqcjV6ioszGkpPvne3zLmuiLw4jnrerURPC5fJ4LiwHPR07LUlIS89IR4cxKTENsWFFhre17HJeiouw6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5r7sqrlOVgyQ94aGpKk+8e7O++4pV8bvfC7xweFwUW6+5br/Dcp6UAHnjuO6v0zQFCVkh07RFI0Y+LMQXQ2zks+Cr0Rrr1RHIl56HAAyvulKlxa52YzkOQl3zFK0e9JyVhw2q571bxPYiJxqqtV1yJ4VRp5dsdslrHSto1Cwqw1bpeRoiDGSYmYs5JRIUNzWfG4F7monxlRG3elT3sAAAA+eVerP65TNd6wx5aqVYY0CLSMw+HEh0bGc17ViuVFRUbcqKnlPf9BMfCoSj4cRrmPbLw2ua5LlRUal6Kh3AD/HIjmq1yIqKlyovlPJ9tXc3zaz8xTNnkOHFgRVWJFopXIx0NfCqwlXiVv8A6Vuu8l/EiesQB845CmrQbOnvlZeZp6gmo5VdLxGvhw7/AD8BycH+9x1TdbbS6+Q1o9aQrBS0KL8V0tKserH+hzYaIiptPokAPJNi3c3zsSfl6YtChMgSkJUfDovhI58VfCnfVTiRv/pvvXwLd5fWrWo1qNaiI1EuRE8CIf6AMS7oixj/AGhQoVMUC+FArFLQ+98GIvBZNQ0vVGqvkcl63L4OO5eK5U8l+4q92a0u+I2BTVATifFdEYj2NiInk4SfFe38UPpCAPnotcbUq9w/e2BSVYKUhxPiugyjXI1yeZ3e0RFTbxFlpXueqx0LZrO1gpJkSJTLHwu9UVKN789sNzka5XK2+93Gi3NvuRFVV83uYAeKO5ZkKeq1azLOpGgqWlpSelYsnEjRZOI1jL7ntVVVLk+NDRP7ntcAD592m1BrjOWk1smpOqdYI8tHpabiQosKjYzmRGOjPVHNVG3KioqKioe6qjwYstUqr8CYhPhR4VHy7IkOI1WuY5IbUVFReNFRfITQAGB92BQNL09U+g4NBUVP0lGhz6vfDk5d8ZzW97cl6o1FuS/ym+ADy73HdWKeoCm6yRKdoSlKMZFl4LYbpyUiQUeqOdeiK5EvPUQAAAAUO3eRm6TsjrLJ0bKx5ubjS6NhwJeGsSI9eG1bkal6qeTrCaj1soy1yrU5SVV6dlJSDMK6JHmKPjQ2MTgOS9XK1EQ92gAAAAAAHkXuu6p1jp60mjZqg6ApekpZlEwobosnJRIzGvSNGVWqrWql9yot3pQ9dADGu5Qoek6DsuiSlNUdOUdNLSEZ/eZuA6C/gq1ly8FyIt3EvH6DZQAB87a4WfVzmK203GgVRrFFgxJ6O9j2UbGc1zViOVFRUbxoqH0SAHHQjHQ6GkGRGuY9svDa5rkuVFRqcSofvNy8GclY0tNQmRpeMxYcSG9vCa9qpcqKnlRUP1AHjO2DucKYoeej0jUWC+k6Ieqv9xNdfMS//pRF8Y3zXfG86L4VzaRr3aPUuClHQ6XpyjYcNOC2WmWuuhp5kbEReDsS4+ioA+dbKPtHtTpCFw4VOU49FuZEjcLvMK//ANTrmM/0PUtgdhsvUB6U1T0SDO1jexWs73xwpRqpxoxV8LlTiV3mvRPKq7eABSLWbOKJtJq9730nfAm4Kq+UnWNvfAevo8rV4r2+W5PAqIqXcAfPeuFkVfKhUl39KOnI8KC7hQaRozhRGpd4HXt+MxdqIfhBtctJl4fuNtZqXvRODwYlz4nrKiuv/ufQ8AfPig7OrR7TKXbNTEpScdYlyPpGlnPbDa3/AJn8bkTzNRdh7HscswouzSgXS0o73VSczc6cnXNuWIqeBrU/4WJetyem9TQAAAAA8od3L/8AFVN/5Jvpgnq88od3L/8AFVN/5JvpggZzZBZF/tMqbTszR842UpqQmIbYHfb+9RWuaqq113G1b04nJf6U83JN1VtfqVwpKXl61yks1bk97I0Z8FU9CwlVptHcP6O1p/zUHA49MAfOeQs5tDrbSfC94KcmZmKvxpmehvYi7YkS5P8AU9Y2BWKS9ncN1K0xFhTtY47OBw4aXw5Zi+FrFXjVV8ruLzJxX37OABw07RMjT1ETdF0tLMmpCahrDiwn+ByL0L5UVONFRFQ7gB4htU7nSslW5yNN1VgxacoZVVzGwkvmYSf4XMT+va2+/wAyFGo+0C0SqEJtHwaapuQhw/itl5jhKkNPMjYiLwU9CH0XAHztif7S7To8KBESsFOt4V7WuR6wGL518DG7VuPSVgVgjamzcKsFbHQZmnWJfLy0NeFDlFVP6lX/AIn+TzJ5L+JU9AAAfPu02oNcZy0mtk1J1TrBHlo9LTcSFFhUbGcyIx0Z6o5qo25UVFRUVD6CACFqPBiy1SqvwJiE+FHhUfLsiQ4jVa5jkhtRUVF40VF8hNAAAAAPynJaBOykaVm4TI0tGYsOJCiN4TXtVLlRU8qKh+oA8e2tdzTSkhOR6RqAnu+jnqr/AHve9EjQfQxXcT2+bj4XgT43hMokqbtFs+RZSDM1ioSG1V/8PFbEZDRfOjHJwf73H0ZAHzrmbS7R6ytWTSsFNzXD+KsKUVzVd6FSGiKuwstnfc+VxrVNwo1LysSgqLVb4kedbdGcnl4MJfjX/wDNcnpPd4Agaj1SompVXJahaBl+8ykHjc53G+K9fC96+Vy9iJciIhPAAeM+6lqdWamrWJicoartM0hKLKQWpHlZGLFYqoi3pwmtVLzeu5moufoex+iZKl5GakJxkWYV0CaguhRGosVype1yIqXot5qQAGd90LR87StjtY5Ki5OYnZyKyEkOBLwnRIj7o0NVua1FVeJFX+xogA8S9zXUutND2x0JO0tVqm5GThsmEfHmZCLChtvgPRL3OaiJeqon9z20AB4p7pqplaKYtgpWdoirdNT8m+DARseVkYsWG5UhNRbnNaqLcvEeje5yo6eomxmrsjSsnMyM7CSY75LzMJ0KIy+Yiql7XIipeiouxUNJAA8l91PZHS8xWSNW+rUlFnpabY33dAl2K+JCiNajeGjU41aqIl93gVFVfCetAB84ar18r3VmVWiKApelJSCjlulGJwuAqrx8FrkXg3r5ruM94WSTFJTdmtXZinHTL6TiSjXTDplFSIrlv/qv47y3AAAAIiuMGJMVRpuDAhvixokjHYxjGq5znLDciIiJ4VVTwXUKyestLVyoiQp2rFYZOi5iYayZmHyEWEkOH5V4Tm3JtU+hYA8J1oswtGsopqNOVbiUnGkb/iUhRKv+MzyJFY3jb6UVFb5lUqtMWnWh0zBdRs/WGl3tenAdAhr3tzk8y8BEVdin0WAHgyymwas9cqQgR6WlJihqCRUdFmJlisiRG+aGxeNVX/EqcFPT4F9yUDREjQNDSdFUVAbLyMpDSFBht/4Wp0r5VXyqt53gAAclL0jKURRc3SNIxmwJOVhOjRojl4mtal6qB89beauQqrWsVgo6W4HuZ0f3TCa1f6GxUSIjbvJdwrtiIeve5gqvkzZJRj4sPgzdKKtIRb047none09RGLtVTyFKMnLWrZm8Nr+HTdI8J6JxrCgX3r6kNv8A8k+iUvBhy8CHAgMbDhQ2oxjGpcjWolyIgH9gAAAAOSl6Nk6YoyZo6lJaHNSUyxYcWDES9r2r5FPI1p/cx0vR8zGnaiREpKQcquSSjREZHhehrlua9P7ovoXwnsQAfOyWpe0yz5PcjJislCwWcSQIrYjYSelGuTg/3Q/uNapaVTbVlmVjpqMruLgyqqxy/wB4aIp9EAB4CqXYfXyuc82NNUfMUZKxXcKLO0ojoarf4VRi/Heq7LvSh7Msts9oizmrqUZQ7XRIsRUfNTcRE75MPu8K+ZE8jfJ6VVVW4gAee+6qsqpGuEvJViq3LumqUkYSwI8qz+uNBvVzVYnlc1VdxeFUdxeC5fQgA+bNXK01zqLMTEpQs9SlExYrv97LcFUvcnFerHJdf6brz2h3NVKVgpmzh07WyNOx6QiTsW5821WuWHc265FRPi+G67i8JqwAyy3myeXtMoSC6Wiw5SnZJHLKx3p8R7V8MN93HwVuvRfIu1UXxpSVWK92b013+LI0vQ83BVUbOS3CRjk/9MVnxVRfNftPo8APnoy0W1GtDPe6Upqn55X/ABO9STXcN3oVYaIqlpo3ud6zuqPTVYKdZElp6BLOjylGw/8AeR4zkuVeHdfd8W+5qXuVfDd4F9xADwPYVRdY6s2s1bpKbq9TMOWSY7xFe6Rio1rYrVhq5fi+BOHf/Y98AAUi2WpDbQagz9CNeyFOKrY8pEf/AEsjN/pv9CoqtVfIjlPBszR1b7N6xJFiQKToOlJdVa2M1HMvTwLwXpxOavoVUU+lIA8v9yzXCu1aq8UgtaKQpKcoyHRr1hrGh8GCkXvsK665EThXcL03XnqAADy3bf3OUedn5mnbPmQuFGVYkeinORicJfCsFV4kv/wrcieRfAhg8nSFoNnEeJAgRafoG9174LmxIcNy+fgqnBXafRwAfO6ZrtaZXaEtHpSlP0nDi/FdLyjX3REXyK2GiXp6FNQsc7m6k5+el6Ur/C9w0bDVHto7hXxo/mR939DfOl/C8nF4T2CAP4gwocCDDhQWNhwobUaxjEuRqJxIiJ5EP7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eUO7l/wDiqm/8k30wT1eAPM/cP6O1p/zUHA49MAAAAAAAAAAAAAAAAAAAAAAAAAAAAAAAAAAAAAAAAAAAAAAAAAAAAAAAAAAZV3R9e6Ys9qRIUtV/3N7qjUiyVf7oh8NqsWFFcvFenHexp5DrtatXa0OHDoylJ98SViPTgyMnBRjYjr+K9G/Gfx3XIqrxn0HpKjpKlJZZak5OWnJdVvWFMQmxG3+e5yKnlU4aHqvV+hYyxaGoOiqPirxK+UlIcJy/3aiAYv3L1kUzU6Wi1krLA71Tc3D73Alnf1SsJeNeF5nuuTi8iJd4VVE9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/KamIMpKxpmbjQ4EvBYsSLFiuRrGNRL1c5V4kRES9VUD9QViHaDUyIt0Ot1XXL5m0nBXrH95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8vKofWqgPzGD+4ZeVQ+tVAfmMH9wFkBWX1/qbDS99bavNTzrSUFOsS9C0zRdOyrpqhKSkqRlmvWG6LKR2xmI5ERVaqtVUvuVFu9KAd4AAAAAAAAAAAAAAAAAAAAAAAAAAAAAAAAAAAAAAAAAAAAAAAAAAAAAAAAAAAAAAAAAAAAAAAAAAAAAVi1JixLMq3MS5FdQ84iX7l5Zyt2l/JxWr7Jm/0XAeBLKrO6TtJpyaouh5qTlo8vLLMudNK5Gq1HNbcnBaq33uQ1H4KVb/AKaoDnI38Y7if5R6a+yXfrQj2cB4x+ClW/6aoDnI38Y+ClW/6aoDnI38Z7OAHjH4KVb/AKaoDnI38Zw0z3MtaqJlEmI9L0I9ivRlzHxb71RfPD9B7cK1aBmSHv29DgPJFDdzLWqlpRZiBS9CMYj1Zc98W+9ETzQ/Sd3wUq3/AE1QHORv4z1TZ/mSJv3dDSygeMfgpVv+mqA5yN/GPgpVv+mqA5yN/GezgB4x+ClW/wCmqA5yN/GPgpVv+mqA5yN/GezgB4x+ClW/6aoDnI38Y+ClW/6aoDnI38Z7OAHjH4KVb/pqgOcjfxj4KVb/AKaoDnI38Z7OAHjH4KVb/pqgOcjfxkFSfc8Vlo6ffKRaUod0Rt16tfFu40v/AMHpPdZmlcdJ4/IwoB58+ClW/wCmqA5yN/GPgpVv+mqA5yN/GezgB4x+ClW/6aoDnI38Y+ClW/6aoDnI38Z7OAHjH4KVb/pqgOcjfxj4KVb/AKaoDnI38Z7OAHjH4KVb/pqgOcjfxj4KVb/pqgOcjfxns4AeMfgpVv8ApqgOcjfxj4KVb/pqgOcjfxns4AeLZnuWK2y8tFjPpmgVbDYr1RIka9URL/8AyyKoXuc6zUvMvgwKVoZjmM4aq98W669E8jPSe3KXzTO7h+FSl2eZ2mNwuJoHnD4KVb/pqgOcjfxj4KVb/pqgOcjfxns4AeMfgpVv+mqA5yN/GPgpVv8ApqgOcjfxns4AeMfgpVv+mqA5yN/GPgpVv+mqA5yN/GezgB4x+ClW/wCmqA5yN/GPgpVv+mqA5yN/GezgB4x+ClW/6aoDnI38Y+ClW/6aoDnI38Z7OAHhimu5zrNREyyDHpWhnuezhorHxbrr1Tys9BKy3csVtmJaFGZTNAo2IxHoixI16IqX/wDlnpO0PO0vuExOLpRGaZLcMwoB48+ClW/6aoDnI38Y+ClW/wCmqA5yN/GezgB4x+ClW/6aoDnI38Y+ClW/6aoDnI38Z7OAHjH4KVb/AKaoDnI38Y+ClW/6aoDnI38Z7OAHjH4KVb/pqgOcjfxj4KVb/pqgOcjfxns4AeMfgpVv+mqA5yN/GPgpVv8ApqgOcjfxns4AeFKM7nistIz7JSFSlDtiOvuVz4t3El/+D0E78FKt/wBNUBzkb+M9B1O0ngcvCppYHjH4KVb/AKaoDnI38Y+ClW/6aoDnI38Z7OAHjH4KVb/pqgOcjfxj4KVb/pqgOcjfxns4AeMfgpVv+mqA5yN/GPgpVv8ApqgOcjfxns4AeMfgpVv+mqA5yN/GPgpVv+mqA5yN/GezgB4x+ClW/wCmqA5yN/GRdOdzZWih2wVmKWoV/fb0TgPi8V13nZ6T3EU20fxchtf1QPLVGdy9WykJGFNQqYoJrIl6ojnxb+JVT/y/QdPwUq3/AE1QHORv4z1tVDRyT2OxKTAHjH4KVb/pqgOcjfxj4KVb/pqgOcjfxns4AeMfgpVv+mqA5yN/GPgpVv8ApqgOcjfxns4AeMfgpVv+mqA5yN/GPgpVv+mqA5yN/GezgB4x+ClW/wCmqA5yN/GPgpVv+mqA5yN/GezgB4x+ClW/6aoDnI38ZBfB4rL77e9/vpQ/fe+954XDi8G++6/+jwHuszT57/feuB58+ClW/wCmqA5yN/GPgpVv+mqA5yN/GezgB4x+ClW/6aoDnI38Y+ClW/6aoDnI38Z7OAHjH4KVb/pqgOcjfxj4KVb/AKaoDnI38Z7OAHjH4KVb/pqgOcjfxj4KVb/pqgOcjfxns4AeMfgpVv8ApqgOcjfxj4KVb/pqgOcjfxns4AeKKT7l6tlHyMWai0xQTmQ7lVGvi38aon/l+k5KD7mytFMNjLL0tQrO9XIvDfF477/Mz0Hsqt+jk5sbiQhbOPFz+1nWA8x/BSrf9NUBzkb+MfBSrf8ATVAc5G/jPZwA8Y/BSrf9NUBzkb+MfBSrf9NUBzkb+M9nADxj8FKt/wBNUBzkb+MfBSrf9NUBzkb+M9nADxj8FKt/01QHORv4x8FKt/01QHORv4z2cAPGPwUq3/TVAc5G/jHwUq3/AE1QHORv4z2cAPClJ9zxWWjp98pFpSh3RG3Xq18W7jS//B6Sd+ClW/6aoDnI38Z6DrjpPH5GFDSwPGPwUq3/AE1QHORv4x8FKt/01QHORv4z2cAPGPwUq3/TVAc5G/jHwUq3/TVAc5G/jPZwA8Y/BSrf9NUBzkb+MfBSrf8ATVAc5G/jPZwA8Y/BSrf9NUBzkb+MfBSrf9NUBzkb+M9nADxj8FKt/wBNUBzkb+M/OZ7litsvLRYz6ZoFWw2K9USJGvVES/8A8s9pHJS+aZ3cPwqB4joXuc6zUvMvgwKVoZjmM4aq98W669E8jPSTPwUq3/TVAc5G/jPR9nmdpjcLiaX8Dxj8FKt/01QHORv4x8FKt/01QHORv4z2cAPGPwUq3/TVAc5G/jHwUq3/AE1QHORv4z2cAPGPwUq3/TVAc5G/jHwUq3/TVAc5G/jPZwA8Y/BSrf8ATVAc5G/jHwUq3/TVAc5G/jPZwA8Y/BSrf9NUBzkb+Mhqa7nOs1ETLIMelaGe57OGisfFuuvVPKz0HucoFoedpfcJicB5slu5YrbMS0KMymaBRsRiPRFiRr0RUv8A/LP0+ClW/wCmqA5yN/Gew6IzTJbhmFDrA8Y/BSrf9NUBzkb+MfBSrf8ATVAc5G/jPZwA8Y/BSrf9NUBzkb+MfBSrf9NUBzkb+M9nADxj8FKt/wBNUBzkb+MfBSrf9NUBzkb+M9nADxj8FKt/01QHORv4x8FKt/01QHORv4z2cAPGPwUq3/TVAc5G/jIKjO54rLSM+yUhUpQ7Yjr7lc+LdxJf/g9B7rM0qdpPA5eFQPPnwUq3/TVAc5G/jHwUq3/TVAc5G/jPZwA8Y/BSrf8ATVAc5G/jHwUq3/TVAc5G/jPZwA8Y/BSrf9NUBzkb+MfBSrf9NUBzkb+M9nADxj8FKt/01QHORv4x8FKt/wBNUBzkb+M9nADxj8FKt/01QHORv4x8FKt/01QHORv4z2cAPEdM9zLWqiZRJiPS9CPYr0Zcx8W+9UXzw/QKG7mWtVLSizECl6EYxHqy574t96Inmh+k9b2gZkh79vQ4Wf5kib93Q0Dyt8FKt/01QHORv4x8FKt/01QHORv4z2cAPGPwUq3/AE1QHORv4x8FKt/01QHORv4z2cAPGPwUq3/TVAc5G/jHwUq3/TVAc5G/jPZwA8Y/BSrf9NUBzkb+MfBSrf8ATVAc5G/jPZwA8Y/BSrf9NUBzkb+MfBSrf9NUBzkb+M9nADwp8Hisvvt73++lD99773nhcOLwb77r/wCjwE78FKt/01QHORv4z0H89/vvXNLA8Y/BSrf9NUBzkb+MfBSrf9NUBzkb+M9nADxj8FKt/wBNUBzkb+MfBSrf9NUBzkb+M9nADxj8FKt/01QHORv4x8FKt/01QHORv4z2cAPGPwUq3/TVAc5G/jHwUq3/AE1QHORv4z2cAPGPwUq3/TVAc5G/jOak+5erZR8jFmotMUE5kO5VRr4t/GqJ/wCX6T2uQ9b9HJzY3EgHjWg+5srRTDYyy9LUKzvVyLw3xeO+/wAzPQSnwUq3/TVAc5G/jPTlnHi5/azrFyA8Y/BSrf8ATVAc5G/jHwUq3/TVAc5G/jPZwA8Y/BSrf9NUBzkb+MfBSrf9NUBzkb+M9nADxj8FKt/01QHORv4x8FKt/wBNUBzkb+M9nADxj8FKt/01QHORv4x8FKt/01QHORv4z2cAPGPwUq3/AE1QHORv4yCpPueKy0dPvlItKUO6I269Wvi3caX/AOD0nuszSuOk8fkYUA8+fBSrf9NUBzkb+MfBSrf9NUBzkb+M9nADxj8FKt/01QHORv4x8FKt/wBNUBzkb+M9nADxj8FKt/01QHORv4x8FKt/01QHORv4z2cAPGPwUq3/AE1QHORv4x8FKt/01QHORv4z2cAPGPwUq3/TVAc5G/jHwUq3/TVAc5G/jPZwA8WzPcsVtl5aLGfTNAq2GxXqiRI16oiX/wDlkVQvc51mpeZfBgUrQzHMZw1V74t116J5Gek9uUvmmd3D8KlLs8ztMbhcTQPOHwUq3/TVAc5G/jHwUq3/AE1QHORv4z2cAPGPwUq3/TVAc5G/jHwUq3/TVAc5G/jPZwA8Y/BSrf8ATVAc5G/jHwUq3/TVAc5G/jPZwA8Y/BSrf9NUBzkb+MfBSrf9NUBzkb+M9nADxj8FKt/01QHORv4x8FKt/wBNUBzkb+M9nADw7Tnc2VoodsFZilqFf329E4D4vFdd52ek66M7l6tlISMKahUxQTWRL1RHPi38Sqn/AJfoPUto/i5Da/qk1VDRyT2OxKB5J+ClW/6aoDnI38Y+ClW/6aoDnI38Z7OAHjH4KVb/AKaoDnI38Y+ClW/6aoDnI38Z7OAHjH4KVb/pqgOcjfxj4KVb/pqgOcjfxns4AeMfgpVv+mqA5yN/GPgpVv8ApqgOcjfxns4AeMfgpVv+mqA5yN/GPgpVv+mqA5yN/GezgB4UozueKy0jPslIVKUO2I6+5XPi3cSX/wCD0E78FKt/01QHORv4z0HU7SeBy8KmlgeMfgpVv+mqA5yN/GPgpVv+mqA5yN/GezgB4x+ClW/6aoDnI38Y+ClW/wCmqA5yN/GezgB4x+ClW/6aoDnI38Y+ClW/6aoDnI38Z7OAHjH4KVb/AKaoDnI38Y+ClW/6aoDnI38Z7OAHjH4KVb/pqgOcjfxnDTPcy1qomUSYj0vQj2K9GXMfFvvVF88P0HtwrVoGZIe/b0OA8kUN3MtaqWlFmIFL0IxiPVlz3xb70RPND9J3fBSrf9NUBzkb+M9U2f5kib93Q0soHjH4KVb/AKaoDnI38Y+ClW/6aoDnI38Z7OAHjH4KVb/pqgOcjfxj4KVb/pqgOcjfxns4AeMfgpVv+mqA5yN/GPgpVv8ApqgOcjfxns4AeMfgpVv+mqA5yN/GPgpVv+mqA5yN/GezgB4x+ClW/wCmqA5yN/GQXweKy++3vf76UP33vveeFw4vBvvuv/o8B7rM0+e/33rgefPgpVv+mqA5yN/GPgpVv+mqA5yN/GezgB4x+ClW/wCmqA5yN/GPgpVv+mqA5yN/GezgB4x+ClW/6aoDnI38Y+ClW/6aoDnI38Z7OAHjH4KVb/pqgOcjfxj4KVb/AKaoDnI38Z7OAHjH4KVb/pqgOcjfxj4KVb/pqgOcjfxns4AeKKT7l6tlHyMWai0xQTmQ7lVGvi38aon/AJfpOSg+5srRTDYyy9LUKzvVyLw3xeO+/wAzPQeyq36OTmxuJCFs48XP7WdYDzH8FKt/01QHORv4x8FKt/01QHORv4z2cAPGPwUq3/TVAc5G/jHwUq3/AE1QHORv4z2cAPGPwUq3/TVAc5G/jHwUq3/TVAc5G/jPZwA8Y/BSrf8ATVAc5G/jHwUq3/TVAc5G/jPZwA8Y/BSrf9NUBzkb+MfBSrf9NUBzkb+M9nADwxTXc51moiZZBj0rQz3PZw0Vj4t116p5WeglZbuWK2zEtCjMpmgUbEYj0RYka9EVL/8Ayz0naHnaX3CYnF0ojNMluGYUA8efBSrf9NUBzkb+MfBSrf8ATVAc5G/jPZwA8Y/BSrf9NUBzkb+MfBSrf9NUBzkb+M9nADxj8FKt/wBNUBzkb+MfBSrf9NUBzkb+M9nADxj8FKt/01QHORv4x8FKt/01QHORv4z2cAPGPwUq3/TVAc5G/jPzme5YrbLy0WM+maBVsNivVEiRr1REv/8ALPaRyUvmmd3D8KgeI6F7nOs1LzL4MClaGY5jOGqvfFuuvRPIz0kz8FKt/wBNUBzkb+M9H2eZ2mNwuJpfwPGPwUq3/TVAc5G/jHwUq3/TVAc5G/jPZwA8Y/BSrf8ATVAc5G/jHwUq3/TVAc5G/jPZwA8Y/BSrf9NUBzkb+MfBSrf9NUBzkb+M9nADxj8FKt/01QHORv4x8FKt/wBNUBzkb+M9nADxj8FKt/01QHORv4yLpzubK0UO2CsxS1Cv77eicB8Xiuu87PSe4im2j+LkNr+qB5aozuXq2UhIwpqFTFBNZEvVEc+LfxKqf+X6Dp+ClW/6aoDnI38Z62qho5J7HYlJgDxj8FKt/wBNUBzkb+MfBSrf9NUBzkb+M9nADxj8FKt/01QHORv4x8FKt/01QHORv4z2cAPGPwUq3/TVAc5G/jHwUq3/AE1QHORv4z2cAPGPwUq3/TVAc5G/jHwUq3/TVAc5G/jPZwA8Y/BSrf8ATVAc5G/jIKjO54rLSM+yUhUpQ7Yjr7lc+LdxJf8A4PQe6zNKnaTwOXhUDz58FKt/01QHORv4x8FKt/01QHORv4z2cAPGPwUq3/TVAc5G/jHwUq3/AE1QHORv4z2cAPGPwUq3/TVAc5G/jHwUq3/TVAc5G/jPZwA8Y/BSrf8ATVAc5G/jHwUq3/TVAc5G/jPZwA8Y/BSrf9NUBzkb+MfBSrf9NUBzkb+M9nADxHTPcy1qomUSYj0vQj2K9GXMfFvvVF88P0Chu5lrVS0osxApehGMR6sue+LfeiJ5ofpPW9oGZIe/b0OFn+ZIm/d0NA8rfBSrf9NUBzkb+MfBSrf9NUBzkb+M9nADxj8FKt/01QHORv4x8FKt/wBNUBzkb+M9nADxj8FKt/01QHORv4x8FKt/01QHORv4z2cAPGPwUq3/AE1QHORv4x8FKt/01QHORv4z2cAPGPwUq3/TVAc5G/jHwUq3/TVAc5G/jPZwA8KUn3PFZaOn3ykWlKHdEbderXxbuNL/APB6Sd+ClW/6aoDnI38Z6DrjpPH5GFDSwPGPwUq3/TVAc5G/jHwUq3/TVAc5G/jPZwA8Y/BSrf8ATVAc5G/jHwUq3/TVAc5G/jPZwA8Y/BSrf9NUBzkb+MfBSrf9NUBzkb+M9nADxj8FKt/01QHORv4x8FKt/wBNUBzkb+M9nADxj8FKt/01QHORv4zmpPuXq2UfIxZqLTFBOZDuVUa+Lfxqif8Al+k9rkPW/Ryc2NxIB41oPubK0Uw2MsvS1Cs71ci8N8Xjvv8AMz0Ep8FKt/01QHORv4z05Zx4uf2s6xcgPGPwUq3/AE1QHORv4x8FKt/01QHORv4z2cAPGPwUq3/TVAc5G/jHwUq3/TVAc5G/jPZwA8Y/BSrf9NUBzkb+MfBSrf8ATVAc5G/jPZwA8Y/BSrf9NUBzkb+MfBSrf9NUBzkb+M9nADxj8FKt/wBNUBzkb+Mhqa7nOs1ETLIMelaGe57OGisfFuuvVPKz0HucoFoedpfcJicB5slu5YrbMS0KMymaBRsRiPRFiRr0RUv/APLP0+ClW/6aoDnI38Z7DojNMluGYUOsDxj8FKt/01QHORv4x8FKt/01QHORv4z2cAPGPwUq3/TVAc5G/jHwUq3/AE1QHORv4z2cAPGPwUq3/TVAc5G/jHwUq3/TVAc5G/jPZwA8Y/BSrf8ATVAc5G/jHwUq3/TVAc5G/jPZwA8WzPcsVtl5aLGfTNAq2GxXqiRI16oiX/8AlkVQvc51mpeZfBgUrQzHMZw1V74t116J5Gek9uUvmmd3D8KlLs8ztMbhcTQPOHwUq3/TVAc5G/jHwUq3/TVAc5G/jPZwA8Y/BSrf9NUBzkb+MfBSrf8ATVAc5G/jPZwA8Y/BSrf9NUBzkb+MfBSrf9NUBzkb+M9nADxj8FKt/wBNUBzkb+MfBSrf9NUBzkb+M9nADxj8FKt/01QHORv4x8FKt/01QHORv4z2cAPDtOdzZWih2wVmKWoV/fb0TgPi8V13nZ6TrozuXq2UhIwpqFTFBNZEvVEc+LfxKqf+X6D1LaP4uQ2v6pNVQ0ck9jsSgeSfgpVv+mqA5yN/GPgpVv8ApqgOcjfxns4AeMfgpVv+mqA5yN/GPgpVv+mqA5yN/GezgB4x+ClW/wCmqA5yN/GPgpVv+mqA5yN/GezgB4x+ClW/6aoDnI38Y+ClW/6aoDnI38Z7OAHjH4KVb/pqgOcjfxj4KVb/AKaoDnI38Z7OAHhT4PFZffb3v99KH7733vPC4cXg333X/wBHgJ34KVb/AKaoDnI38Z6D+e/33rmlgeMfgpVv+mqA5yN/GPgpVv8ApqgOcjfxns4AeMfgpVv+mqA5yN/GPgpVv+mqA5yN/GezgB4x+ClW/wCmqA5yN/GPgpVv+mqA5yN/GezgB4x+ClW/6aoDnI38Y+ClW/6aoDnI38Z7OAHjH4KVb/pqgOcjfxnDTPcy1qomUSYj0vQj2K9GXMfFvvVF88P0HtwrVoGZIe/b0OA8kUN3MtaqWlFmIFL0IxiPVlz3xb70RPND9J3fBSrf9NUBzkb+M9U2f5kib93Q0soHjH4KVb/pqgOcjfxj4KVb/pqgOcjfxns4AeMfgpVv+mqA5yN/GPgpVv8ApqgOcjfxns4AeMfgpVv+mqA5yN/GPgpVv+mqA5yN/GezgB4x+ClW/wCmqA5yN/GPgpVv+mqA5yN/GezgB4x+ClW/6aoDnI38ZBUn3PFZaOn3ykWlKHdEbderXxbuNL/8HpPdZmlcdJ4/IwoB58+ClW/6aoDnI38Y+ClW/wCmqA5yN/GezgB4x+ClW/6aoDnI38Y+ClW/6aoDnI38Z7OAHjH4KVb/AKaoDnI38Y+ClW/6aoDnI38Z7OAHjH4KVb/pqgOcjfxj4KVb/pqgOcjfxns4AeMfgpVv+mqA5yN/GPgpVv8ApqgOcjfxns4AeKKT7l6tlHyMWai0xQTmQ7lVGvi38aon/l+k5KD7mytFMNjLL0tQrO9XIvDfF477/Mz0Hsqt+jk5sbiQhbOPFz+1nWA8x/BSrf8ATVAc5G/jHwUq3/TVAc5G/jPZwA8Y/BSrf9NUBzkb+MfBSrf9NUBzkb+M9nADxj8FKt/01QHORv4x8FKt/wBNUBzkb+M9nADxj8FKt/01QHORv4x8FKt/01QHORv4z2cAPGPwUq3/AE1QHORv4x8FKt/01QHORv4z2cAPDFNdznWaiJlkGPStDPc9nDRWPi3XXqnlZ6CVlu5YrbMS0KMymaBRsRiPRFiRr0RUv/8ALPSdoedpfcJicXSiM0yW4ZhQDx58FKt/01QHORv4x8FKt/01QHORv4z2cAPGPwUq3/TVAc5G/jHwUq3/AE1QHORv4z2cAPGPwUq3/TVAc5G/jHwUq3/TVAc5G/jPZwA8Y/BSrf8ATVAc5G/jHwUq3/TVAc5G/jPZwA8Y/BSrf9NUBzkb+MfBSrf9NUBzkb+M9nADwpRnc8VlpGfZKQqUodsR19yufFu4kv8A8HoJ34KVb/pqgOcjfxnoOp2k8Dl4VNLA8Y/BSrf9NUBzkb+MfBSrf9NUBzkb+M9nADxj8FKt/wBNUBzkb+MfBSrf9NUBzkb+M9nADxj8FKt/01QHORv4x8FKt/01QHORv4z2cAPGPwUq3/TVAc5G/jHwUq3/AE1QHORv4z2cAPGPwUq3/TVAc5G/jIunO5srRQ7YKzFLUK/vt6JwHxeK67zs9J7iKbaP4uQ2v6oHlqjO5erZSEjCmoVMUE1kS9URz4t/Eqp/5foOn4KVb/pqgOcjfxnraqGjknsdiUmAPGPwUq3/AE1QHORv4x8FKt/01QHORv4z2cAPGPwUq3/TVAc5G/jHwUq3/TVAc5G/jPZwA8Y/BSrf9NUBzkb+MfBSrf8ATVAc5G/jPZwA8Y/BSrf9NUBzkb+MfBSrf9NUBzkb+M9nADxj8FKt/wBNUBzkb+Mgvg8Vl99ve/30ofvvfe88LhxeDffdf/R4D3WZp89/vvXA8+fBSrf9NUBzkb+MfBSrf9NUBzkb+M9nADxj8FKt/wBNUBzkb+MfBSrf9NUBzkb+M9nADxj8FKt/01QHORv4x8FKt/01QHORv4z2cAPGPwUq3/TVAc5G/jHwUq3/AE1QHORv4z2cAPGPwUq3/TVAc5G/jHwUq3/TVAc5G/jPZwA8R0z3MtaqJlEmI9L0I9ivRlzHxb71RfPD9AobuZa1UtKLMQKXoRjEerLnvi33oieaH6T1vaBmSHv29DhZ/mSJv3dDQPK3wUq3/TVAc5G/jHwUq3/TVAc5G/jPZwA8Y/BSrf8ATVAc5G/jHwUq3/TVAc5G/jPZwA8Y/BSrf9NUBzkb+MfBSrf9NUBzkb+M9nADxj8FKt/01QHORv4x8FKt/wBNUBzkb+M9nADxj8FKt/01QHORv4x8FKt/01QHORv4z2cAPClJ9zxWWjp98pFpSh3RG3Xq18W7jS//AAeknfgpVv8ApqgOcjfxnoOuOk8fkYUNLA8Y/BSrf9NUBzkb+MfBSrf9NUBzkb+M9nADxj8FKt/01QHORv4x8FKt/wBNUBzkb+M9nADxj8FKt/01QHORv4x8FKt/01QHORv4z2cAPGPwUq3/AE1QHORv4x8FKt/01QHORv4z2cAPGPwUq3/TVAc5G/jPzme5YrbLy0WM+maBVsNivVEiRr1REv8A/LPaRyUvmmd3D8KgeI6F7nOs1LzL4MClaGY5jOGqvfFuuvRPIz0kz8FKt/01QHORv4z0fZ5naY3C4ml/A8Y/BSrf9NUBzkb+MfBSrf8ATVAc5G/jPZwA8Y/BSrf9NUBzkb+MfBSrf9NUBzkb+M9nADxj8FKt/wBNUBzkb+MfBSrf9NUBzkb+M9nADxj8FKt/01QHORv4x8FKt/01QHORv4z2cAPGPwUq3/TVAc5G/jIamu5zrNREyyDHpWhnuezhorHxbrr1Tys9B7nKBaHnaX3CYnAebJbuWK2zEtCjMpmgUbEYj0RYka9EVL//ACz9PgpVv+mqA5yN/Gew6IzTJbhmFDrA8Y/BSrf9NUBzkb+MfBSrf9NUBzkb+M9nADxj8FKt/wBNUBzkb+MfBSrf9NUBzkb+M9nADxj8FKt/01QHORv4x8FKt/01QHORv4z2cAPGPwUq3/TVAc5G/jHwUq3/AE1QHORv4z2cAPGPwUq3/TVAc5G/jIKjO54rLSM+yUhUpQ7Yjr7lc+LdxJf/AIPQe6zNKnaTwOXhUDz58FKt/wBNUBzkb+MfBSrf9NUBzkb+M9nADxj8FKt/01QHORv4x8FKt/01QHORv4z2cAPGPwUq3/TVAc5G/jHwUq3/AE1QHORv4z2cAPGPwUq3/TVAc5G/jHwUq3/TVAc5G/jPZwA8Y/BSrf8ATVAc5G/jHwUq3/TVAc5G/jPZwA8O053NlaKHbBWYpahX99vROA+LxXXednpOujO5erZSEjCmoVMUE1kS9URz4t/Eqp/5foPUto/i5Da/qk1VDRyT2OxKB5J+ClW/6aoDnI38Y+ClW/6aoDnI38Z7OAHjH4KVb/pqgOcjfxj4KVb/AKaoDnI38Z7OAHjH4KVb/pqgOcjfxj4KVb/pqgOcjfxns4AeMfgpVv8ApqgOcjfxj4KVb/pqgOcjfxns4AeMfgpVv+mqA5yN/GPgpVv+mqA5yN/GezgB4U+DxWX3297/AH0ofvvfe88LhxeDffdf/R4Cd+ClW/6aoDnI38Z6D+e/33rmlgeMfgpVv+mqA5yN/GPgpVv+mqA5yN/GezgB4x+ClW/6aoDnI38Y+ClW/wCmqA5yN/GezgB4x+ClW/6aoDnI38Y+ClW/6aoDnI38Z7OAHjH4KVb/AKaoDnI38Y+ClW/6aoDnI38Z7OAHjH4KVb/pqgOcjfxnNSfcvVso+RizUWmKCcyHcqo18W/jVE/8v0ntch636OTmxuJAPGtB9zZWimGxll6WoVnerkXhvi8d9/mZ6CU+ClW/6aoDnI38Z6cs48XP7WdYuQHjH4KVb/pqgOcjfxj4KVb/AKaoDnI38Z7OAHjH4KVb/pqgOcjfxj4KVb/pqgOcjfxns4AeMfgpVv8ApqgOcjfxj4KVb/pqgOcjfxns4AeMfgpVv+mqA5yN/GPgpVv+mqA5yN/GezgB4x+ClW/6aoDnI38ZBUn3PFZaOn3ykWlKHdEbderXxbuNL/8AB6T3WZpXHSePyMKAefPgpVv+mqA5yN/GPgpVv+mqA5yN/GezgB4x+ClW/wCmqA5yN/GPgpVv+mqA5yN/GezgB4x+ClW/6aoDnI38Y+ClW/6aoDnI38Z7OAHjH4KVb/pqgOcjfxj4KVb/AKaoDnI38Z7OAHjH4KVb/pqgOcjfxj4KVb/pqgOcjfxns4AeLZnuWK2y8tFjPpmgVbDYr1RIka9URL//ACyKoXuc6zUvMvgwKVoZjmM4aq98W669E8jPSe3KXzTO7h+FSl2eZ2mNwuJoHnD4KVb/AKaoDnI38Y+ClW/6aoDnI38Z7OAHjH4KVb/pqgOcjfxj4KVb/pqgOcjfxns4AeArUbEKes5q5Cpml6RouZl4ky2WRkq6Ir+E5rnIvxmIl3xV8p6B7i1itsppBVu+NTEZU5mCn/Y/vuzvkmk/taD+nFHcY/JNOfa0b9OEBvIAAAAAAAAAAAAAAAAAAAAAAAAAAAAAAAAAAAAAAAAAAAAAAAAAAAAAAAAAAAAAAAAAAAAAAAAAAAAAVu0v5OK1fZM3+i4shW7S/k4rV9kzf6LgPKvcT/KPTX2S79aEezjxj3E/yj019ku/WhHs4AAABWrQMyQ9+3ocWUrVoGZIe/b0OAWf5kib93Q0spWrP8yRN+7oaWUAAAAAAAAAAABmlcdJ4/IwoaWZpXHSePyMKAaWAAAAAAAAAAAAA5KXzTO7h+FSl2eZ2mNwuJpdKXzTO7h+FSl2eZ2mNwuJoF/AAAAAAAAAAAAAUC0PO0vuExOLpRGaZLcMwoUu0PO0vuExOLpRGaZLcMwoB1gAAAAAAAAAAAAM0qdpPA5eFTSzNKnaTwOXhU0sAAAAAAAAAAABTbR/FyG1/VLkU20fxchtf1QJqqGjknsdiUmCHqho5J7HYlJgAAAAAAAAAAABmnz3++9c0szT57/feuBpYAAAAAAAAAAAACHrfo5ObG4kIWzjxc/tZ1iarfo5ObG4kIWzjxc/tZ1gLkAAAAAAAAAAAAAzSuOk8fkYUNLM0rjpPH5GFDSwAAAAAAAAAAAHJS+aZ3cPwqdZyUvmmd3D8KgUuzzO0xuFxNL+UCzzO0xuFxNL+AAAAAAAAAAAAoFoedpfcJicX8oFoedpfcJicBdKIzTJbhmFDrOSiM0yW4ZhQ6wAAAAAAAAAAAGaVO0ngcvCppZmlTtJ4HLwqBpYAAAAAAAAAAAACtWgZkh79vQ4Wf5kib93Q0WgZkh79vQ4Wf5kib93Q0CygAAAAAAAAAAAAM0+e/33rmlmafPf771zSwAAAAAAAAAAAEPW/Ryc2NxITBD1v0cnNjcSAQtnHi5/azrFyKbZx4uf2s6xcgAAAAAAAAAAAGaVx0nj8jChpZmlcdJ4/IwoBpYAAAAAAAAAAAADkpfNM7uH4VKXZ5naY3C4ml0pfNM7uH4VKXZ5naY3C4mgX8AAAAAAAAAAAABTbR/FyG1/VJqqGjknsdiUhbR/FyG1/VJqqGjknsdiUCYAAAAAAAAAAAAAZpU7SeBy8KmlmaVO0ngcvCppYAAAAAAAAAAACtWgZkh79vQ4spWrQMyQ9+3ocAs/zJE37uhpZStWf5kib93Q0soAAAAAAAAAAADNPnv9965pZmnz3++9cDSwAAAAAAAAAAAAEPW/Ryc2NxIQtnHi5/azrE1W/Ryc2NxIQtnHi5/azrAXIAAAAAAAAAAAABQLQ87S+4TE4ulEZpktwzChS7Q87S+4TE4ulEZpktwzCgHWAAAAAAAAAAByUvmmd3D8KnWclL5pndw/CoFLs8ztMbhcTS/lAs8ztMbhcTS/gAAAAAAAAAAAKbaP4uQ2v6pcim2j+LkNr+qBNVQ0ck9jsSkwQ9UNHJPY7EpMAAAAAAAAAAAAM0qdpPA5eFTSzNKnaTwOXhUDSwAAAAAAAAAAAAFatAzJD37ehws/zJE37uhotAzJD37ehws/zJE37uhoFlAAAAAAAAAAAAAZpXHSePyMKGlmaVx0nj8jChpYAAAAAAAAAAACHrfo5ObG4kJgh636OTmxuJAIWzjxc/tZ1i5FNs48XP7WdYuQAAAAAAAAAAACgWh52l9wmJxfygWh52l9wmJwF0ojNMluGYUOs5KIzTJbhmFDrAAAAAAAAAAADkpfNM7uH4VKXZ5naY3C4ml0pfNM7uH4VKXZ5naY3C4mgX8AAAAAAAAAAAABTbR/FyG1/VJqqGjknsdiUhbR/FyG1/VJqqGjknsdiUCYAAAAAAAAAAAAAZp89/vvXNLM0+e/33rmlgAAAAAAAAAAAK1aBmSHv29DiylatAzJD37ehwCz/MkTfu6GllK1Z/mSJv3dDSygAAAAAAAAAAAM0rjpPH5GFDSzNK46Tx+RhQDSwAAAAAAAAAAAAEPW/Ryc2NxIQtnHi5/azrE1W/Ryc2NxIQtnHi5/azrAXIAAAAAAAAAAAABQLQ87S+4TE4ulEZpktwzChS7Q87S+4TE4ulEZpktwzCgHWAAAAAAAAAAAAAzSp2k8Dl4VNLM0qdpPA5eFTSwAAAAAAAAAAAFNtH8XIbX9UuRTbR/FyG1/VAmqoaOSex2JSYIeqGjknsdiUmAAAAAAAAAAAAGafPf771zSzNPnv9964GlgAAAAAAAAAAAAK1aBmSHv29DhZ/mSJv3dDRaBmSHv29DhZ/mSJv3dDQLKAAAAAAAAAAAAAzSuOk8fkYUNLM0rjpPH5GFDSwAAAAAAAAAAAHJS+aZ3cPwqdZyUvmmd3D8KgUuzzO0xuFxNL+UCzzO0xuFxNL+AAAAAAAAAAAAoFoedpfcJicX8oFoedpfcJicBdKIzTJbhmFDrOSiM0yW4ZhQ6wAAAAAAAAAAAGaVO0ngcvCppZmlTtJ4HLwqBpYAAAAAAAAAAAACm2j+LkNr+qTVUNHJPY7EpC2j+LkNr+qTVUNHJPY7EoEwAAAAAAAAAAAAAzT57/feuaWZp89/vvXNLAAAAAAAAAAAAQ9b9HJzY3EhMEPW/Ryc2NxIBC2ceLn9rOsXIptnHi5/azrFyAAAAAAAAAAAAZpXHSePyMKGlmaVx0nj8jCgGlgAAAAAAAAAAAAOSl80zu4fhUpdnmdpjcLiaXSl80zu4fhUpdnmdpjcLiaBfwAAAAGDd2d8k0n9rQf04o7jH5Jpz7Wjfpwh3Z3yTSf2tB/TijuMfkmnPtaN+nCA3kAAAAAAAAAAAAAAAAAAAAAAAAAAAAAAAAAAAAAAAAAAAAAAAAAAAAAAAAAAAAAAAAAAAAAAAAAAAAAK3aX8nFavsmb/RcWQrdpfycVq+yZv9FwHlXuJ/lHpr7Jd+tCPZx4x7if5R6a+yXfrQj2cAAAArVoGZIe/b0OLKVq0DMkPft6HALP8AMkTfu6GllK1Z/mSJv3dDSygAAAAAAAAAAAM0rjpPH5GFDSzNK46Tx+RhQDSwAAAAAAAAAAAAHJS+aZ3cPwqUuzzO0xuFxNLpS+aZ3cPwqUuzzO0xuFxNAv4AAAAAAAAAAAACgWh52l9wmJxdKIzTJbhmFCl2h52l9wmJxdKIzTJbhmFAOsAAAAAAAAAAAABmlTtJ4HLwqaWZpU7SeBy8KmlgAAAAAAAAAAAKbaP4uQ2v6pcim2j+LkNr+qBNVQ0ck9jsSkwQ9UNHJPY7EpMAAAAAAAAAAAAM0+e/33rmlmafPf771wNLAAAAAAAAAAAAAQ9b9HJzY3EhC2ceLn9rOsTVb9HJzY3EhC2ceLn9rOsBcgAAAAAAAAAAAAGaVx0nj8jChpZmlcdJ4/IwoaWAAAAAAAAAAAA5KXzTO7h+FTrOSl80zu4fhUCl2eZ2mNwuJpfygWeZ2mNwuJpfwAAAAAAAAAAAFAtDztL7hMTi/lAtDztL7hMTgLpRGaZLcMwodZyURmmS3DMKHWAAAAAAAAAAAAzSp2k8Dl4VNLM0qdpPA5eFQNLAAAAAAAAAAAAAVq0DMkPft6HCz/MkTfu6Gi0DMkPft6HCz/MkTfu6GgWUAAAAAAAAAAAABmnz3++9c0szT57/AH3rmlgAAAAAAAAAAAIet+jk5sbiQmCHrfo5ObG4kAhbOPFz+1nWLkU2zjxc/tZ1i5AAAAAAAAAAAAM0rjpPH5GFDSzNK46Tx+RhQDSwAAAAAAAAAAAAHJS+aZ3cPwqUuzzO0xuFxNLpS+aZ3cPwqUuzzO0xuFxNAv4AAAAAAAAAAAACm2j+LkNr+qTVUNHJPY7EpC2j+LkNr+qTVUNHJPY7EoEwAAAAAAAAAAAAAzSp2k8Dl4VNLM0qdpPA5eFTSwAAAAAAAAAAAFatAzJD37ehxZStWgZkh79vQ4BZ/mSJv3dDSylas/zJE37uhpZQAAAAAAAAAAAGafPf771zSzNPnv8AfeuBpYAAAAAAAAAAAACHrfo5ObG4kIWzjxc/tZ1iarfo5ObG4kIWzjxc/tZ1gLkAAAAAAAAAAAAAoFoedpfcJicXSiM0yW4ZhQpdoedpfcJicXSiM0yW4ZhQDrAAAAAAAAAAA5KXzTO7h+FTrOSl80zu4fhUCl2eZ2mNwuJpfygWeZ2mNwuJpfwAAAAAAAAAAAFNtH8XIbX9UuRTbR/FyG1/VAmqoaOSex2JSYIeqGjknsdiUmAAAAAAAAAAAAGaVO0ngcvCppZmlTtJ4HLwqBpYAAAAAAAAAAAACtWgZkh79vQ4Wf5kib93Q0WgZkh79vQ4Wf5kib93Q0CygAAAAAAAAAAAAM0rjpPH5GFDSzNK46Tx+RhQ0sAAAAAAAAAAABD1v0cnNjcSEwQ9b9HJzY3EgELZx4uf2s6xcim2ceLn9rOsXIAAAAAAAAAAABQLQ87S+4TE4v5QLQ87S+4TE4C6URmmS3DMKHWclEZpktwzCh1gAAAAAAAAAAByUvmmd3D8KlLs8ztMbhcTS6Uvmmd3D8KlLs8ztMbhcTQL+AAAAAAAAAAAAApto/i5Da/qk1VDRyT2OxKQto/i5Da/qk1VDRyT2OxKBMAAAAAAAAAAAAAM0+e/33rmlmafPf771zSwAAAAAAAAAAAFatAzJD37ehxZStWgZkh79vQ4BZ/mSJv3dDSylas/zJE37uhpZQAAAAAAAAAAAGaVx0nj8jChpZmlcdJ4/IwoBpYAAAAAAAAAAAACHrfo5ObG4kIWzjxc/tZ1iarfo5ObG4kIWzjxc/tZ1gLkAAAAAAAAAAAAAoFoedpfcJicXSiM0yW4ZhQpdoedpfcJicXSiM0yW4ZhQDrAAAAAAAAAAAAAZpU7SeBy8KmlmaVO0ngcvCppYAAAAAAAAAAACm2j+LkNr+qXIpto/i5Da/qgTVUNHJPY7EpMEPVDRyT2OxKTAAAAAAAAAAAADNPnv9965pZmnz3++9cDSwAAAAAAAAAAAAFatAzJD37ehws/zJE37uhotAzJD37ehws/zJE37uhoFlAAAAAAAAAAAAAZpXHSePyMKGlmaVx0nj8jChpYAAAAAAAAAAADkpfNM7uH4VOs5KXzTO7h+FQKXZ5naY3C4ml/KBZ5naY3C4ml/AAAAAAAAAAAAUC0PO0vuExOL+UC0PO0vuExOAulEZpktwzCh1nJRGaZLcMwodYAAAAAAAAAAADNKnaTwOXhU0szSp2k8Dl4VA0sAAAAAAAAAAAABTbR/FyG1/VJqqGjknsdiUhbR/FyG1/VJqqGjknsdiUCYAAAAAAAAAAAAAZp89/vvXNLM0+e/wB965pYAAAAAAAAAAACHrfo5ObG4kJgh636OTmxuJAIWzjxc/tZ1i5FNs48XP7WdYuQAAAAAAAAAAADNK46Tx+RhQ0szSuOk8fkYUA0sAAAAAAAAAAAAByUvmmd3D8KlLs8ztMbhcTS6Uvmmd3D8KlLs8ztMbhcTQL+AAAAAwbuzvkmk/taD+nFHcY/JNOfa0b9OEO7O+SaT+1oP6cUdxj8k059rRv04QG8gAAAAAAAAAAAAAAAAAAAAAAAAAAAAAAAAAAAAAAAAAAAAAAAAAAAAAAAAAAAAAAAAAAAAAAAAAAAABW7S/k4rV9kzf6LiyFbtL+TitX2TN/ouA8q9xP8o9NfZLv1oR7OPGPcT/KPTX2S79aEezgAAAFatAzJD37ehxZStWgZkh79vQ4BZ/mSJv3dDSylas/zJE37uhpZQAAAAAAAAAAAGaVx0nj8jChpZmlcdJ4/IwoBpYAAAAAAAAAAAADkpfNM7uH4VKXZ5naY3C4ml0pfNM7uH4VKXZ5naY3C4mgX8AAAAAAAAAAAABQLQ87S+4TE4ulEZpktwzChS7Q87S+4TE4ulEZpktwzCgHWAAAAAAAAAAAAAzSp2k8Dl4VNLM0qdpPA5eFTSwAAAAAAAAAAAFNtH8XIbX9UuRTbR/FyG1/VAmqoaOSex2JSYIeqGjknsdiUmAAAAAAAAAAAAGafPf771zSzNPnv9964GlgAAAAAAAAAAAAIet+jk5sbiQhbOPFz+1nWJqt+jk5sbiQhbOPFz+1nWAuQAAAAAAAAAAAADNK46Tx+RhQ0szSuOk8fkYUNLAAAAAAAAAAAAclL5pndw/Cp1nJS+aZ3cPwqBS7PM7TG4XE0v5QLPM7TG4XE0v4AAAAAAAAAAACgWh52l9wmJxfygWh52l9wmJwF0ojNMluGYUOs5KIzTJbhmFDrAAAAAAAAAAAAZpU7SeBy8KmlmaVO0ngcvCoGlgAAAAAAAAAAAAK1aBmSHv29DhZ/mSJv3dDRaBmSHv29DhZ/mSJv3dDQLKAAAAAAAAAAAAAzT57/AH3rmlmafPf771zSwAAAAAAAAAAAEPW/Ryc2NxITBD1v0cnNjcSAQtnHi5/azrFyKbZx4uf2s6xcgAAAAAAAAAAAGaVx0nj8jChpZmlcdJ4/IwoBpYAAAAAAAAAAAADkpfNM7uH4VKXZ5naY3C4ml0pfNM7uH4VKXZ5naY3C4mgX8AAAAAAAAAAAABTbR/FyG1/VJqqGjknsdiUhbR/FyG1/VJqqGjknsdiUCYAAAAAAAAAAAAAZpU7SeBy8KmlmaVO0ngcvCppYAAAAAAAAAAACtWgZkh79vQ4spWrQMyQ9+3ocAs/zJE37uhpZStWf5kib93Q0soAAAAAAAAAAADNPnv8AfeuaWZp89/vvXA0sAAAAAAAAAAAABD1v0cnNjcSELZx4uf2s6xNVv0cnNjcSELZx4uf2s6wFyAAAAAAAAAAAAAUC0PO0vuExOLpRGaZLcMwoUu0PO0vuExOLpRGaZLcMwoB1gAAAAAAAAAAclL5pndw/Cp1nJS+aZ3cPwqBS7PM7TG4XE0v5QLPM7TG4XE0v4AAAAAAAAAAACm2j+LkNr+qXIpto/i5Da/qgTVUNHJPY7EpMEPVDRyT2OxKTAAAAAAAAAAAADNKnaTwOXhU0szSp2k8Dl4VA0sAAAAAAAAAAAABWrQMyQ9+3ocLP8yRN+7oaLQMyQ9+3ocLP8yRN+7oaBZQAAAAAAAAAAAAGaVx0nj8jChpZmlcdJ4/IwoaWAAAAAAAAAAAAh636OTmxuJCYIet+jk5sbiQCFs48XP7WdYuRTbOPFz+1nWLkAAAAAAAAAAAAoFoedpfcJicX8oFoedpfcJicBdKIzTJbhmFDrOSiM0yW4ZhQ6wAAAAAAAAAAA5KXzTO7h+FSl2eZ2mNwuJpdKXzTO7h+FSl2eZ2mNwuJoF/AAAAAAAAAAAAAU20fxchtf1Saqho5J7HYlIW0fxchtf1Saqho5J7HYlAmAAAAAAAAAAAAAGafPf771zSzNPnv9965pYAAAAAAAAAAACtWgZkh79vQ4spWrQMyQ9+3ocAs/wAyRN+7oaWUrVn+ZIm/d0NLKAAAAAAAAAAAAzSuOk8fkYUNLM0rjpPH5GFANLAAAAAAAAAAAAAQ9b9HJzY3EhC2ceLn9rOsTVb9HJzY3EhC2ceLn9rOsBcgAAAAAAAAAAAAFAtDztL7hMTi6URmmS3DMKFLtDztL7hMTi6URmmS3DMKAdYAAAAAAAAAAAADNKnaTwOXhU0szSp2k8Dl4VNLAAAAAAAAAAAAU20fxchtf1S5FNtH8XIbX9UCaqho5J7HYlJgh6oaOSex2JSYAAAAAAAAAAAAZp89/vvXNLM0+e/33rgaWAAAAAAAAAAAAArVoGZIe/b0OFn+ZIm/d0NFoGZIe/b0OFn+ZIm/d0NAsoAAAAAAAAAAAADNK46Tx+RhQ0szSuOk8fkYUNLAAAAAAAAAAAAclL5pndw/Cp1nJS+aZ3cPwqBS7PM7TG4XE0v5QLPM7TG4XE0v4AAAAAAAAAAACgWh52l9wmJxfygWh52l9wmJwF0ojNMluGYUOs5KIzTJbhmFDrAAAAAAAAAAAAZpU7SeBy8KmlmaVO0ngcvCoGlgAAAAAAAAAAAAKbaP4uQ2v6pNVQ0ck9jsSkLaP4uQ2v6pNVQ0ck9jsSgTAAAAAAAAAAAAADNPnv8AfeuaWZp89/vvXNLAAAAAAAAAAAAQ9b9HJzY3EhMEPW/Ryc2NxIBC2ceLn9rOsXIptnHi5/azrFyAAAAAAAAAAAAZpXHSePyMKGlmaVx0nj8jCgGlgAAAAAAAAAAAAOSl80zu4fhUpdnmdpjcLiaXSl80zu4fhUpdnmdpjcLiaBfwAAAAGDd2d8k0n9rQf04o7jH5Jpz7Wjfpwh3Z3yTSf2tB/TijuMfkmnPtaN+nCA3kAAAAAAAAAAAAAAAAAAAAAAAAAAAAAAAAAAAAAAAAAAAAAAAAAAAAAAAAAAAAAAAAAAAAAAAAAAAAAK3aX8nFavsmb/RcWQrdpfycVq+yZv8ARcB5V7if5R6a+yXfrQj2ceMe4n+Uemvsl360I9nAAAAK1aBmSHv29DiylatAzJD37ehwCz/MkTfu6GllK1Z/mSJv3dDSygAAAAAAAAAAAM0rjpPH5GFDSzNK46Tx+RhQDSwAAAAAAAAAAAAHJS+aZ3cPwqUuzzO0xuFxNLpS+aZ3cPwqUuzzO0xuFxNAv4AAAAAAAAAAAACgWh52l9wmJxdKIzTJbhmFCl2h52l9wmJxdKIzTJbhmFAOsAAAAAAAAAAAABmlTtJ4HLwqaWZpU7SeBy8KmlgAAAAAAAAAAAKbaP4uQ2v6pcim2j+LkNr+qBNVQ0ck9jsSkwQ9UNHJPY7EpMAAAAAAAAAAAAM0+e/33rmlmafPf771wNLAAAAAAAAAAAAAQ9b9HJzY3EhC2ceLn9rOsTVb9HJzY3EhC2ceLn9rOsBcgAAAAAAAAAAAAGaVx0nj8jChpZmlcdJ4/IwoaWAAAAAAAAAAAA5KXzTO7h+FTrOSl80zu4fhUCl2eZ2mNwuJpfygWeZ2mNwuJpfwAAAAAAAAAAAFAtDztL7hMTi/lAtDztL7hMTgLpRGaZLcMwodZyURmmS3DMKHWAAAAAAAAAAAAzSp2k8Dl4VNLM0qdpPA5eFQNLAAAAAAAAAAAAAVq0DMkPft6HCz/MkTfu6Gi0DMkPft6HCz/MkTfu6GgWUAAAAAAAAAAAABmnz3++9c0szT57/feuaWAAAAAAAAAAAAh636OTmxuJCYIet+jk5sbiQCFs48XP7WdYuRTbOPFz+1nWLkAAAAAAAAAAAAzSuOk8fkYUNLM0rjpPH5GFANLAAAAAAAAAAAAAclL5pndw/CpS7PM7TG4XE0ulL5pndw/CpS7PM7TG4XE0C/gAAAAAAAAAAAAKbaP4uQ2v6pNVQ0ck9jsSkLaP4uQ2v6pNVQ0ck9jsSgTAAAAAAAAAAAAADNKnaTwOXhU0szSp2k8Dl4VNLAAAAAAAAAAAAVq0DMkPft6HFlK1aBmSHv29DgFn+ZIm/d0NLKVqz/ADJE37uhpZQAAAAAAAAAAAGafPf771zSzNPnv9964GlgAAAAAAAAAAAAIet+jk5sbiQhbOPFz+1nWJqt+jk5sbiQhbOPFz+1nWAuQAAAAAAAAAAAACgWh52l9wmJxdKIzTJbhmFCl2h52l9wmJxdKIzTJbhmFAOsAAAAAAAAAADkpfNM7uH4VOs5KXzTO7h+FQKXZ5naY3C4ml/KBZ5naY3C4ml/AAAAAAAAAAAAU20fxchtf1S5FNtH8XIbX9UCaqho5J7HYlJgh6oaOSex2JSYAAAAAAAAAAAAZpU7SeBy8KmlmaVO0ngcvCoGlgAAAAAAAAAAAAK1aBmSHv29DhZ/mSJv3dDRaBmSHv29DhZ/mSJv3dDQLKAAAAAAAAAAAAAzSuOk8fkYUNLM0rjpPH5GFDSwAAAAAAAAAAAEPW/Ryc2NxITBD1v0cnNjcSAQtnHi5/azrFyKbZx4uf2s6xcgAAAAAAAAAAAFAtDztL7hMTi/lAtDztL7hMTgLpRGaZLcMwodZyURmmS3DMKHWAAAAAAAAAAAHJS+aZ3cPwqUuzzO0xuFxNLpS+aZ3cPwqUuzzO0xuFxNAv4AAAAAAAAAAAACm2j+LkNr+qTVUNHJPY7EpC2j+LkNr+qTVUNHJPY7EoEwAAAAAAAAAAAAAzT57/feuaWZp89/vvXNLAAAAAAAAAAAAVq0DMkPft6HFlK1aBmSHv29DgFn+ZIm/d0NLKVqz/MkTfu6GllAAAAAAAAAAAAZpXHSePyMKGlmaVx0nj8jCgGlgAAAAAAAAAAAAIet+jk5sbiQhbOPFz+1nWJqt+jk5sbiQhbOPFz+1nWAuQAAAAAAAAAAAACgWh52l9wmJxdKIzTJbhmFCl2h52l9wmJxdKIzTJbhmFAOsAAAAAAAAAAAABmlTtJ4HLwqaWZpU7SeBy8KmlgAAAAAAAAAAAKbaP4uQ2v6pcim2j+LkNr+qBNVQ0ck9jsSkwQ9UNHJPY7EpMAAAAAAAAAAAAM0+e/33rmlmafPf771wNLAAAAAAAAAAAAAVq0DMkPft6HCz/MkTfu6Gi0DMkPft6HCz/MkTfu6GgWUAAAAAAAAAAAABmlcdJ4/IwoaWZpXHSePyMKGlgAAAAAAAAAAAOSl80zu4fhU6zkpfNM7uH4VApdnmdpjcLiaX8oFnmdpjcLiaX8AAAAAAAAAAABQLQ87S+4TE4v5QLQ87S+4TE4C6URmmS3DMKHWclEZpktwzCh1gAAAAAAAAAAAM0qdpPA5eFTSzNKnaTwOXhUDSwAAAAAAAAAAAAFNtH8XIbX9UmqoaOSex2JSFtH8XIbX9UmqoaOSex2JQJgAAAAAAAAAAAABmnz3++9c0szT57/feuaWAAAAAAAAAAAAh636OTmxuJCYIet+jk5sbiQCFs48XP7WdYuRTbOPFz+1nWLkAAAAAAAAAAAAzSuOk8fkYUNLM0rjpPH5GFANLAAAAAAAAAAAAAclL5pndw/CpS7PM7TG4XE0ulL5pndw/CpS7PM7TG4XE0C/gAAAAMG7s75JpP7Wg/pxR3GPyTTn2tG/ThDuzvkmk/taD+nFHcY/JNOfa0b9OEBvIAAAAAAAAAAAAAAAAAAAAAAAAAAAAAAAAAAAAAAAAAAAAAAAAAAAAAAAAAAAAAAAAAAAAAAAAAAAAAVu0v5OK1fZM3+i4shW7S/k4rV9kzf6LgPKvcT/ACj019ku/WhHs48Y9xP8o9NfZLv1oR7OAAAAVq0DMkPft6HFlK1aBmSHv29DgFn+ZIm/d0NLKVqz/MkTfu6GllAAAAAAAAAAAAZpXHSePyMKGlmaVx0nj8jCgGlgAAAAAAAAAAAAOSl80zu4fhUpdnmdpjcLiaXSl80zu4fhUpdnmdpjcLiaBfwAAAAAAAAAAAAFAtDztL7hMTi6URmmS3DMKFLtDztL7hMTi6URmmS3DMKAdYAAAAAAAAAAAADNKnaTwOXhU0szSp2k8Dl4VNLAAAAAAAAAAAAU20fxchtf1S5FNtH8XIbX9UCaqho5J7HYlJgh6oaOSex2JSYAAAAAAAAAAAAZp89/vvXNLM0+e/33rgaWAAAAAAAAAAAAAh636OTmxuJCFs48XP7WdYmq36OTmxuJCFs48XP7WdYC5AAAAAAAAAAAAAM0rjpPH5GFDSzNK46Tx+RhQ0sAAAAAAAAAAAByUvmmd3D8KnWclL5pndw/CoFLs8ztMbhcTS/lAs8ztMbhcTS/gAAAAAAAAAAAKBaHnaX3CYnF/KBaHnaX3CYnAXSiM0yW4ZhQ6zkojNMluGYUOsAAAAAAAAAAABmlTtJ4HLwqaWZpU7SeBy8KgaWAAAAAAAAAAAAArVoGZIe/b0OFn+ZIm/d0NFoGZIe/b0OFn+ZIm/d0NAsoAAAAAAAAAAAADNPnv9965pZmnz3++9c0sAAAAAAAAAAABD1v0cnNjcSEwQ9b9HJzY3EgELZx4uf2s6xcim2ceLn9rOsXIAAAAAAAAAAABmlcdJ4/IwoaWZpXHSePyMKAaWAAAAAAAAAAAAA5KXzTO7h+FSl2eZ2mNwuJpdKXzTO7h+FSl2eZ2mNwuJoF/AAAAAAAAAAAAAU20fxchtf1Saqho5J7HYlIW0fxchtf1Saqho5J7HYlAmAAAAAAAAAAAAAGaVO0ngcvCppZmlTtJ4HLwqaWAAAAAAAAAAAArVoGZIe/b0OLKVq0DMkPft6HALP8yRN+7oaWUrVn+ZIm/d0NLKAAAAAAAAAAAAzT57/feuaWZp89/vvXA0sAAAAAAAAAAAABD1v0cnNjcSELZx4uf2s6xNVv0cnNjcSELZx4uf2s6wFyAAAAAAAAAAAAAUC0PO0vuExOLpRGaZLcMwoUu0PO0vuExOLpRGaZLcMwoB1gAAAAAAAAAAclL5pndw/Cp1nJS+aZ3cPwqBS7PM7TG4XE0v5QLPM7TG4XE0v4AAAAAAAAAAACm2j+LkNr+qXIpto/i5Da/qgTVUNHJPY7EpMEPVDRyT2OxKTAAAAAAAAAAAADNKnaTwOXhU0szSp2k8Dl4VA0sAAAAAAAAAAAABWrQMyQ9+3ocLP8yRN+7oaLQMyQ9+3ocLP8yRN+7oaBZQAAAAAAAAAAAAGaVx0nj8jChpZmlcdJ4/IwoaWAAAAAAAAAAAAh636OTmxuJCYIet+jk5sbiQCFs48XP7WdYuRTbOPFz+1nWLkAAAAAAAAAAAAoFoedpfcJicX8oFoedpfcJicBdKIzTJbhmFDrOSiM0yW4ZhQ6wAAAAAAAAAAA5KXzTO7h+FSl2eZ2mNwuJpdKXzTO7h+FSl2eZ2mNwuJoF/AAAAAAAAAAAAAU20fxchtf1Saqho5J7HYlIW0fxchtf1Saqho5J7HYlAmAAAAAAAAAAAAAGafPf771zSzNPnv9965pYAAAAAAAAAAACtWgZkh79vQ4spWrQMyQ9+3ocAs/zJE37uhpZStWf5kib93Q0soAAAAAAAAAAADNK46Tx+RhQ0szSuOk8fkYUA0sAAAAAAAAAAAABD1v0cnNjcSELZx4uf2s6xNVv0cnNjcSELZx4uf2s6wFyAAAAAAAAAAAAAUC0PO0vuExOLpRGaZLcMwoUu0PO0vuExOLpRGaZLcMwoB1gAAAAAAAAAAAAM0qdpPA5eFTSzNKnaTwOXhU0sAAAAAAAAAAABTbR/FyG1/VLkU20fxchtf1QJqqGjknsdiUmCHqho5J7HYlJgAAAAAAAAAAABmnz3++9c0szT57/feuBpYAAAAAAAAAAAACtWgZkh79vQ4Wf5kib93Q0WgZkh79vQ4Wf5kib93Q0CygAAAAAAAAAAAAM0rjpPH5GFDSzNK46Tx+RhQ0sAAAAAAAAAAAByUvmmd3D8KnWclL5pndw/CoFLs8ztMbhcTS/lAs8ztMbhcTS/gAAAAAAAAAAAKBaHnaX3CYnF/KBaHnaX3CYnAXSiM0yW4ZhQ6zkojNMluGYUOsAAAAAAAAAAABmlTtJ4HLwqaWZpU7SeBy8KgaWAAAAAAAAAAAAApto/i5Da/qk1VDRyT2OxKQto/i5Da/qk1VDRyT2OxKBMAAAAAAAAAAAAAM0+e/33rmlmafPf771zSwAAAAAAAAAAAEPW/Ryc2NxITBD1v0cnNjcSAQtnHi5/azrFyKbZx4uf2s6xcgAAAAAAAAAAAGaVx0nj8jChpZmlcdJ4/IwoBpYAAAAAAAAAAAADkpfNM7uH4VKXZ5naY3C4ml0pfNM7uH4VKXZ5naY3C4mgX8AAAABg3dnfJNJ/a0H9OKO4x+Sac+1o36cId2d8k0n9rQf04o7jH5Jpz7WjfpwgN5AAAAAAAAAAAAAAAAAAAAAAAAAAAAAAAAAAAAAAAAAAAAAAAAAAAAAAAAAAAAAAAAAAAAAAAAAAAAACt2l/JxWr7Jm/0XFkK3aX8nFavsmb/RcB5V7if5R6a+yXfrQj2ceMe4n+Uemvsl360I9nAAAAK1aBmSHv29DiylatAzJD37ehwCz/MkTfu6GllK1Z/mSJv3dDSygAAAAAAAAAAAM0rjpPH5GFDSzNK46Tx+RhQDSwAAAAAAAAAAAAHJS+aZ3cPwqUuzzO0xuFxNLpS+aZ3cPwqUuzzO0xuFxNAv4AAAAAAAAAAAACgWh52l9wmJxdKIzTJbhmFCl2h52l9wmJxdKIzTJbhmFAOsAAAAAAAAAAAABmlTtJ4HLwqaWZpU7SeBy8KmlgAAAAAAAAAAAKbaP4uQ2v6pcim2j+LkNr+qBNVQ0ck9jsSkwQ9UNHJPY7EpMAAAAAAAAAAAAM0+e/33rmlmafPf771wNLAAAAAAAAAAAAAQ9b9HJzY3EhC2ceLn9rOsTVb9HJzY3EhC2ceLn9rOsBcgAAAAAAAAAAAAGaVx0nj8jChpZmlcdJ4/IwoaWAAAAAAAAAAAA5KXzTO7h+FTrOSl80zu4fhUCl2eZ2mNwuJpfygWeZ2mNwuJpfwAAAAAAAAAAAFAtDztL7hMTi/lAtDztL7hMTgLpRGaZLcMwodZyURmmS3DMKHWAAAAAAAAAAAAzSp2k8Dl4VNLM0qdpPA5eFQNLAAAAAAAAAAAAAVq0DMkPft6HCz/ADJE37uhotAzJD37ehws/wAyRN+7oaBZQAAAAAAAAAAAAGafPf771zSzNPnv9965pYAAAAAAAAAAACHrfo5ObG4kJgh636OTmxuJAIWzjxc/tZ1i5FNs48XP7WdYuQAAAAAAAAAAADNK46Tx+RhQ0szSuOk8fkYUA0sAAAAAAAAAAAAByUvmmd3D8KlLs8ztMbhcTS6Uvmmd3D8KlLs8ztMbhcTQL+AAAAAAAAAAAAApto/i5Da/qk1VDRyT2OxKQto/i5Da/qk1VDRyT2OxKBMAAAAAAAAAAAAAM0qdpPA5eFTSzNKnaTwOXhU0sAAAAAAAAAAABWrQMyQ9+3ocWUrVoGZIe/b0OAWf5kib93Q0spWrP8yRN+7oaWUAAAAAAAAAAABmnz3++9c0szT57/feuBpYAAAAAAAAAAAACHrfo5ObG4kIWzjxc/tZ1iarfo5ObG4kIWzjxc/tZ1gLkAAAAAAAAAAAAAoFoedpfcJicXSiM0yW4ZhQpdoedpfcJicXSiM0yW4ZhQDrAAAAAAAAAAA5KXzTO7h+FTrOSl80zu4fhUCl2eZ2mNwuJpfygWeZ2mNwuJpfwAAAAAAAAAAAFNtH8XIbX9UuRTbR/FyG1/VAmqoaOSex2JSYIeqGjknsdiUmAAAAAAAAAAAAGaVO0ngcvCppZmlTtJ4HLwqBpYAAAAAAAAAAAACtWgZkh79vQ4Wf5kib93Q0WgZkh79vQ4Wf5kib93Q0CygAAAAAAAAAAAAM0rjpPH5GFDSzNK46Tx+RhQ0sAAAAAAAAAAABD1v0cnNjcSEwQ9b9HJzY3EgELZx4uf2s6xcim2ceLn9rOsXIAAAAAAAAAAABQLQ87S+4TE4v5QLQ87S+4TE4C6URmmS3DMKHWclEZpktwzCh1gAAAAAAAAAAByUvmmd3D8KlLs8ztMbhcTS6Uvmmd3D8KlLs8ztMbhcTQL+AAAAAAAAAAAAApto/i5Da/qk1VDRyT2OxKQto/i5Da/qk1VDRyT2OxKBMAAAAAAAAAAAAAM0+e/33rmlmafPf771zSwAAAAAAAAAAAFatAzJD37ehxZStWgZkh79vQ4BZ/mSJv3dDSylas/zJE37uhpZQAAAAAAAAAAAGaVx0nj8jChpZmlcdJ4/IwoBpYAAAAAAAAAAAACHrfo5ObG4kIWzjxc/tZ1iarfo5ObG4kIWzjxc/tZ1gLkAAAAAAAAAAAAAoFoedpfcJicXSiM0yW4ZhQpdoedpfcJicXSiM0yW4ZhQDrAAAAAAAAAAAAAZpU7SeBy8KmlmaVO0ngcvCppYAAAAAAAAAAACm2j+LkNr+qXIpto/i5Da/qgTVUNHJPY7EpMEPVDRyT2OxKTAAAAAAAAAAAADNPnv9965pZmnz3++9cDSwAAAAAAAAAAAAFatAzJD37ehws/zJE37uhotAzJD37ehws/zJE37uhoFlAAAAAAAAAAAAAZpXHSePyMKGlmaVx0nj8jChpYAAAAAAAAAAADkpfNM7uH4VOs5KXzTO7h+FQKXZ5naY3C4ml/KBZ5naY3C4ml/AAAAAAAAAAAAUC0PO0vuExOL+UC0PO0vuExOAulEZpktwzCh1nJRGaZLcMwodYAAAAAAAAAAADNKnaTwOXhU0szSp2k8Dl4VA0sAAAAAAAAAAAABTbR/FyG1/VJqqGjknsdiUhbR/FyG1/VJqqGjknsdiUCYAAAAAAAAAAAAAZp89/vvXNLM0+e/33rmlgAAAAAAAAAAAIet+jk5sbiQmCHrfo5ObG4kAhbOPFz+1nWLkU2zjxc/tZ1i5AAAAAAAAAAAAM0rjpPH5GFDSzNK46Tx+RhQDSwAAAAAAAAAAAAHJS+aZ3cPwqUuzzO0xuFxNLpS+aZ3cPwqUuzzO0xuFxNAv4AAAADBu7O+SaT+1oP6cUdxj8k059rRv04Q7s75JpP7Wg/pxR3GPyTTn2tG/ThAbyAAAAAAAAAAAAAAAAAAAAAAAAAAAAAAAAAAAAAAAAAAAAAAAAAAAAAAAAAAAAAAAAAAAAAAAAAAAAAFbtL+TitX2TN/ouLIVu0v5OK1fZM3+i4Dyr3E/yj019ku/WhHs48Y9xP8AKPTX2S79aEezgAAAFatAzJD37ehxZStWgZkh79vQ4BZ/mSJv3dDSylas/wAyRN+7oaWUAAAAAAAAAAABmlcdJ4/IwoaWZpXHSePyMKAaWAAAAAAAAAAAAA5KXzTO7h+FSl2eZ2mNwuJpdKXzTO7h+FSl2eZ2mNwuJoF/AAAAAAAAAAAAAUC0PO0vuExOLpRGaZLcMwoUu0PO0vuExOLpRGaZLcMwoB1gAAAAAAAAAAAAM0qdpPA5eFTSzNKnaTwOXhU0sAAAAAAAAAAABTbR/FyG1/VLkU20fxchtf1QJqqGjknsdiUmCHqho5J7HYlJgAAAAAAAAAAABmnz3++9c0szT57/AH3rgaWAAAAAAAAAAAAAh636OTmxuJCFs48XP7WdYmq36OTmxuJCFs48XP7WdYC5AAAAAAAAAAAAAM0rjpPH5GFDSzNK46Tx+RhQ0sAAAAAAAAAAAByUvmmd3D8KnWclL5pndw/CoFLs8ztMbhcTS/lAs8ztMbhcTS/gAAAAAAAAAAAKBaHnaX3CYnF/KBaHnaX3CYnAXSiM0yW4ZhQ6zkojNMluGYUOsAAAAAAAAAAABmlTtJ4HLwqaWZpU7SeBy8KgaWAAAAAAAAAAAAArVoGZIe/b0OFn+ZIm/d0NFoGZIe/b0OFn+ZIm/d0NAsoAAAAAAAAAAAADNPnv9965pZmnz3++9c0sAAAAAAAAAAABD1v0cnNjcSEwQ9b9HJzY3EgELZx4uf2s6xcim2ceLn9rOsXIAAAAAAAAAAABmlcdJ4/IwoaWZpXHSePyMKAaWAAAAAAAAAAAAA5KXzTO7h+FSl2eZ2mNwuJpdKXzTO7h+FSl2eZ2mNwuJoF/AAAAAAAAAAAAAU20fxchtf1Saqho5J7HYlIW0fxchtf1Saqho5J7HYlAmAAAAAAAAAAAAAGaVO0ngcvCppZmlTtJ4HLwqaWAAAAAAAAAAAArVoGZIe/b0OLKVq0DMkPft6HALP8AMkTfu6GllK1Z/mSJv3dDSygAAAAAAAAAAAM0+e/33rmlmafPf771wNLAAAAAAAAAAAAAQ9b9HJzY3EhC2ceLn9rOsTVb9HJzY3EhC2ceLn9rOsBcgAAAAAAAAAAAAFAtDztL7hMTi6URmmS3DMKFLtDztL7hMTi6URmmS3DMKAdYAAAAAAAAAAHJS+aZ3cPwqdZyUvmmd3D8KgUuzzO0xuFxNL+UCzzO0xuFxNL+AAAAAAAAAAAApto/i5Da/qlyKbaP4uQ2v6oE1VDRyT2OxKTBD1Q0ck9jsSkwAAAAAAAAAAAAzSp2k8Dl4VNLM0qdpPA5eFQNLAAAAAAAAAAAAAVq0DMkPft6HCz/ADJE37uhotAzJD37ehws/wAyRN+7oaBZQAAAAAAAAAAAAGaVx0nj8jChpZmlcdJ4/IwoaWAAAAAAAAAAAAh636OTmxuJCYIet+jk5sbiQCFs48XP7WdYuRTbOPFz+1nWLkAAAAAAAAAAAAoFoedpfcJicX8oFoedpfcJicBdKIzTJbhmFDrOSiM0yW4ZhQ6wAAAAAAAAAAA5KXzTO7h+FSl2eZ2mNwuJpdKXzTO7h+FSl2eZ2mNwuJoF/AAAAAAAAAAAAAU20fxchtf1Saqho5J7HYlIW0fxchtf1Saqho5J7HYlAmAAAAAAAAAAAAAGafPf771zSzNPnv8AfeuaWAAAAAAAAAAAArVoGZIe/b0OLKVq0DMkPft6HALP8yRN+7oaWUrVn+ZIm/d0NLKAAAAAAAAAAAAzSuOk8fkYUNLM0rjpPH5GFANLAAAAAAAAAAAAAQ9b9HJzY3EhC2ceLn9rOsTVb9HJzY3EhC2ceLn9rOsBcgAAAAAAAAAAAAFAtDztL7hMTi6URmmS3DMKFLtDztL7hMTi6URmmS3DMKAdYAAAAAAAAAAAADNKnaTwOXhU0szSp2k8Dl4VNLAAAAAAAAAAAAU20fxchtf1S5FNtH8XIbX9UCaqho5J7HYlJgh6oaOSex2JSYAAAAAAAAAAAAZp89/vvXNLM0+e/wB964GlgAAAAAAAAAAAAK1aBmSHv29DhZ/mSJv3dDRaBmSHv29DhZ/mSJv3dDQLKAAAAAAAAAAAAAzSuOk8fkYUNLM0rjpPH5GFDSwAAAAAAAAAAAHJS+aZ3cPwqdZyUvmmd3D8KgUuzzO0xuFxNL+UCzzO0xuFxNL+AAAAAAAAAAAAoFoedpfcJicX8oFoedpfcJicBdKIzTJbhmFDrOSiM0yW4ZhQ6wAAAAAAAAAAAGaVO0ngcvCppZmlTtJ4HLwqBpYAAAAAAAAAAAACm2j+LkNr+qTVUNHJPY7EpC2j+LkNr+qTVUNHJPY7EoEwAAAAAAAAYlaFS1Iy9b6Rgy9ITcKE1WcFjIzmtT4jfAiKbafy6Gx39TWrtQ3MHKpxa5rqp5WsaMGTZm9aqtxOmsdLze+maUelz6SnXJ5ljuX/ALn8++tIa/N887tPR75eA9LnwYbk8ytRT+fcUrq0Dm0LLfNvsvH/AA5/3eu9vPCf7nmv3TH7733v8Xvl/C4fDW+/z3n7++tIa/N887tNE9zQMteD3mHwfdt13BT/ABmk+4pXVoHNoN82+y8f8Hu9d7eeE/3POjKZpRiXMpKdanmSO5P+5PVKpqm4tZqPhQp2djsfGakWG+I57VZf8ZVReLiS/j8ht7JeAxLmQYbU8yNRD9Gsa3+lqJsQjXte3VTNPqo5/wDv0bWFse5jXou1XZq0/TT/ADL/AEAFGvQAAAAAIet+jk5sbiQmCHrfo5ObG4kAhbOPFz+1nWLkU2zjxc/tZ1i5AAAAAAAAAAAAM0rjpPH5GFDSzNK46Tx+RhQDSwAAAAAAAAAAAAHJS+aZ3cPwqUuzzO0xuFxNLpS+aZ3cPwqUuzzO0xuFxNAv4AAAADBu7O+SaT+1oP6cUdxj8k059rRv04Q7s75JpP7Wg/pxR3GPyTTn2tG/ThAbyAAAAAAAAAAAAAAAAAAAAAAAAAAAAAAAAAAAAAAAAAAAAAAAAAAAAAAAAAAAAAAAAAAAAAAAAAAAAAFbtL+TitX2TN/ouLIVu0v5OK1fZM3+i4Dyr3E/yj019ku/WhHs48Y9xP8AKPTX2S79aEezgAAAFatAzJD37ehxZStWgZkh79vQ4BZ/mSJv3dDSylas/wAyRN+7oaWUAAAAAAAAAAABmlcdJ4/IwoaWZpXHSePyMKAaWAAAAAAAAAAAAA5KXzTO7h+FSl2eZ2mNwuJpdKXzTO7h+FSl2eZ2mNwuJoF/AAAAAAAAAAAAAUC0PO0vuExOLpRGaZLcMwoUu0PO0vuExOLpRGaZLcMwoB1gAAAAAAAAAAAAM0qdpPA5eFTSzNKnaTwOXhU0sAAAAAAAAAAABTbR/FyG1/VLkU20fxchtf1QJqqGjknsdiUmCHqho5J7HYlJgAAAAAAAAAAABmnz3++9c0szT57/AH3rgaWAAAAAAAAAAAAAh636OTmxuJCFs48XP7WdYmq36OTmxuJCFs48XP7WdYC5AAAAAAAAAAAAAM0rjpPH5GFDSzNK46Tx+RhQ0sAAAAAAAAAAAByUvmmd3D8KnWclL5pndw/CoFLs8ztMbhcTS/lAs8ztMbhcTS/gAAAAAAAAAAAKBaHnaX3CYnF/KBaHnaX3CYnAXSiM0yW4ZhQ6zkojNMluGYUOsAAAAAAAAAAABmlTtJ4HLwqaWZpU7SeBy8KgaWAAAAAAAAAAAAArVoGZIe/b0OFn+ZIm/d0NFoGZIe/b0OFn+ZIm/d0NAsoAAAAAAAAAAAADNPnv9965pZmnz3++9c0sAAAAAAAAAAABD1v0cnNjcSEwQ9b9HJzY3EgELZx4uf2s6xcim2ceLn9rOsXIAAAAAAAAAAABmlcdJ4/IwoaWZpXHSePyMKAaWAAAAAAAAAAAAA5KXzTO7h+FSl2eZ2mNwuJpdKXzTO7h+FSl2eZ2mNwuJoF/AAAAAAAAAAAAAU20fxchtf1Saqho5J7HYlIW0fxchtf1Saqho5J7HYlAmAAAAAAAAAAAAAGaVO0ngcvCppZmlTtJ4HLwqaWAAAAAAAAAAAArVoGZIe/b0OLKVq0DMkPft6HALP8AMkTfu6GllK1Z/mSJv3dDSygAAAAAAAAAAAM0+e/33rmlmafPf771wNLAAAAAAAAAAAAAQ9b9HJzY3EhC2ceLn9rOsTVb9HJzY3EhC2ceLn9rOsBcgAAAAAAAAAAAAFAtDztL7hMTi6URmmS3DMKFLtDztL7hMTi6URmmS3DMKAdYAAAAAAAAAAHJS+aZ3cPwqdZyUvmmd3D8KgUuzzO0xuFxNL+UCzzO0xuFxNL+AAAAAAAAAAAApto/i5Da/qlyKbaP4uQ2v6oE1VDRyT2OxKTBD1Q0ck9jsSkwAAAAAAAAAAAAzSp2k8Dl4VNLM0qdpPA5eFQNLAAAAAAAAAAAAAVq0DMkPft6HCz/ADJE37uhotAzJD37ehws/wAyRN+7oaBZQAAAAAAAAAAAAGaVx0nj8jChpZmlcdJ4/IwoaWAAAAAAAAAAAAh636OTmxuJCYIet+jk5sbiQCFs48XP7WdYuRTbOPFz+1nWLkAAAAAAAAAAAAoFoedpfcJicX8oFoedpfcJicBdKIzTJbhmFDrOSiM0yW4ZhQ6wAAAAAAAAAAA5KXzTO7h+FSl2eZ2mNwuJpdKXzTO7h+FSl2eZ2mNwuJoF/AAAAAAAAAAAAAU20fxchtf1Saqho5J7HYlIW0fxchtf1Saqho5J7HYlAmAAAAAAAAAAAAAGafPf771zSzNPnv8AfeuaWAAAAAAAAAAAArVoGZIe/b0OLKVq0DMkPft6HALP8yRN+7oaWUrVn+ZIm/d0NLKAAAAAAAAAAAAzSuOk8fkYUNLM0rjpPH5GFANLAAAAAAAAAAAAAQ9b9HJzY3EhC2ceLn9rOsTVb9HJzY3EhC2ceLn9rOsBcgAAAAAAAAAAAAFAtDztL7hMTi6URmmS3DMKFLtDztL7hMTi6URmmS3DMKAdYAAAAAAAAAAAADNKnaTwOXhU0szSp2k8Dl4VNLAAAAAAAAAAAAU20fxchtf1S5FNtH8XIbX9UCaqho5J7HYlJgh6oaOSex2JSYAAAAAAAAAAAAZp89/vvXNLM0+e/wB964GlgAAAAAAAAAAAAK1aBmSHv29DhZ/mSJv3dDRaBmSHv29DhZ/mSJv3dDQLKAAAAAAAAAAAAAzSuOk8fkYUNLM0rjpPH5GFDSwAAAAAAAAAAAHJS+aZ3cPwqdZyUvmmd3D8KgUuzzO0xuFxNL+UCzzO0xuFxNL+AAAAAAAAAAAAoFoedpfcJicX8oFoedpfcJicBdKIzTJbhmFDrOSiM0yW4ZhQ6wAAAAAAAAAAAGaVO0ngcvCppZmlTtJ4HLwqBpYAAAAAAAAAAAACm2j+LkNr+qTVUNHJPY7EpC2j+LkNr+qTVUNHJPY7EoEwAAAAAAAAAAAAAzT57/feuaWZp89/vvXNLAAAAAAAAAAAAQ9b9HJzY3EhMEPW/Ryc2NxIBC2ceLn9rOsXIptnHi5/azrFyAAAAAAAAAAAAZpXHSePyMKGlmaVx0nj8jCgGlgAAAAAAAAAAAAOSl80zu4fhUpdnmdpjcLiaXSl80zu4fhUpdnmdpjcLiaBfwAAAAGDd2d8k0n9rQf04o7jH5Jpz7Wjfpwh3Z3yTSf2tB/TijuMfkmnPtaN+nCA3kAAAAAAAAAAAAAAAAAAAAAAAAAAAAAAAAAAAAAAAAAAAAAAAAAAAAAAAAAAAAAAAAAAAAAAAAAAAAAK3aX8nFavsmb/AEXFkK3aX8nFavsmb/RcB5V7if5R6a+yXfrQj2ceMe4n+Uemvsl360I9nAAAAK1aBmSHv29DiylatAzJD37ehwCz/MkTfu6GllK1Z/mSJv3dDSygAAAAAAAAAAAM0rjpPH5GFDSzNK46Tx+RhQDSwAAAAAAAAAAAAHJS+aZ3cPwqUuzzO0xuFxNLpS+aZ3cPwqUuzzO0xuFxNAv4AAAAAAAAAAAACgWh52l9wmJxdKIzTJbhmFCl2h52l9wmJxdKIzTJbhmFAOsAAAAAAAAAAAABmlTtJ4HLwqaWZpU7SeBy8KmlgAAAAAAAAAAAKbaP4uQ2v6pcim2j+LkNr+qBNVQ0ck9jsSkwQ9UNHJPY7EpMAAAAAAAAAAAAM0+e/wB965pZmnz3++9cDSwAAAAAAAAAAAAEPW/Ryc2NxIQtnHi5/azrE1W/Ryc2NxIQtnHi5/azrAXIAAAAAAAAAAAABmlcdJ4/IwoaWZpXHSePyMKGlgAAAAAAAAAAAOSl80zu4fhU6zkpfNM7uH4VApdnmdpjcLiaX8oFnmdpjcLiaX8AAAAAAAAAAABQLQ87S+4TE4v5QLQ87S+4TE4C6URmmS3DMKHWclEZpktwzCh1gAAAAAAAAAAAM0qdpPA5eFTSzNKnaTwOXhUDSwAAAAAAAAAAAAFatAzJD37ehws/zJE37uhotAzJD37ehws/zJE37uhoFlAAAAAAAAAAAAAZp89/vvXNLM0+e/33rmlgAAAAAAAAAAAIet+jk5sbiQmCHrfo5ObG4kAhbOPFz+1nWLkU2zjxc/tZ1i5AAAAAAAAAAAAM0rjpPH5GFDSzNK46Tx+RhQDSwAAAAAAAAAAAAHJS+aZ3cPwqUuzzO0xuFxNLpS+aZ3cPwqUuzzO0xuFxNAv4AAAAAAAAAAAACm2j+LkNr+qTVUNHJPY7EpC2j+LkNr+qTVUNHJPY7EoEwAAAAAAAAAAAAAzSp2k8Dl4VNLM0qdpPA5eFTSwAAAAAAAAAAAFatAzJD37ehxZStWgZkh79vQ4BZ/mSJv3dDSylas/zJE37uhpZQAAAAAAAAAAAGafPf771zSzNPnv9964GlgAAAAAAAAAAAAIet+jk5sbiQhbOPFz+1nWJqt+jk5sbiQhbOPFz+1nWAuQAAAAAAAAAAAACgWh52l9wmJxdKIzTJbhmFCl2h52l9wmJxdKIzTJbhmFAOsAAAAAAAAAADkpfNM7uH4VOs5KXzTO7h+FQKXZ5naY3C4ml/KBZ5naY3C4ml/AAAAAAAAAAAAU20fxchtf1S5FNtH8XIbX9UCaqho5J7HYlJgh6oaOSex2JSYAAAAAAAAAAAAZpU7SeBy8KmlmaVO0ngcvCoGlgAAAAAAAAAAAAK1aBmSHv29DhZ/mSJv3dDRaBmSHv29DhZ/mSJv3dDQLKAAAAAAAAAAAAAzSuOk8fkYUNLM0rjpPH5GFDSwAAAAAAAAAAAEPW/Ryc2NxITBD1v0cnNjcSAQtnHi5/azrFyKbZx4uf2s6xcgAAAAAAAAAAAFAtDztL7hMTi/lAtDztL7hMTgLpRGaZLcMwodZyURmmS3DMKHWAAAAAAAAAAAHJS+aZ3cPwqUuzzO0xuFxNLpS+aZ3cPwqUuzzO0xuFxNAv4AAAAAAAAAAAACm2j+LkNr+qTVUNHJPY7EpC2j+LkNr+qTVUNHJPY7EoEwAAAAAAAAAAAAAzT57/AH3rmlmafPf771zSwAAAAAAAAAAAFatAzJD37ehxZStWgZkh79vQ4BZ/mSJv3dDSylas/wAyRN+7oaWUAAAAAAAAAAABmlcdJ4/IwoaWZpXHSePyMKAaWAAAAAAAAAAAAAh636OTmxuJCFs48XP7WdYmq36OTmxuJCFs48XP7WdYC5AAAAAAAAAAAAAKBaHnaX3CYnF0ojNMluGYUKXaHnaX3CYnF0ojNMluGYUA6wAAAAAAAAAAAAGaVO0ngcvCppZmlTtJ4HLwqaWAAAAAAAAAAAApto/i5Da/qlyKbaP4uQ2v6oE1VDRyT2OxKTBD1Q0ck9jsSkwAAAAAAAAAAAAzT57/AH3rmlmafPf771wNLAAAAAAAAAAAAAVq0DMkPft6HCz/ADJE37uhotAzJD37ehws/wAyRN+7oaBZQAAAAAAAAAAAAGaVx0nj8jChpZmlcdJ4/IwoaWAAAAAAAAAAAA5KXzTO7h+FTrOSl80zu4fhUCl2eZ2mNwuJpfygWeZ2mNwuJpfwAAAAAAAAAAAFAtDztL7hMTi/lAtDztL7hMTgLpRGaZLcMwodZyURmmS3DMKHWAAAAAAAAAAAAzSp2k8Dl4VNLM0qdpPA5eFQNLAAAAAAAAAAAAAU20fxchtf1Saqho5J7HYlIW0fxchtf1Saqho5J7HYlAmAAAAAAAAAAAAAGafPf771zSzNPnv9965pYAAAAAAAAAAACHrfo5ObG4kJgh636OTmxuJAIWzjxc/tZ1i5FNs48XP7WdYuQAAAAAAAAAAADNK46Tx+RhQ0szSuOk8fkYUA0sAAAAAAAAAAAAByUvmmd3D8KlLs8ztMbhcTS6Uvmmd3D8KlLs8ztMbhcTQL+AAAAAwbuzvkmk/taD+nFHcY/JNOfa0b9OEO7O+SaT+1oP6cUdxj8k059rRv04QG8gAAAAAAAAAAAAAAAAAAAAAAAAAAAAAAAAAAAAAAAAAAAAAAAAAAAAAAAAAAAAAAAAAAAAAAAAAAAABW7S/k4rV9kzf6LiyFbtL+TitX2TN/ouA8q9xP8o9NfZLv1oR7OPGPcT/KPTX2S79aEezgAAAFatAzJD37ehxZStWgZkh79vQ4BZ/mSJv3dDSylas/zJE37uhpZQAAAAAAAAAAAGaVx0nj8jChpZmlcdJ4/IwoBpYAAAAAAAAAAAADkpfNM7uH4VKXZ5naY3C4ml0pfNM7uH4VKXZ5naY3C4mgX8AAAAAAAAAAAABQLQ87S+4TE4ulEZpktwzChS7Q87S+4TE4ulEZpktwzCgHWAAAAAAAAAAAAAzSp2k8Dl4VNLM0qdpPA5eFTSwAAAAAAAAAAAFNtH8XIbX9UuRTbR/FyG1/VAmqoaOSex2JSYIeqGjknsdiUmAAAAAAAAAAAAGafPf771zSzNPnv9964GlgAAAAAAAAAAAAIet+jk5sbiQhbOPFz+1nWJqt+jk5sbiQhbOPFz+1nWAuQAAAAAAAAAAAADNK46Tx+RhQ0szSuOk8fkYUNLAAAAAAAAAAAAclL5pndw/Cp1nJS+aZ3cPwqBS7PM7TG4XE0v5QLPM7TG4XE0v4AAAAAAAAAAACgWh52l9wmJxfygWh52l9wmJwF0ojNMluGYUOs5KIzTJbhmFDrAAAAAAAAAAAAZpU7SeBy8KmlmaVO0ngcvCoGlgAAAAAAAAAAAAK1aBmSHv29DhZ/mSJv3dDRaBmSHv29DhZ/mSJv3dDQLKAAAAAAAAAAAAAzT57/feuaWZp89/vvXNLAAAAAAAAAAAAQ9b9HJzY3EhMEPW/Ryc2NxIBC2ceLn9rOsXIptnHi5/azrFyAAAAAAAAAAAAZpXHSePyMKGlmaVx0nj8jCgGlgAAAAAAAAAAAAOSl80zu4fhUpdnmdpjcLiaXSl80zu4fhUpdnmdpjcLiaBfwAAAAAAAAAAAAFNtH8XIbX9UmqoaOSex2JSFtH8XIbX9UmqoaOSex2JQJgAAAAAAAAAAAABmlTtJ4HLwqaWZpU7SeBy8KmlgAAAAAAAAAAAK1aBmSHv29DiylatAzJD37ehwCz/MkTfu6GllK1Z/mSJv3dDSygAAAAAAAAAAAM0+e/33rmlmafPf771wNLAAAAAAAAAAAAAQ9b9HJzY3EhC2ceLn9rOsTVb9HJzY3EhC2ceLn9rOsBcgAAAAAAAAAAAAFAtDztL7hMTi6URmmS3DMKFLtDztL7hMTi6URmmS3DMKAdYAAAAAAAAAAHJS+aZ3cPwqdZyUvmmd3D8KgUuzzO0xuFxNL+UCzzO0xuFxNL+AAAAAAAAAAAApto/i5Da/qlyKbaP4uQ2v6oE1VDRyT2OxKTBD1Q0ck9jsSkwAAAAAAAAAAAAzSp2k8Dl4VNLM0qdpPA5eFQNLAAAAAAAAAAAAAVq0DMkPft6HCz/MkTfu6Gi0DMkPft6HCz/MkTfu6GgWUAAAAAAAAAAAABmlcdJ4/IwoaWZpXHSePyMKGlgAAAAAAAAAAAIet+jk5sbiQmCHrfo5ObG4kAhbOPFz+1nWLkU2zjxc/tZ1i5AAAAAAAAAAAAKBaHnaX3CYnF/KBaHnaX3CYnAXSiM0yW4ZhQ6zkojNMluGYUOsAAAAAAAAAAAOSl80zu4fhUpdnmdpjcLiaXSl80zu4fhUpdnmdpjcLiaBfwAAAAAAAAAAAAFNtH8XIbX9UmqoaOSex2JSFtH8XIbX9UmqoaOSex2JQJgAAAAAAAAAAAABmnz3++9c0szT57/feuaWAAAAAAAAAAAArVoGZIe/b0OLKVq0DMkPft6HALP8yRN+7oaWUrVn+ZIm/d0NLKAAAAAAAAAAAAzSuOk8fkYUNLM0rjpPH5GFANLAAAAAAAAAAAAAQ9b9HJzY3EhC2ceLn9rOsTVb9HJzY3EhC2ceLn9rOsBcgAAAAAAAAAAAAFAtDztL7hMTi6URmmS3DMKFLtDztL7hMTi6URmmS3DMKAdYAAAAAAAAAAAADNKnaTwOXhU0szSp2k8Dl4VNLAAAAAAAAAAAAU20fxchtf1S5FNtH8XIbX9UCaqho5J7HYlJgh6oaOSex2JSYAAAAAAAAAAAAZp89/vvXNLM0+e/33rgaWAAAAAAAAAAAAArVoGZIe/b0OFn+ZIm/d0NFoGZIe/b0OFn+ZIm/d0NAsoAAAAAAAAAAAADNK46Tx+RhQ0szSuOk8fkYUNLAAAAAAAAAAAAclL5pndw/Cp1nJS+aZ3cPwqBS7PM7TG4XE0v5QLPM7TG4XE0v4AAAAAAAAAAACgWh52l9wmJxfygWh52l9wmJwF0ojNMluGYUOs5KIzTJbhmFDrAAAAAAAAAAAAZpU7SeBy8KmlmaVO0ngcvCoGlgAAAAAAAAAAAAKbaP4uQ2v6pNVQ0ck9jsSkLaP4uQ2v6pNVQ0ck9jsSgTAAAAAAAAAAAAADNPnv9965pZmnz3++9c0sAAAAAAAAAAABD1v0cnNjcSEwQ9b9HJzY3EgELZx4uf2s6xcim2ceLn9rOsXIAAAAAAAAAAABmlcdJ4/IwoaWZpXHSePyMKAaWAAAAAAAAAAAAA5KXzTO7h+FSl2eZ2mNwuJpdKXzTO7h+FSl2eZ2mNwuJoF/AAAAAYN3Z3yTSf2tB/TijuMfkmnPtaN+nCHdnfJNJ/a0H9OKO4x+Sac+1o36cIDeQAAAAAAAAAAAAAAAAAAAAAAAAAAAAAAAAAAAAAAAAAAAAAAAAAAAAAAAAAAAAAAAAAAAAAAAAAAAAArdpfycVq+yZv9FxZCt2l/JxWr7Jm/0XAeVe4n+Uemvsl360I9nHjHuJ/lHpr7Jd+tCPZwAAACtWgZkh79vQ4spWrQMyQ9+3ocAs/wAyRN+7oaWUrVn+ZIm/d0NLKAAAAAAAAAAAAzSuOk8fkYUNLM0rjpPH5GFANLAAAAAAAAAAAAAclL5pndw/CpS7PM7TG4XE0ulL5pndw/CpS7PM7TG4XE0C/gAAAAAAAAAAAAKBaHnaX3CYnF0ojNMluGYUKXaHnaX3CYnF0ojNMluGYUA6wAAAAAAAAAAAAGaVO0ngcvCppZmlTtJ4HLwqaWAAAAAAAAAAAApto/i5Da/qlyKbaP4uQ2v6oE1VDRyT2OxKTBD1Q0ck9jsSkwAAAAAAAAAAAAzT57/feuaWZp89/vvXA0sAAAAAAAAAAAABD1v0cnNjcSELZx4uf2s6xNVv0cnNjcSELZx4uf2s6wFyAAAAAAAAAAAAAZpXHSePyMKGlmaVx0nj8jChpYAAAAAAAAAAADkpfNM7uH4VOs5KXzTO7h+FQKXZ5naY3C4ml/KBZ5naY3C4ml/AAAAAAAAAAAAUC0PO0vuExOL+UC0PO0vuExOAulEZpktwzCh1nJRGaZLcMwodYAAAAAAAAAAADNKnaTwOXhU0szSp2k8Dl4VA0sAAAAAAAAAAAABWrQMyQ9+3ocLP8yRN+7oaLQMyQ9+3ocLP8yRN+7oaBZQAAAAAAAAAAAAGafPf771zSzNPnv8AfeuaWAAAAAAAAAAAAh636OTmxuJCYIet+jk5sbiQCFs48XP7WdYuRTbOPFz+1nWLkAAAAAAAAAAAAzSuOk8fkYUNLM0rjpPH5GFANLAAAAAAAAAAAAAclL5pndw/CpS7PM7TG4XE0ulL5pndw/CpS7PM7TG4XE0C/gAAAAAAAAAAAAKbaP4uQ2v6pNVQ0ck9jsSkLaP4uQ2v6pNVQ0ck9jsSgTAAAAAAAAAAAAADNKnaTwOXhU0szSp2k8Dl4VNLAAAAAAAAAAAAVq0DMkPft6HFlK1aBmSHv29DgFn+ZIm/d0NLKVqz/MkTfu6GllAAAAAAAAAAAAZp89/vvXNLM0+e/wB964GlgAAAAAAAAAAAAIet+jk5sbiQhbOPFz+1nWJqt+jk5sbiQhbOPFz+1nWAuQAAAAAAAAAAAACgWh52l9wmJxdKIzTJbhmFCl2h52l9wmJxdKIzTJbhmFAOsAAAAAAAAAADkpfNM7uH4VOs5KXzTO7h+FQKXZ5naY3C4ml/KBZ5naY3C4ml/AAAAAAAAAAAAU20fxchtf1S5FNtH8XIbX9UCaqho5J7HYlJgh6oaOSex2JSYAAAAAAAAAAAAZpU7SeBy8KmlmaVO0ngcvCoGlgAAAAAAAAAAAAK1aBmSHv29DhZ/mSJv3dDRaBmSHv29DhZ/mSJv3dDQLKAAAAAAAAAAAAAzSuOk8fkYUNLM0rjpPH5GFDSwAAAAAAAAAAAEPW/Ryc2NxITBD1v0cnNjcSAQtnHi5/azrFyKbZx4uf2s6xcgAAAAAAAAAAAFAtDztL7hMTi/lAtDztL7hMTgLpRGaZLcMwodZyURmmS3DMKHWAAAAAAAAAAAHJS+aZ3cPwqUuzzO0xuFxNLpS+aZ3cPwqUuzzO0xuFxNAv4AAAAAAAAAAAACm2j+LkNr+qTVUNHJPY7EpC2j+LkNr+qTVUNHJPY7EoEwAAAAAAAAAAAAAzT57/feuaWZp89/vvXNLAAAAAAAAAAAAVq0DMkPft6HFlK1aBmSHv29DgFn+ZIm/d0NLKVqz/MkTfu6GllAAAAAAAAAAAAZpXHSePyMKGlmaVx0nj8jCgGlgAAAAAAAAAAAAIet+jk5sbiQhbOPFz+1nWJqt+jk5sbiQhbOPFz+1nWAuQAAAAAAAAAAAACgWh52l9wmJxdKIzTJbhmFCl2h52l9wmJxdKIzTJbhmFAOsAAAAAAAAAAAABmlTtJ4HLwqaWZpU7SeBy8KmlgAAAAAAAAAAAKbaP4uQ2v6pcim2j+LkNr+qBNVQ0ck9jsSkwQ9UNHJPY7EpMAAAAAAAAAAAAM0+e/33rmlmafPf771wNLAAAAAAAAAAAAAVq0DMkPft6HCz/MkTfu6Gi0DMkPft6HCz/MkTfu6GgWUAAAAAAAAAAAABmlcdJ4/IwoaWZpXHSePyMKGlgAAAAAAAAAAAOSl80zu4fhU6zkpfNM7uH4VApdnmdpjcLiaX8oFnmdpjcLiaX8AAAAAAAAAAABQLQ87S+4TE4v5QLQ87S+4TE4C6URmmS3DMKHWclEZpktwzCh1gAAAAAAAAAAAM0qdpPA5eFTSzNKnaTwOXhUDSwAAAAAAAAAAAAFNtH8XIbX9UmqoaOSex2JSFtH8XIbX9UmqoaOSex2JQJgAAAAAAAAAAAABmnz3++9c0szT57/AH3rmlgAAAAAAAAAAAIet+jk5sbiQmCHrfo5ObG4kAhbOPFz+1nWLkU2zjxc/tZ1i5AAAAAAAAAAAAM0rjpPH5GFDSzNK46Tx+RhQDSwAAAAAAAAAAAAHJS+aZ3cPwqUuzzO0xuFxNLpS+aZ3cPwqUuzzO0xuFxNAv4AAAADBu7O+SaT+1oP6cUdxj8k059rRv04Q7s75JpP7Wg/pxR3GPyTTn2tG/ThAbyAAAAAAAAAAAAAAAAAAAAAAAAAAAAAAAAAAAAAAAAAAAAAAAAAAAAAAAAAAAAAAAAAAAAAAAAAAAAAFbtL+TitX2TN/ouLIVu0v5OK1fZM3+i4Dyr3E/yj019ku/WhHs48Y9xP8o9NfZLv1oR7OAAAAVq0DMkPft6HFlK1aBmSHv29DgFn+ZIm/d0NLKVqz/MkTfu6GllAAAAAAAAAAAAZpXHSePyMKGlmaVx0nj8jCgGlgAAAAAAAAAAAAOSl80zu4fhUpdnmdpjcLiaXSl80zu4fhUpdnmdpjcLiaBfwAAAAAAAAAAAAFAtDztL7hMTi6URmmS3DMKFLtDztL7hMTi6URmmS3DMKAdYAAAAAAAAAAAADNKnaTwOXhU0szSp2k8Dl4VNLAAAAAAAAAAAAU20fxchtf1S5FNtH8XIbX9UCaqho5J7HYlJgh6oaOSex2JSYAAAAAAAAAAAAZp89/vvXNLM0+e/33rgaWAAAAAAAAAAAAAh636OTmxuJCFs48XP7WdYmq36OTmxuJCFs48XP7WdYC5AAAAAAAAAAAAAM0rjpPH5GFDSzNK46Tx+RhQ0sAAAAAAAAAAAByUvmmd3D8KnWclL5pndw/CoFLs8ztMbhcTS/lAs8ztMbhcTS/gAAAAAAAAAAAKBaHnaX3CYnF/KBaHnaX3CYnAXSiM0yW4ZhQ6zkojNMluGYUOsAAAAAAAAAAABmlTtJ4HLwqaWZpU7SeBy8KgaWAAAAAAAAAAAAArVoGZIe/b0OFn+ZIm/d0NFoGZIe/b0OFn+ZIm/d0NAsoAAAAAAAAAAAADNPnv8AfeuaWZp89/vvXNLAAAAAAAAAAAAQ9b9HJzY3EhMEPW/Ryc2NxIBC2ceLn9rOsXIptnHi5/azrFyAAAAAAAAAAAAZpXHSePyMKGlmaVx0nj8jCgGlgAAAAAAAAAAAAOSl80zu4fhUpdnmdpjcLiaXSl80zu4fhUpdnmdpjcLiaBfwAAAAAAAAAAAAFNtH8XIbX9UmqoaOSex2JSFtH8XIbX9UmqoaOSex2JQJgAAAAAAAAAAAABmlTtJ4HLwqaWZpU7SeBy8KmlgAAAAAAAAAAAK1aBmSHv29DiylatAzJD37ehwCz/MkTfu6GllK1Z/mSJv3dDSygAAAAAAAAAAAM0+e/wB965pZmnz3++9cDSwAAAAAAAAAAAAEPW/Ryc2NxIQtnHi5/azrE1W/Ryc2NxIQtnHi5/azrAXIAAAAAAAAAAAABQLQ87S+4TE4ulEZpktwzChS7Q87S+4TE4ulEZpktwzCgHWAAAAAAAAAAByUvmmd3D8KnWclL5pndw/CoFLs8ztMbhcTS/lAs8ztMbhcTS/gAAAAAAAAAAAKbaP4uQ2v6pcim2j+LkNr+qBNVQ0ck9jsSkwQ9UNHJPY7EpMAAAAAAAAAAAAM0qdpPA5eFTSzNKnaTwOXhUDSwAAAAAAAAAAAAFatAzJD37ehws/zJE37uhotAzJD37ehws/zJE37uhoFlAAAAAAAAAAAAAZpXHSePyMKGlmaVx0nj8jChpYAAAAAAAAAAACHrfo5ObG4kJgh636OTmxuJAIWzjxc/tZ1i5FNs48XP7WdYuQAAAAAAAAAAACgWh52l9wmJxfygWh52l9wmJwF0ojNMluGYUOs5KIzTJbhmFDrAAAAAAAAAAADkpfNM7uH4VKXZ5naY3C4ml0pfNM7uH4VKXZ5naY3C4mgX8AAAAAAAAAAAABTbR/FyG1/VJqqGjknsdiUhbR/FyG1/VJqqGjknsdiUCYAAAAAAAAAAAAAZp89/vvXNLM0+e/33rmlgAAAAAAAAAAAK1aBmSHv29DiylatAzJD37ehwCz/ADJE37uhpZStWf5kib93Q0soAAAAAAAAAAADNK46Tx+RhQ0szSuOk8fkYUA0sAAAAAAAAAAAABD1v0cnNjcSELZx4uf2s6xNVv0cnNjcSELZx4uf2s6wFyAAAAAAAAAAAAAUC0PO0vuExOLpRGaZLcMwoUu0PO0vuExOLpRGaZLcMwoB1gAAAAAAAAAAAAM0qdpPA5eFTSzNKnaTwOXhU0sAAAAAAAAAAABTbR/FyG1/VLkU20fxchtf1QJqqGjknsdiUmCHqho5J7HYlJgAAAAAAAAAAABmnz3++9c0szT57/feuBpYAAAAAAAAAAAACtWgZkh79vQ4Wf5kib93Q0WgZkh79vQ4Wf5kib93Q0CygAAAAAAAAAAAAM0rjpPH5GFDSzNK46Tx+RhQ0sAAAAAAAAAAAByUvmmd3D8KnWclL5pndw/CoFLs8ztMbhcTS/lAs8ztMbhcTS/gAAAAAAAAAAAKBaHnaX3CYnF/KBaHnaX3CYnAXSiM0yW4ZhQ6zkojNMluGYUOsAAAAAAAAAAABmlTtJ4HLwqaWZpU7SeBy8KgaWAAAAAAAAAAAAApto/i5Da/qk1VDRyT2OxKQto/i5Da/qk1VDRyT2OxKBMAAAAAAAAAAAAAM0+e/wB965pZmnz3++9c0sAAAAAAAAAAABD1v0cnNjcSEwQ9b9HJzY3EgELZx4uf2s6xcim2ceLn9rOsXIAAAAAAAAAAABmlcdJ4/IwoaWZpXHSePyMKAaWAAAAAAAAAAAAA5KXzTO7h+FSl2eZ2mNwuJpdKXzTO7h+FSl2eZ2mNwuJoF/AAAAAYN3Z3yTSf2tB/TijuMfkmnPtaN+nCHdnfJNJ/a0H9OKO4x+Sac+1o36cIDeQAAAAAAAAAAAAAAAAAAAAAAAAAAAAAAAAAAAAAAAAAAAAAAAAAAAAAAAAAAAAAAAAAAAAAAAAAAAAArdpfycVq+yZv9FxZCt2l/JxWr7Jm/wBFwHlXuJ/lHpr7Jd+tCPZx4x7if5R6a+yXfrQj2cAAAArVoGZIe/b0OLKVq0DMkPft6HALP8yRN+7oaWUrVn+ZIm/d0NLKAAAAAAAAAAAAzSuOk8fkYUNLM0rjpPH5GFANLAAAAAAAAAAAAAclL5pndw/CpS7PM7TG4XE0ulL5pndw/CpS7PM7TG4XE0C/gAAAAAAAAAAAAKBaHnaX3CYnF0ojNMluGYUKXaHnaX3CYnF0ojNMluGYUA6wAAAAAAAAAAAAGaVO0ngcvCppZmlTtJ4HLwqaWAAAAAAAAAAAApto/i5Da/qlyKbaP4uQ2v6oE1VDRyT2OxKTBD1Q0ck9jsSkwAAAAAAAAAAAAzT57/feuaWZp89/vvXA0sAAAAAAAAAAAABD1v0cnNjcSELZx4uf2s6xNVv0cnNjcSELZx4uf2s6wFyAAAAAAAAAAAAAZpXHSePyMKGlmaVx0nj8jChpYAAAAAAAAAAADkpfNM7uH4VOs5KXzTO7h+FQKXZ5naY3C4ml/KBZ5naY3C4ml/AAAAAAAAAAAAUC0PO0vuExOL+UC0PO0vuExOAulEZpktwzCh1nJRGaZLcMwodYAAAAAAAAAAADNKnaTwOXhU0szSp2k8Dl4VA0sAAAAAAAAAAAABWrQMyQ9+3ocLP8yRN+7oaLQMyQ9+3ocLP8yRN+7oaBZQAAAAAAAAAAAAGafPf771zSzNPnv9965pYAAAAAAAAAAACHrfo5ObG4kJgh636OTmxuJAIWzjxc/tZ1i5FNs48XP7WdYuQAAAAAAAAAAADNK46Tx+RhQ0szSuOk8fkYUA0sAAAAAAAAAAAAByUvmmd3D8KlLs8ztMbhcTS6Uvmmd3D8KlLs8ztMbhcTQL+AAAAAAAAAAAAApto/i5Da/qk1VDRyT2OxKQto/i5Da/qk1VDRyT2OxKBMAAAAAAAAAAAAAM0qdpPA5eFTSzNKnaTwOXhU0sAAAAAAAAAAABWrQMyQ9+3ocWUrVoGZIe/b0OAWf5kib93Q0spWrP8AMkTfu6GllAAAAAAAAAAAAZp89/vvXNLM0+e/33rgaWAAAAAAAAAAAAAh636OTmxuJCFs48XP7WdYmq36OTmxuJCFs48XP7WdYC5AAAAAAAAAAAAAKBaHnaX3CYnF0ojNMluGYUKXaHnaX3CYnF0ojNMluGYUA6wAAAAAAAAAAOSl80zu4fhU6zkpfNM7uH4VApdnmdpjcLiaX8oFnmdpjcLiaX8AAAAAAAAAAABTbR/FyG1/VLkU20fxchtf1QJqqGjknsdiUmCHqho5J7HYlJgAAAAAAAAAAABmlTtJ4HLwqaWZpU7SeBy8KgaWAAAAAAAAAAAAArVoGZIe/b0OFn+ZIm/d0NFoGZIe/b0OFn+ZIm/d0NAsoAAAAAAAAAAAADNK46Tx+RhQ0szSuOk8fkYUNLAAAAAAAAAAAAQ9b9HJzY3EhMEPW/Ryc2NxIBC2ceLn9rOsXIptnHi5/azrFyAAAAAAAAAAAAUC0PO0vuExOL+UC0PO0vuExOAulEZpktwzCh1nJRGaZLcMwodYAAAAAAAAAAAclL5pndw/CpS7PM7TG4XE0ulL5pndw/CpS7PM7TG4XE0C/gAAAAAAAAAAAAKbaP4uQ2v6pNVQ0ck9jsSkLaP4uQ2v6pNVQ0ck9jsSgTAAAAAAAAAAAAADNPnv9965pZmnz3++9c0sAAAAAAAAAAABWrQMyQ9+3ocWUrVoGZIe/b0OAWf5kib93Q0spWrP8yRN+7oaWUAAAAAAAAAAABmlcdJ4/IwoaWZpXHSePyMKAaWAAAAAAAAAAAAAh636OTmxuJCFs48XP7WdYmq36OTmxuJCFs48XP7WdYC5AAAAAAAAAAAAAKBaHnaX3CYnF0ojNMluGYUKXaHnaX3CYnF0ojNMluGYUA6wAAAAAAAAAAAAGaVO0ngcvCppZmlTtJ4HLwqaWAAAAAAAAAAAApto/i5Da/qlyKbaP4uQ2v6oE1VDRyT2OxKTBD1Q0ck9jsSkwAAAAAAAAAAAAzT57/feuaWZp89/vvXA0sAAAAAAAAAAAABWrQMyQ9+3ocLP8yRN+7oaLQMyQ9+3ocLP8yRN+7oaBZQAAAAAAAAAAAAGaVx0nj8jChpZmlcdJ4/IwoaWAAAAAAAAAAAA5KXzTO7h+FTrOSl80zu4fhUCl2eZ2mNwuJpfygWeZ2mNwuJpfwAAAAAAAAAAAFAtDztL7hMTi/lAtDztL7hMTgLpRGaZLcMwodZyURmmS3DMKHWAAAAAAAAAAAAzSp2k8Dl4VNLM0qdpPA5eFQNLAAAAAAAAAAAAAU20fxchtf1Saqho5J7HYlIW0fxchtf1Saqho5J7HYlAmAAAAAAAAAAAAAGafPf771zSzNPnv9965pYAAAAAAAAAAACHrfo5ObG4kJgh636OTmxuJAIWzjxc/tZ1i5FNs48XP7WdYuQAAAAAAAAAAADNK46Tx+RhQ0szSuOk8fkYUA0sAAAAAAAAAAAAByUvmmd3D8KlLs8ztMbhcTS6Uvmmd3D8KlLs8ztMbhcTQL+AAAAAwbuzvkmk/taD+nFHcY/JNOfa0b9OEO7O+SaT+1oP6cUdxj8k059rRv04QG8gAAAAAAAAAAAAAAAAAAAAAAAAAAAAAAAAAAAAAAAAAAAAAAAAAAAAAAAAAAAAAAAAAAAAAAAAAAAABW7S/k4rV9kzf6LiyFbtL+TitX2TN/ouA8q9xP8AKPTX2S79aEezjxj3E/yj019ku/WhHs4AAABWrQMyQ9+3ocWUrVoGZIe/b0OAWf5kib93Q0spWrP8yRN+7oaWUAAAAAAAAAAABmlcdJ4/IwoaWZpXHSePyMKAaWAAAAAAAAAAAAA5KXzTO7h+FSl2eZ2mNwuJpdKXzTO7h+FSl2eZ2mNwuJoF/AAAAAAAAAAAAAUC0PO0vuExOLpRGaZLcMwoUu0PO0vuExOLpRGaZLcMwoB1gAAAAAAAAAAAAM0qdpPA5eFTSzNKnaTwOXhU0sAAAAAAAAAAABTbR/FyG1/VLkU20fxchtf1QJqqGjknsdiUmCHqho5J7HYlJgAAAAAAAAAAABmnz3++9c0szT57/feuBpYAAAAAAAAAAAACHrfo5ObG4kIWzjxc/tZ1iarfo5ObG4kIWzjxc/tZ1gLkAAAAAAAAAAAAAzSuOk8fkYUNLM0rjpPH5GFDSwAAAAAAAAAAAHJS+aZ3cPwqdZyUvmmd3D8KgUuzzO0xuFxNL+UCzzO0xuFxNL+AAAAAAAAAAAAoFoedpfcJicX8oFoedpfcJicBdKIzTJbhmFDrOSiM0yW4ZhQ6wAAAAAAAAAAAGaVO0ngcvCppZmlTtJ4HLwqBpYAAAAAAAAAAAACtWgZkh79vQ4Wf5kib93Q0WgZkh79vQ4Wf5kib93Q0CygAAAAAAAAAAAAM0+e/33rmlmafPf771zSwAAAAAAAAAAAEPW/Ryc2NxITBD1v0cnNjcSAQtnHi5/azrFyKbZx4uf2s6xcgAAAAAAAAAAAGaVx0nj8jChpZmlcdJ4/IwoBpYAAAAAAAAAAAADkpfNM7uH4VKXZ5naY3C4ml0pfNM7uH4VKXZ5naY3C4mgX8AAAAAAAAAAAABTbR/FyG1/VJqqGjknsdiUhbR/FyG1/VJqqGjknsdiUCYAAAAAAAAAAAAAZpU7SeBy8KmlmaVO0ngcvCppYAAAAAAAAAAACtWgZkh79vQ4spWrQMyQ9+3ocAs/zJE37uhpZStWf5kib93Q0soAAAAAAAAAAADNPnv9965pZmnz3++9cDSwAAAAAAAAAAAAEPW/Ryc2NxIQtnHi5/azrE1W/Ryc2NxIQtnHi5/azrAXIAAAAAAAAAAAABQLQ87S+4TE4ulEZpktwzChS7Q87S+4TE4ulEZpktwzCgHWAAAAAAAAAAByUvmmd3D8KnWclL5pndw/CoFLs8ztMbhcTS/lAs8ztMbhcTS/gAAAAAAAAAAAKbaP4uQ2v6pcim2j+LkNr+qBNVQ0ck9jsSkwQ9UNHJPY7EpMAAAAAAAAAAAAM0qdpPA5eFTSzNKnaTwOXhUDSwAAAAAAAAAAAAFatAzJD37ehws/zJE37uhotAzJD37ehws/zJE37uhoFlAAAAAAAAAAAAAZpXHSePyMKGlmaVx0nj8jChpYAAAAAAAAAAACHrfo5ObG4kJgh636OTmxuJAIWzjxc/tZ1i5FNs48XP7WdYuQAAAAAAAAAAACgWh52l9wmJxfygWh52l9wmJwF0ojNMluGYUOs5KIzTJbhmFDrAAAAAAAAAAADkpfNM7uH4VKXZ5naY3C4ml0pfNM7uH4VKXZ5naY3C4mgX8AAAAAAAAAAAABTbR/FyG1/VJqqGjknsdiUhbR/FyG1/VJqqGjknsdiUCYAAAAAAAAAAAAAZp89/vvXNLM0+e/33rmlgAAAAAAAAAAAK1aBmSHv29DiylatAzJD37ehwCz/MkTfu6GllK1Z/mSJv3dDSygAAAAAAAAAAAM0rjpPH5GFDSzNK46Tx+RhQDSwAAAAAAAAAAAAEPW/Ryc2NxIQtnHi5/azrE1W/Ryc2NxIQtnHi5/azrAXIAAAAAAAAAAAABQLQ87S+4TE4ulEZpktwzChS7Q87S+4TE4ulEZpktwzCgHWAAAAAAAAAAAAAzSp2k8Dl4VNLM0qdpPA5eFTSwAAAAAAAAAAAFNtH8XIbX9UuRTbR/FyG1/VAmqoaOSex2JSYIeqGjknsdiUmAAAAAAAAAAAAGafPf771zSzNPnv9964GlgAAAAAAAAAAAAK1aBmSHv29DhZ/mSJv3dDRaBmSHv29DhZ/mSJv3dDQLKAAAAAAAAAAAAAzSuOk8fkYUNLM0rjpPH5GFDSwAAAAAAAAAAAHJS+aZ3cPwqdZyUvmmd3D8KgUuzzO0xuFxNL+UCzzO0xuFxNL+AAAAAAAAAAAAoFoedpfcJicX8oFoedpfcJicBdKIzTJbhmFDrOSiM0yW4ZhQ6wAAAAAAAAAAAGaVO0ngcvCppZmlTtJ4HLwqBpYAAAAAAAAAAAACm2j+LkNr+qTVUNHJPY7EpC2j+LkNr+qTVUNHJPY7EoEwAAAAAAAAAAAAAzT57/feuaWZp89/vvXNLAAAAAAAAAAAAQ9b9HJzY3EhMEPW/Ryc2NxIBC2ceLn9rOsXIptnHi5/azrFyAAAAAAAAAAAAZpXHSePyMKGlmaVx0nj8jCgGlgAAAAAAAAAAAAOSl80zu4fhUpdnmdpjcLiaXSl80zu4fhUpdnmdpjcLiaBfwAAAAGDd2d8k0n9rQf04o7jH5Jpz7Wjfpwh3Z3yTSf2tB/TijuMfkmnPtaN+nCA3kAAAAAAAAAAAAAAAAAAAAAAAAAAAAAAAAAAAAAAAAAAAAAAAAAAAAAAAAAACHrZWWiKpUJHpasE7Dk5GFxK93GrneRrUTjc5fMhMHg22KttKWv2qQqHoNXR5CHMe4qMgNd8R633OjL/wA119/kaieZQLxXTuqqTjzMSDU2h5eVlr7mzE/fEiuTzoxqo1uxVcfvZPaVazWK0GgoNMJPrQMxHumFbRLGQuBwV8MTvd6Jfdx8I2iyax+rtn9HS7mSsGep3gosakYzEc7heVId/wDQ3Zxr5VU0sAAAPF9rluFfKGtKrDRlBU97mo2TmnQIUL3HLv4PBREX4zmKq8aL4VKh8IO0/wCs3/1hK/xn+VTTKHulpSN/WkxWR00vpRsdYnQh9AAPAHwg7T/rN/8AWEr/ABnoruVq+Vkr1RlYY1aqS93xJSNBZBXvEKFwUc1yr/Q1t/gTwm6gAAAAAAFbtL+TitX2TN/ouLIVu0v5OK1fZM3+i4Dyr3E/yj019ku/WhHs48Y9xP8AKPTX2S79aEezgAAAFatAzJD37ehxZStWgZkh79vQ4BZ/mSJv3dDSylas/wAyRN+7oaWUAAAAAAAAAAABmlcdJ4/IwoaWZpXHSePyMKAaWAAAAAAAAAAAAA5KXzTO7h+FSl2eZ2mNwuJpdKXzTO7h+FSl2eZ2mNwuJoF/AAAAAAAAAAAAAUC0PO0vuExOLpRGaZLcMwoUu0PO0vuExOLpRGaZLcMwoB1gAAAAAAAAAAAAM0qdpPA5eFTSzNKnaTwOXhU0sAAAAAAAAAAABTbR/FyG1/VLkU20fxchtf1QJqqGjknsdiUmCHqho5J7HYlJgAAAAAAAAAAABmnz3++9c0szT57/AH3rgaWAAAAAAAAAAAAAh636OTmxuJCFs48XP7WdYmq36OTmxuJCFs48XP7WdYC5AAAAAAAAAAAAAM0rjpPH5GFDSzNK46Tx+RhQ0sAAAAAAAAAAAByUvmmd3D8KnWclL5pndw/CoFLs8ztMbhcTS/lAs8ztMbhcTS/gAAAAAAAAAAAKBaHnaX3CYnF/KBaHnaX3CYnAXSiM0yW4ZhQ6zkojNMluGYUOsAAAAAAAAAAABmlTtJ4HLwqaWZpU7SeBy8KgaWAAAAAAAAAAAAArVoGZIe/b0OFn+ZIm/d0NFoGZIe/b0OFn+ZIm/d0NAsoAAAAAAAAAAAADNPnv9965pZmnz3++9c0sAAAAAAAAAAABD1v0cnNjcSEwQ9b9HJzY3EgELZx4uf2s6xcim2ceLn9rOsXIAAAAAAAAAAABmlcdJ4/IwoaWZpXHSePyMKAaWAAAAAAAAAAAAA5KXzTO7h+FSl2eZ2mNwuJpdKXzTO7h+FSl2eZ2mNwuJoF/AAAAAAAAAAAAAU20fxchtf1Saqho5J7HYlIW0fxchtf1Saqho5J7HYlAmAAAAAAAAAAAAAGaVO0ngcvCppZmlTtJ4HLwqaWAAAAAAAAAAAArVoGZIe/b0OLKVq0DMkPft6HALP8AMkTfu6GllK1Z/mSJv3dDSygAAAAAAAAAAAM0+e/33rmlmafPf771wNLAAAAAAAAAAAAAQ9b9HJzY3EhC2ceLn9rOsTVb9HJzY3EhC2ceLn9rOsBcgAAAAAAAAAAAAFAtDztL7hMTi6URmmS3DMKFLtDztL7hMTi6URmmS3DMKAdYAAAAAAAAAAHJS+aZ3cPwqdZyUvmmd3D8KgUuzzO0xuFxNL+UCzzO0xuFxNL+AAAAAAAAAAAApto/i5Da/qlyKbaP4uQ2v6oE1VDRyT2OxKTBD1Q0ck9jsSkwAAAAAAAAAAAAzSp2k8Dl4VNLM0qdpPA5eFQNLAAAAAAAAAAAAAVq0DMkPft6HCz/ADJE37uhotAzJD37ehws/wAyRN+7oaBZQAAAAAAAAAAAAGaVx0nj8jChpZmlcdJ4/IwoaWAAAAAAAAAAAAh636OTmxuJCYIet+jk5sbiQCFs48XP7WdYuRTbOPFz+1nWLkAAAAAAAAAAAAoFoedpfcJicX8oFoedpfcJicBdKIzTJbhmFDrOSiM0yW4ZhQ6wAAAAAAAAAAA5KXzTO7h+FSl2eZ2mNwuJpdKXzTO7h+FSl2eZ2mNwuJoF/AAAAAAAAAAAAAU20fxchtf1Saqho5J7HYlIW0fxchtf1Saqho5J7HYlAmAAAAAAAAAAAAAGafPf771zSzNPnv8AfeuaWAAAAAAAAAAAArVoGZIe/b0OLKVq0DMkPft6HALP8yRN+7oaWUrVn+ZIm/d0NLKAAAAAAAAAAAAzSuOk8fkYUNLM0rjpPH5GFANLAAAAAAAAAAAAAQ9b9HJzY3EhC2ceLn9rOsTVb9HJzY3EhC2ceLn9rOsBcgAAAAAAAAAAAAFAtDztL7hMTi6URmmS3DMKFLtDztL7hMTi6URmmS3DMKAdYAAAAAAAAAAAADNKnaTwOXhU0szSp2k8Dl4VNLAAAAAAAAAAAAU20fxchtf1S5FNtH8XIbX9UCaqho5J7HYlJgh6oaOSex2JSYAAAAAAAAAAAAZp89/vvXNLM0+e/wB964GlgAAAAAAAAAAAAK1aBmSHv29DhZ/mSJv3dDRaBmSHv29DhZ/mSJv3dDQLKAAAAAAAAAAAAAzSuOk8fkYUNLM0rjpPH5GFDSwAAAAAAAAAAAHJS+aZ3cPwqdZyUvmmd3D8KgUuzzO0xuFxNL+UCzzO0xuFxNL+AAAAAAAAAAAAoFoedpfcJicX8oFoedpfcJicBdKIzTJbhmFDrOSiM0yW4ZhQ6wAAAAAAAAAAAGaVO0ngcvCppZmlTtJ4HLwqBpYAAAAAAAAAAAACm2j+LkNr+qTVUNHJPY7EpC2j+LkNr+qTVUNHJPY7EoEwAAAAAAAAAAAAAzT57/feuaWZp89/vvXNLAAAAAAAAAAAAQ9b9HJzY3EhMEPW/Ryc2NxIBC2ceLn9rOsXIptnHi5/azrFyAAAAAAAAAAAAZpXHSePyMKGlmaVx0nj8jCgGlgAAAAAAAAAAAAOSl80zu4fhUpdnmdpjcLiaXSl80zu4fhUpdnmdpjcLiaBfwAAAAGDd2d8k0n9rQf04o7jH5Jpz7Wjfpwh3Z3yTSf2tB/TijuMfkmnPtaN+nCA3kAAAAAAAAAAAAAAAAAAAAAAAAAAAAAAAAAAAAAAAAAAAAAAAAAAAAAAAAAAUq2mm31esqrPSUFysjMk3wob0Xja+JdDaqbFeinjnudqx1eqVWOlK0VliOVZGUWFJy8JqOixY0Rbvip6Go9FVVRE4XpQ9N91jFdDsTpZqLxRI8uxdnfWr/2PLvc+2ZJaVWuNCnoj4VC0exsWcdDW5z+EqoyG1fIrrncfmavluA0Cmu6wrBEmXLQlXqKlpe/4qTjokZyp6Va5iEzUvurXRJ2HArlQcKFLvW501Rznf7v0rDcqqqbHX+hT0XQNT6uUBR7ZKh6Eo+VlmpweCyA293/M5eNy+lVVTB+6hsgoharzNbatSMGRnpG585Bl2IyHHhKtyu4KcSObfeqpdel9963Aei6IpKTpijJakKLmYc1JTLEiQo0Nb2vavlQ/ukJlslITM0/+iBCdFXY1FX/seW+4rrhMPj0tVGbiufAbC93yiOXxfxkbEanoXhNdd6HL5T1JSUnBpGjpqSmUcsCZhOgxEatyq1yKi3L5OJQPnJZXW2XqbaBIVlpCVizySnfnpBY5GrEe6G9qXqvgS9199y+DwGtUh3V9aYkdVo6gaEgQb+JkfvsVyJ/zI9qf6Gu0J3NVRqLrEyknpPz8sxL2yE5Ea+DwvIq3NRXInmVVTz3mtQqAoeFKe5YVE0eyVu4PeWyzEZd5uDdcB5zqJ3VMtNzsKVrnQ7ZKE9URZ2Sc57Gel0Nb3XelFVfQemJKal56TgzclGhx5aOxIkKLDcjmvaqXoqKnhRUPK/dSWO0VRNCPrfVSThyLIMRrZ+Ugt4MLguW5IjGpxNVHKiKicXHfxXLfK9xdXCYnaKpaqs7FdEbI3TcnwlvVsNy3PanoR3BVP+dQPTIAAGd0pbVZ7RVJzlHUhWOFBnJSM+Xjw1loy8CIxytc29GXLcqKnEaIecK19y/ArBWimKZdWuLAWkZyNNrCSQR3e++PV/Bv74l91919wGg/7erNPrRB/wClj/sIOvVttnlJVJrDIyVZIUWamaOmIMGGktGThPdCcjUvVl3Gqp4SjfBIlvrjG/Lk/kIys/cuS9CVapalW1sixlkZSNNJCWQRvD4DFdwb++LdfddeBXu42n5aj7QqYiTkVITHUW5qKqKvH32H5j1/lNRGuN9R3YeNe5HolKYr5S0BYyweBRrn3o3hX/72Gnn9J6wyGZr7ua9oE1lNRGuN9R3YMpqI1xvqO7CFyGZr7ua9oyGZr7ua9oE1lNRGuN9R3YQVcaYkJ+imQpSYSJESKjrkaqcVy+dPSf3kMzX3c17SLrDVttESLZhJpYt70ZwVZwfCir5/QBI1OpiQkKKfCm5hIcRYquuVqrxXJ5k9BO5TURrjfUd2FRq9VttLyLphZpYVz1ZwUZwvAiL5/SSmQzNfdzXtAmspqI1xvqO7BlNRGuN9R3YQuQzNfdzXtGQzNfdzXtAmspqI1xvqO7BlNRGuN9R3YQuQzNfdzXtGQzNfdzXtAmspqI1xvqO7BlNRGuN9R3YQuQzNfdzXtGQzNfdzXtAmspqI1xvqO7BlNRGuN9R3YQuQzNfdzXtGQzNfdzXtAmspqI1xvqO7Ci1mm4E5T0WYlonDgrwLnXKngRL/AAlgyGZr7ua9pWKZo9KOpSJJpE74jeD8bg3eFEXwf3A0HKaiNcb6juwZTURrjfUd2ELkMzX3c17RkMzX3c17QJrKaiNcb6juwZTURrjfUd2ELkMzX3c17RkMzX3c17QJrKaiNcb6juwZTURrjfUd2ELkMzX3c17RkMzX3c17QJrKaiNcb6juwZTURrjfUd2ELkMzX3c17RkMzX3c17QJrKaiNcb6juwZTURrjfUd2ELkMzX3c17RkMzX3c17QJGkqxUVGo6ahw5trnvhPa1OA7jVUW7yFXqZPy1H0jGiTkVITHQlaiqirx3p5iRnKmNl5SPHSec7vbHPu71dfcl/nISrlEpTE3EgLGWDwGcO9G8K/jRPP6QL3lNRGuN9R3YMpqI1xvqO7CFyGZr7ua9oyGZr7ua9oE1lNRGuN9R3YMpqI1xvqO7CFyGZr7ua9oyGZr7ua9oE1lNRGuN9R3YMpqI1xvqO7CFyGZr7ua9oyGZr7ua9oE1lNRGuN9R3YMpqI1xvqO7CFyGZr7ua9oyGZr7ua9oE1lNRGuN9R3YMpqI1xvqO7CFyGZr7ua9oyGZr7ua9oERXOflqQpGDEk4qRWNhI1VRFTjvXzloo2sVFQaOlYcSba17ITGuTgO4lREv8hTax0SlDzcOAkZY3DZw71bwbuNU8/oJuTqY2YlIEdZ5ze+Ma+7vV916X+cCwZTURrjfUd2DKaiNcb6juwhchma+7mvaMhma+7mvaBNZTURrjfUd2DKaiNcb6juwhchma+7mvaMhma+7mvaBNZTURrjfUd2DKaiNcb6juwhchma+7mvaMhma+7mvaBNZTURrjfUd2DKaiNcb6juwhchma+7mvaMhma+7mvaBNZTURrjfUd2DKaiNcb6juwhchma+7mvaMhma+7mvaBX6szcCTp6FMTMTgQU4d7rlXwot3gL1lNRGuN9R3YZ9Q1HpSNKQ5NYne0dwvjcG/wACKvg/sWfIZmvu5r2gTWU1Ea431HdgymojXG+o7sIXIZmvu5r2jIZmvu5r2gTWU1Ea431HdgymojXG+o7sIXIZmvu5r2jIZmvu5r2gTWU1Ea431HdgymojXG+o7sIXIZmvu5r2jIZmvu5r2gTWU1Ea431HdgymojXG+o7sIXIZmvu5r2jIZmvu5r2gTWU1Ea431HdhWK7UpJ0iyTSTjJFViv4VzVS6+67wp6DtyGZr7ua9pCVloJKGbLqkwsbvquTjZwbrrvT6QLFVunaNlKElYExNIyKxF4TeC5bvjKvkQk8pqI1xvqO7CsUPVNtI0bBmlnFhrERV4Pe77rlVPDf6DtyGZr7ua9oE1lNRGuN9R3YMpqI1xvqO7CFyGZr7ua9oyGZr7ua9oE1lNRGuN9R3YMpqI1xvqO7CFyGZr7ua9oyGZr7ua9oE1lNRGuN9R3YMpqI1xvqO7CFyGZr7ua9oyGZr7ua9oE1lNRGuN9R3YMpqI1xvqO7CFyGZr7ua9oyGZr7ua9oE1lNRGuN9R3YUX3XAyq9198/8P7q75w7l/p4V9/nLBkMzX3c17Sse96e/nvf3zi7/AN575wfTdfcBoOU1Ea431HdgymojXG+o7sIXIZmvu5r2jIZmvu5r2gTWU1Ea431HdgymojXG+o7sIXIZmvu5r2jIZmvu5r2gTWU1Ea431HdgymojXG+o7sIXIZmvu5r2jIZmvu5r2gTWU1Ea431HdgymojXG+o7sIXIZmvu5r2jIZmvu5r2gTWU1Ea431HdgymojXG+o7sIXIZmvu5r2jIZmvu5r2gfvWSnaNm6EmoEvNI+K9E4LeC5L/jIvlQi6k0pJ0cycScjJCV6s4N7VW+6+/wACekUxVNtHUbGmknFiLDRF4Pe7r71RPDf6Thq1QSUy2YVZhYPelanEzhX33+n0AXXKaiNcb6juwZTURrjfUd2ELkMzX3c17RkMzX3c17QJrKaiNcb6juwZTURrjfUd2ELkMzX3c17RkMzX3c17QJrKaiNcb6juwZTURrjfUd2ELkMzX3c17RkMzX3c17QJrKaiNcb6juwZTURrjfUd2ELkMzX3c17RkMzX3c17QJrKaiNcb6juwZTURrjfUd2ELkMzX3c17RkMzX3c17QK/WabgTlPRZiWicOCvAudcqeBEv8ACXrKaiNcb6juwz6maPSjqUiSaRO+I3g/G4N3hRF8H9yz5DM193Ne0CaymojXG+o7sGU1Ea431HdhC5DM193Ne0ZDM193Ne0CaymojXG+o7sGU1Ea431HdhC5DM193Ne0ZDM193Ne0CaymojXG+o7sGU1Ea431HdhC5DM193Ne0ZDM193Ne0CaymojXG+o7sGU1Ea431HdhC5DM193Ne0ZDM193Ne0CaymojXG+o7sOakqxUVGo6ahw5trnvhPa1OA7jVUW7yEdkMzX3c17T8ZypjZeUjx0nnO72xz7u9XX3Jf5wI6pk/LUfSMaJORUhMdCVqKqKvHenmLjlNRGuN9R3YUSrlEpTE3EgLGWDwGcO9G8K/jRPP6Sw5DM193Ne0CaymojXG+o7sGU1Ea431HdhC5DM193Ne0ZDM193Ne0CaymojXG+o7sGU1Ea431HdhC5DM193Ne0ZDM193Ne0CaymojXG+o7sGU1Ea431HdhC5DM193Ne0ZDM193Ne0CaymojXG+o7sGU1Ea431HdhC5DM193Ne0ZDM193Ne0CaymojXG+o7sKdXOflqQpGDEk4qRWNhI1VRFTjvXzkvkMzX3c17SvVjolKHm4cBIyxuGzh3q3g3cap5/QBcqNrFRUGjpWHEm2teyExrk4DuJURL/ACHTlNRGuN9R3YV+TqY2YlIEdZ5ze+Ma+7vV916X+c/bIZmvu5r2gTWU1Ea431HdgymojXG+o7sIXIZmvu5r2jIZmvu5r2gTWU1Ea431HdgymojXG+o7sIXIZmvu5r2jIZmvu5r2gTWU1Ea431HdgymojXG+o7sIXIZmvu5r2jIZmvu5r2gTWU1Ea431HdgymojXG+o7sIXIZmvu5r2jIZmvu5r2gTWU1Ea431HdhRaszcCTp6FMTMTgQU4d7rlXwot3gLBkMzX3c17SsUNR6UjSkOTWJ3tHcL43Bv8AAir4P7AaDlNRGuN9R3YMpqI1xvqO7CFyGZr7ua9oyGZr7ua9oE1lNRGuN9R3YMpqI1xvqO7CFyGZr7ua9oyGZr7ua9oE1lNRGuN9R3YMpqI1xvqO7CFyGZr7ua9oyGZr7ua9oE1lNRGuN9R3YMpqI1xvqO7CFyGZr7ua9oyGZr7ua9oE1lNRGuN9R3YMpqI1xvqO7CFyGZr7ua9oyGZr7ua9oH8VxpiQn6KZClJhIkRIqOuRqpxXL509IqdTEhIUU+FNzCQ4ixVdcrVXiuTzJ6COrDVttESLZhJpYt70ZwVZwfCir5/QKvVbbS8i6YWaWFc9WcFGcLwIi+f0gW7KaiNcb6juwZTURrjfUd2ELkMzX3c17RkMzX3c17QJrKaiNcb6juwZTURrjfUd2ELkMzX3c17RkMzX3c17QJrKaiNcb6juwZTURrjfUd2ELkMzX3c17RkMzX3c17QJrKaiNcb6juwZTURrjfUd2ELkMzX3c17RkMzX3c17QJrKaiNcb6juwZTURrjfUd2ELkMzX3c17RkMzX3c17QK/wC64GVXuvvn/h/dXfOHcv8ATwr7/OXrKaiNcb6juwz73vT3897++cXf+8984PpuvuLPkMzX3c17QJrKaiNcb6juwZTURrjfUd2ELkMzX3c17RkMzX3c17QJrKaiNcb6juwZTURrjfUd2ELkMzX3c17RkMzX3c17QJrKaiNcb6juwZTURrjfUd2ELkMzX3c17RkMzX3c17QJrKaiNcb6juwZTURrjfUd2ELkMzX3c17RkMzX3c17QJrKaiNcb6juwjKyU7Rs3Qk1Al5pHxXonBbwXJf8ZF8qH4ZDM193Ne04qYqm2jqNjTSTixFhoi8Hvd196onhv9ICpNKSdHMnEnIyQlerODe1Vvuvv8Ceks+U1Ea431HdhSqtUElMtmFWYWD3pWpxM4V99/p9BN5DM193Ne0CaymojXG+o7sGU1Ea431HdhC5DM193Ne0ZDM193Ne0CaymojXG+o7sGU1Ea431HdhC5DM193Ne0ZDM193Ne0CaymojXG+o7sGU1Ea431HdhC5DM193Ne0ZDM193Ne0CaymojXG+o7sGU1Ea431HdhC5DM193Ne0ZDM193Ne0CaymojXG+o7sKLWabgTlPRZiWicOCvAudcqeBEv8ACWDIZmvu5r2lYpmj0o6lIkmkTviN4PxuDd4URfB/cDQcpqI1xvqO7BlNRGuN9R3YQuQzNfdzXtGQzNfdzXtAmspqI1xvqO7BlNRGuN9R3YQuQzNfdzXtGQzNfdzXtAmspqI1xvqO7BlNRGuN9R3YQuQzNfdzXtGQzNfdzXtAmspqI1xvqO7BlNRGuN9R3YQuQzNfdzXtGQzNfdzXtAmspqI1xvqO7BlNRGuN9R3YQuQzNfdzXtGQzNfdzXtAkaSrFRUajpqHDm2ue+E9rU4DuNVRbvIVepk/LUfSMaJORUhMdCVqKqKvHenmJGcqY2XlI8dJ5zu9sc+7vV19yX+chKuUSlMTcSAsZYPAZw70bwr+NE8/pAveU1Ea431HdgymojXG+o7sIXIZmvu5r2jIZmvu5r2gTWU1Ea431HdgymojXG+o7sIXIZmvu5r2jIZmvu5r2gTWU1Ea431HdgymojXG+o7sIXIZmvu5r2jIZmvu5r2gTWU1Ea431HdgymojXG+o7sIXIZmvu5r2jIZmvu5r2gTWU1Ea431HdgymojXG+o7sIXIZmvu5r2jIZmvu5r2gcVdqUk6RZJpJxkiqxX8K5qpdfdd4U9BKVbp2jZShJWBMTSMisReE3guW74yr5EK7WWgkoZsuqTCxu+q5ONnBuuu9PpO6h6ptpGjYM0s4sNYiKvB73fdcqp4b/QBZ8pqI1xvqO7BlNRGuN9R3YQuQzNfdzXtGQzNfdzXtAmspqI1xvqO7BlNRGuN9R3YQuQzNfdzXtGQzNfdzXtAmspqI1xvqO7BlNRGuN9R3YQuQzNfdzXtGQzNfdzXtAmspqI1xvqO7BlNRGuN9R3YQuQzNfdzXtGQzNfdzXtAmspqI1xvqO7BlNRGuN9R3YQuQzNfdzXtGQzNfdzXtAr9WZuBJ09CmJmJwIKcO91yr4UW7wF6ymojXG+o7sM+oaj0pGlIcmsTvaO4XxuDf4EVfB/Ys+QzNfdzXtAmspqI1xvqO7BlNRGuN9R3YQuQzNfdzXtGQzNfdzXtAmspqI1xvqO7BlNRGuN9R3YQuQzNfdzXtGQzNfdzXtAmspqI1xvqO7BlNRGuN9R3YQuQzNfdzXtGQzNfdzXtAmspqI1xvqO7BlNRGuN9R3YQuQzNfdzXtGQzNfdzXtAmspqI1xvqO7CCrjTEhP0UyFKTCRIiRUdcjVTiuXzp6T+8hma+7mvaRdYattoiRbMJNLFvejOCrOD4UVfP6AJGp1MSEhRT4U3MJDiLFV1ytVeK5PMnoJ3KaiNcb6juwqNXqttpeRdMLNLCuerOCjOF4ERfP6SUyGZr7ua9oE1lNRGuN9R3YMpqI1xvqO7CFyGZr7ua9oyGZr7ua9oE1lNRGuN9R3YMpqI1xvqO7CFyGZr7ua9oyGZr7ua9oE1lNRGuN9R3YMpqI1xvqO7CFyGZr7ua9oyGZr7ua9oE1lNRGuN9R3YMpqI1xvqO7CFyGZr7ua9oyGZr7ua9oE1lNRGuN9R3YUX3XAyq9198/8P7q75w7l/p4V9/nLBkMzX3c17Sse96e/nvf3zi7/wB575wfTdfcBoOU1Ea431HdgymojXG+o7sIXIZmvu5r2jIZmvu5r2gTWU1Ea431HdgymojXG+o7sIXIZmvu5r2jIZmvu5r2gTWU1Ea431HdgymojXG+o7sIXIZmvu5r2jIZmvu5r2gTWU1Ea431HdgymojXG+o7sIXIZmvu5r2jIZmvu5r2gTWU1Ea431HdgymojXG+o7sIXIZmvu5r2jIZmvu5r2gfvWSnaNm6EmoEvNI+K9E4LeC5L/jIvlQi6k0pJ0cycScjJCV6s4N7VW+6+/wJ6RTFU20dRsaaScWIsNEXg97uvvVE8N/pOGrVBJTLZhVmFg96VqcTOFfff6fQBdcpqI1xvqO7BlNRGuN9R3YQuQzNfdzXtGQzNfdzXtAmspqI1xvqO7BlNRGuN9R3YQuQzNfdzXtGQzNfdzXtAmspqI1xvqO7BlNRGuN9R3YQuQzNfdzXtGQzNfdzXtAmspqI1xvqO7BlNRGuN9R3YQuQzNfdzXtGQzNfdzXtAmspqI1xvqO7BlNRGuN9R3YQuQzNfdzXtGQzNfdzXtAiK5z8tSFIwYknFSKxsJGqqIqcd6+ctFG1ioqDR0rDiTbWvZCY1ycB3EqIl/kKbWOiUoebhwEjLG4bOHereDdxqnn9BNydTGzEpAjrPOb3xjX3d6vuvS/zgWDKaiNcb6juwZTURrjfUd2ELkMzX3c17RkMzX3c17QJrKaiNcb6juwZTURrjfUd2ELkMzX3c17RkMzX3c17QJrKaiNcb6juwZTURrjfUd2ELkMzX3c17RkMzX3c17QJrKaiNcb6juwZTURrjfUd2ELkMzX3c17RkMzX3c17QJrKaiNcb6juw5qSrFRUajpqHDm2ue+E9rU4DuNVRbvIR2QzNfdzXtPxnKmNl5SPHSec7vbHPu71dfcl/nAjqmT8tR9Ixok5FSEx0JWoqoq8d6eYuOU1Ea431HdhRKuUSlMTcSAsZYPAZw70bwr+NE8/pLDkMzX3c17QJrKaiNcb6juwZTURrjfUd2ELkMzX3c17RkMzX3c17QJrKaiNcb6juwZTURrjfUd2ELkMzX3c17RkMzX3c17QJrKaiNcb6juwZTURrjfUd2ELkMzX3c17RkMzX3c17QJrKaiNcb6juwZTURrjfUd2ELkMzX3c17RkMzX3c17QJrKaiNcb6juwrFdqUk6RZJpJxkiqxX8K5qpdfdd4U9B25DM193Ne0hKy0ElDNl1SYWN31XJxs4N113p9IFiq3TtGylCSsCYmkZFYi8JvBct3xlXyISeU1Ea431HdhWKHqm2kaNgzSziw1iIq8Hvd91yqnhv9B25DM193Ne0CaymojXG+o7sGU1Ea431HdhC5DM193Ne0ZDM193Ne0CaymojXG+o7sGU1Ea431HdhC5DM193Ne0ZDM193Ne0CaymojXG+o7sGU1Ea431HdhC5DM193Ne0ZDM193Ne0CaymojXG+o7sGU1Ea431HdhC5DM193Ne0ZDM193Ne0CaymojXG+o7sKLVmbgSdPQpiZicCCnDvdcq+FFu8BYMhma+7mvaVihqPSkaUhyaxO9o7hfG4N/gRV8H9gNBymojXG+o7sGU1Ea431HdhC5DM193Ne0ZDM193Ne0CaymojXG+o7sGU1Ea431HdhC5DM193Ne0ZDM193Ne0CaymojXG+o7sGU1Ea431HdhC5DM193Ne0ZDM193Ne0CaymojXG+o7sGU1Ea431HdhC5DM193Ne0ZDM193Ne0CaymojXG+o7sGU1Ea431HdhC5DM193Ne0ZDM193Ne0D+K40xIT9FMhSkwkSIkVHXI1U4rl86ekVOpiQkKKfCm5hIcRYquuVqrxXJ5k9BHVhq22iJFswk0sW96M4Ks4PhRV8/oFXqttpeRdMLNLCuerOCjOF4ERfP6QLdlNRGuN9R3YMpqI1xvqO7CFyGZr7ua9oyGZr7ua9oE1lNRGuN9R3YMpqI1xvqO7CFyGZr7ua9oyGZr7ua9oE1lNRGuN9R3YMpqI1xvqO7CFyGZr7ua9oyGZr7ua9oE1lNRGuN9R3YMpqI1xvqO7CFyGZr7ua9oyGZr7ua9oE1lNRGuN9R3YMpqI1xvqO7CFyGZr7ua9oyGZr7ua9oFfrNNwJynosxLROHBXgXOuVPAiX+EvWU1Ea431Hdhn1M0elHUpEk0id8RvB+NwbvCiL4P7lnyGZr7ua9oE1lNRGuN9R3YMpqI1xvqO7CFyGZr7ua9oyGZr7ua9oE1lNRGuN9R3YMpqI1xvqO7CFyGZr7ua9oyGZr7ua9oE1lNRGuN9R3YMpqI1xvqO7CFyGZr7ua9oyGZr7ua9oE1lNRGuN9R3YMpqI1xvqO7CFyGZr7ua9oyGZr7ua9oE1lNRGuN9R3YRlZKdo2boSagS80j4r0Tgt4Lkv+Mi+VD8Mhma+7mvacVMVTbR1GxppJxYiw0ReD3u6+9UTw3+kBUmlJOjmTiTkZISvVnBvaq33X3+BPSWfKaiNcb6juwpVWqCSmWzCrMLB70rU4mcK++/0+gm8hma+7mvaBNZTURrjfUd2DKaiNcb6juwhchma+7mvaMhma+7mvaBNZTURrjfUd2DKaiNcb6juwhchma+7mvaMhma+7mvaBNZTURrjfUd2DKaiNcb6juwhchma+7mvaMhma+7mvaBNZTURrjfUd2DKaiNcb6juwhchma+7mvaMhma+7mvaBNZTURrjfUd2FOrnPy1IUjBiScVIrGwkaqoipx3r5yXyGZr7ua9pXqx0SlDzcOAkZY3DZw71bwbuNU8/oAuVG1ioqDR0rDiTbWvZCY1ycB3EqIl/kOnKaiNcb6juwr8nUxsxKQI6zzm98Y193er7r0v8AOftkMzX3c17QJrKaiNcb6juwZTURrjfUd2ELkMzX3c17RkMzX3c17QJrKaiNcb6juwZTURrjfUd2ELkMzX3c17RkMzX3c17QJrKaiNcb6juwZTURrjfUd2ELkMzX3c17RkMzX3c17QJrKaiNcb6juwZTURrjfUd2ELkMzX3c17RkMzX3c17QJGkqxUVGo6ahw5trnvhPa1OA7jVUW7yFXqZPy1H0jGiTkVITHQlaiqirx3p5iRnKmNl5SPHSec7vbHPu71dfcl/nISrlEpTE3EgLGWDwGcO9G8K/jRPP6QL3lNRGuN9R3YMpqI1xvqO7CFyGZr7ua9oyGZr7ua9oE1lNRGuN9R3YMpqI1xvqO7CFyGZr7ua9oyGZr7ua9oE1lNRGuN9R3YMpqI1xvqO7CFyGZr7ua9oyGZr7ua9oE1lNRGuN9R3YMpqI1xvqO7CFyGZr7ua9oyGZr7ua9oE1lNRGuN9R3YMpqI1xvqO7CFyGZr7ua9oyGZr7ua9oHFXalJOkWSaScZIqsV/CuaqXX3XeFPQSlW6do2UoSVgTE0jIrEXhN4Llu+Mq+RCu1loJKGbLqkwsbvquTjZwbrrvT6TuoeqbaRo2DNLOLDWIirwe933XKqeG/wBAFnymojXG+o7sGU1Ea431HdhC5DM193Ne0ZDM193Ne0CaymojXG+o7sGU1Ea431HdhC5DM193Ne0ZDM193Ne0CaymojXG+o7sGU1Ea431HdhC5DM193Ne0ZDM193Ne0CaymojXG+o7sGU1Ea431HdhC5DM193Ne0ZDM193Ne0CaymojXG+o7sGU1Ea431HdhC5DM193Ne0ZDM193Ne0Cv+64GVXuvvn/h/dXfOHcv9PCvv85espqI1xvqO7DPve9Pfz3v75xd/wC8984PpuvuLPkMzX3c17QJrKaiNcb6juwZTURrjfUd2ELkMzX3c17RkMzX3c17QJrKaiNcb6juwZTURrjfUd2ELkMzX3c17RkMzX3c17QJrKaiNcb6juwZTURrjfUd2ELkMzX3c17RkMzX3c17QJrKaiNcb6juwZTURrjfUd2ELkMzX3c17RkMzX3c17QJrKaiNcb6juwgq40xIT9FMhSkwkSIkVHXI1U4rl86ek/vIZmvu5r2kXWGrbaIkWzCTSxb3ozgqzg+FFXz+gCRqdTEhIUU+FNzCQ4ixVdcrVXiuTzJ6CdymojXG+o7sKjV6rbaXkXTCzSwrnqzgozheBEXz+klMhma+7mvaBNZTURrjfUd2DKaiNcb6juwhchma+7mvaMhma+7mvaBNZTURrjfUd2DKaiNcb6juwhchma+7mvaMhma+7mvaBNZTURrjfUd2DKaiNcb6juwhchma+7mvaMhma+7mvaBNZTURrjfUd2DKaiNcb6juwhchma+7mvaMhma+7mvaBNZTURrjfUd2FFrNNwJynosxLROHBXgXOuVPAiX+EsGQzNfdzXtKxTNHpR1KRJNInfEbwfjcG7woi+D+4Gg5TURrjfUd2DKaiNcb6juwhchma+7mvaMhma+7mvaBNZTURrjfUd2DKaiNcb6juwhchma+7mvaMhma+7mvaBNZTURrjfUd2DKaiNcb6juwhchma+7mvaMhma+7mvaBNZTURrjfUd2DKaiNcb6juwhchma+7mvaMhma+7mvaBNZTURrjfUd2DKaiNcb6juwhchma+7mvaMhma+7mvaB+9ZKdo2boSagS80j4r0Tgt4Lkv+Mi+VCLqTSknRzJxJyMkJXqzg3tVb7r7/AAJ6RTFU20dRsaaScWIsNEXg97uvvVE8N/pOGrVBJTLZhVmFg96VqcTOFfff6fQBdcpqI1xvqO7BlNRGuN9R3YQuQzNfdzXtGQzNfdzXtAmspqI1xvqO7BlNRGuN9R3YQuQzNfdzXtGQzNfdzXtAmspqI1xvqO7BlNRGuN9R3YQuQzNfdzXtGQzNfdzXtAmspqI1xvqO7BlNRGuN9R3YQuQzNfdzXtGQzNfdzXtAmspqI1xvqO7BlNRGuN9R3YQuQzNfdzXtGQzNfdzXtAiK5z8tSFIwYknFSKxsJGqqIqcd6+ctFG1ioqDR0rDiTbWvZCY1ycB3EqIl/kKbWOiUoebhwEjLG4bOHereDdxqnn9BNydTGzEpAjrPOb3xjX3d6vuvS/zgWDKaiNcb6juwZTURrjfUd2ELkMzX3c17RkMzX3c17QJrKaiNcb6juwZTURrjfUd2ELkMzX3c17RkMzX3c17QJrKaiNcb6juwZTURrjfUd2ELkMzX3c17RkMzX3c17QJrKaiNcb6juwZTURrjfUd2ELkMzX3c17RkMzX3c17QJrKaiNcb6juwZTURrjfUd2ELkMzX3c17RkMzX3c17QK/VmbgSdPQpiZicCCnDvdcq+FFu8BespqI1xvqO7DPqGo9KRpSHJrE72juF8bg3+BFXwf2LPkMzX3c17QJrKaiNcb6juwZTURrjfUd2ELkMzX3c17RkMzX3c17QJrKaiNcb6juwZTURrjfUd2ELkMzX3c17RkMzX3c17QJrKaiNcb6juwZTURrjfUd2ELkMzX3c17RkMzX3c17QJrKaiNcb6juwZTURrjfUd2ELkMzX3c17RkMzX3c17QJrKaiNcb6juwrFdqUk6RZJpJxkiqxX8K5qpdfdd4U9B25DM193Ne0hKy0ElDNl1SYWN31XJxs4N113p9IFiq3TtGylCSsCYmkZFYi8JvBct3xlXyISeU1Ea431HdhWKHqm2kaNgzSziw1iIq8Hvd91yqnhv8AQduQzNfdzXtAmspqI1xvqO7BlNRGuN9R3YQuQzNfdzXtGQzNfdzXtAmspqI1xvqO7BlNRGuN9R3YQuQzNfdzXtGQzNfdzXtAmspqI1xvqO7BlNRGuN9R3YQuQzNfdzXtGQzNfdzXtAmspqI1xvqO7BlNRGuN9R3YQuQzNfdzXtGQzNfdzXtAmspqI1xvqO7Ci+64GVXuvvn/AIf3V3zh3L/Twr7/ADlgyGZr7ua9pWPe9Pfz3v75xd/7z3zg+m6+4DQcpqI1xvqO7BlNRGuN9R3YQuQzNfdzXtGQzNfdzXtAmspqI1xvqO7BlNRGuN9R3YQuQzNfdzXtGQzNfdzXtAmspqI1xvqO7BlNRGuN9R3YQuQzNfdzXtGQzNfdzXtAmspqI1xvqO7BlNRGuN9R3YQuQzNfdzXtGQzNfdzXtAmspqI1xvqO7BlNRGuN9R3YQuQzNfdzXtGQzNfdzXtA/iuNMSE/RTIUpMJEiJFR1yNVOK5fOnpFTqYkJCinwpuYSHEWKrrlaq8VyeZPQR1YattoiRbMJNLFvejOCrOD4UVfP6BV6rbaXkXTCzSwrnqzgozheBEXz+kC3ZTURrjfUd2DKaiNcb6juwhchma+7mvaMhma+7mvaBNZTURrjfUd2DKaiNcb6juwhchma+7mvaMhma+7mvaBNZTURrjfUd2DKaiNcb6juwhchma+7mvaMhma+7mvaBNZTURrjfUd2DKaiNcb6juwhchma+7mvaMhma+7mvaBNZTURrjfUd2DKaiNcb6juwhchma+7mvaMhma+7mvaBX6zTcCcp6LMS0ThwV4FzrlTwIl/hL1lNRGuN9R3YZ9TNHpR1KRJNInfEbwfjcG7woi+D+5Z8hma+7mvaBNZTURrjfUd2DKaiNcb6juwhchma+7mvaMhma+7mvaBNZTURrjfUd2DKaiNcb6juwhchma+7mvaMhma+7mvaBNZTURrjfUd2DKaiNcb6juwhchma+7mvaMhma+7mvaBNZTURrjfUd2DKaiNcb6juwhchma+7mvaMhma+7mvaBNZTURrjfUd2HNSVYqKjUdNQ4c21z3wntanAdxqqLd5COyGZr7ua9p+M5UxsvKR46Tznd7Y593err7kv8AOBHVMn5aj6RjRJyKkJjoStRVRV4708xccpqI1xvqO7CiVcolKYm4kBYyweAzh3o3hX8aJ5/SWHIZmvu5r2gTWU1Ea431HdgymojXG+o7sIXIZmvu5r2jIZmvu5r2gTWU1Ea431HdgymojXG+o7sIXIZmvu5r2jIZmvu5r2gTWU1Ea431HdgymojXG+o7sIXIZmvu5r2jIZmvu5r2gTWU1Ea431HdgymojXG+o7sIXIZmvu5r2jIZmvu5r2gTWU1Ea431HdhTq5z8tSFIwYknFSKxsJGqqIqcd6+cl8hma+7mvaV6sdEpQ83DgJGWNw2cO9W8G7jVPP6ALlRtYqKg0dKw4k21r2QmNcnAdxKiJf5DpymojXG+o7sK/J1MbMSkCOs85vfGNfd3q+69L/OftkMzX3c17QJrKaiNcb6juwZTURrjfUd2ELkMzX3c17RkMzX3c17QJrKaiNcb6juwZTURrjfUd2ELkMzX3c17RkMzX3c17QJrKaiNcb6juwZTURrjfUd2ELkMzX3c17RkMzX3c17QJrKaiNcb6juwZTURrjfUd2ELkMzX3c17RkMzX3c17QJrKaiNcb6juwotWZuBJ09CmJmJwIKcO91yr4UW7wFgyGZr7ua9pWKGo9KRpSHJrE72juF8bg3+BFXwf2A0HKaiNcb6juwZTURrjfUd2ELkMzX3c17RkMzX3c17QJrKaiNcb6juwZTURrjfUd2ELkMzX3c17RkMzX3c17QJrKaiNcb6juwZTURrjfUd2ELkMzX3c17RkMzX3c17QJrKaiNcb6juwZTURrjfUd2ELkMzX3c17RkMzX3c17QJrKaiNcb6juwZTURrjfUd2ELkMzX3c17RkMzX3c17QOKu1KSdIsk0k4yRVYr+Fc1Uuvuu8KeglKt07RspQkrAmJpGRWIvCbwXLd8ZV8iFdrLQSUM2XVJhY3fVcnGzg3XXen0ndQ9U20jRsGaWcWGsRFXg97vuuVU8N/oAs+U1Ea431HdgymojXG+o7sIXIZmvu5r2jIZmvu5r2gTWU1Ea431HdgymojXG+o7sIXIZmvu5r2jIZmvu5r2gTWU1Ea431HdgymojXG+o7sIXIZmvu5r2jIZmvu5r2gTWU1Ea431HdgymojXG+o7sIXIZmvu5r2jIZmvu5r2gTWU1Ea431HdgymojXG+o7sIXIZmvu5r2jIZmvu5r2gV/3XAyq9198/8AD+6u+cO5f6eFff5y9ZTURrjfUd2Gfe96e/nvf3zi7/3nvnB9N19xZ8hma+7mvaBNZTURrjfUd2DKaiNcb6juwhchma+7mvaMhma+7mvaBNZTURrjfUd2DKaiNcb6juwhchma+7mvaMhma+7mvaBNZTURrjfUd2DKaiNcb6juwhchma+7mvaMhma+7mvaBNZTURrjfUd2DKaiNcb6juwhchma+7mvaMhma+7mvaBNZTURrjfUd2EZWSnaNm6EmoEvNI+K9E4LeC5L/jIvlQ/DIZmvu5r2nFTFU20dRsaaScWIsNEXg97uvvVE8N/pAVJpSTo5k4k5GSEr1Zwb2qt919/gT0lnymojXG+o7sKVVqgkplswqzCwe9K1OJnCvvv9PoJvIZmvu5r2gTWU1Ea431HdgymojXG+o7sIXIZmvu5r2jIZmvu5r2gTWU1Ea431HdgymojXG+o7sIXIZmvu5r2jIZmvu5r2gTWU1Ea431HdgymojXG+o7sIXIZmvu5r2jIZmvu5r2gTWU1Ea431HdgymojXG+o7sIXIZmvu5r2jIZmvu5r2gTWU1Ea431HdhRazTcCcp6LMS0ThwV4FzrlTwIl/hLBkMzX3c17SsUzR6UdSkSTSJ3xG8H43Bu8KIvg/uBoOU1Ea431HdgymojXG+o7sIXIZmvu5r2jIZmvu5r2gTWU1Ea431HdgymojXG+o7sIXIZmvu5r2jIZmvu5r2gTWU1Ea431HdgymojXG+o7sIXIZmvu5r2jIZmvu5r2gTWU1Ea431HdgymojXG+o7sIXIZmvu5r2jIZmvu5r2gTWU1Ea431HdgymojXG+o7sIXIZmvu5r2jIZmvu5r2gSNJVioqNR01DhzbXPfCe1qcB3Gqot3kKvUyflqPpGNEnIqQmOhK1FVFXjvTzEjOVMbLykeOk853e2Ofd3q6+5L/OQlXKJSmJuJAWMsHgM4d6N4V/Gief0gXvKaiNcb6juwZTURrjfUd2ELkMzX3c17RkMzX3c17QJrKaiNcb6juwZTURrjfUd2ELkMzX3c17RkMzX3c17QMp7r+mJCfstlIUpMJEiJSkJ1yNVOLvcXzp6Tv7jH5Jpz7Wjfpwiv8AdX1bbRFmkrMJNLFvpKEzgqzg+GHEXz+gsHcY/JNOfa0b9OEBvIAAAAAAAAAAAAAAAAAAAAAAAAAAAAAAAAAAAAAAAAAAAAAAAAAAAAAAAAAAybup5J85YlTqwkVzpd8CMqJ5kitRfwRVX+xkPcPT0OHTda5BXJ32PLy8drfO1jntX9Rv4nqisFEy1O0FSFEz7VdKTsB8vFRPDwXNVFu9PGeBaJmqcsNtd4U3AV8aRiLDiw/6Wzcs7ytXzOS5UXyKiX+BUA+hJVrVVhNswrcsxd3r3pm+FfuXHBVm1epFYqLhzsnWOjYCObe+DOTDIEWGvlRzXKi8XnS9PMqmJd01bVQ9IVbj1TqjOw5982qJOzkBb4TIaKi8BjvA5XKiXql6XXp5eIM77kJsRbZJdYf9KSUdX/8ALcn/AHuPalZaw0VVii3UlT07DkpFrkYsaIi3Iq+BOJFPPHcZVHmJGTpGuFIQXQknYfuSRRyXK6EjkV79iua1E/5VNttbqotdrO6aoKGrUmJiDwpdXLciRWKj2Xr5EVzURfQqgSNUq4VfrfBmItWqUgUhDl3I2KsK/wCIqpel96J5lJ48F2B2hvsprvPylYZeYhUbN3S0/D4C98l4jFXgv4PhXgqrkVPDcq+FUuX2TI2jVLnpJs3LVroRYCpfe+dhsVv/ADNcqK3YqIBHW8uhNsdrasxdwPcD0S//ABLdwf8AW48ydxakT/apSKsv4CURF4ezv0G7/Un+6ftnoqsFDZJ1SmknJaJEa+enId/e3I1b2w2L/wAXxkRVXwcSXX8d1p7jWpMxRNAUjWikILoT6U4MGUa5LlWC1VVX7HOuu/5L/AqAejwAAAAArdpfycVq+yZv9FxZCt2l/JxWr7Jm/wBFwHlXuJ/lHpr7Jd+tCPZx4x7if5R6a+yXfrQj2cAAAArVoGZIe/b0OLKVq0DMkPft6HALP8yRN+7oaWUrVn+ZIm/d0NLKAAAAAAAAAAAAzSuOk8fkYUNLM0rjpPH5GFANLAAAAAAAAAAAAAclL5pndw/CpS7PM7TG4XE0ulL5pndw/CpS7PM7TG4XE0C/gAAAAAAAAAAAAKBaHnaX3CYnF0ojNMluGYUKXaHnaX3CYnF0ojNMluGYUA6wAAAAAAAAAAAAGaVO0ngcvCppZmlTtJ4HLwqaWAAAAAAAAAAAApto/i5Da/qlyKbaP4uQ2v6oE1VDRyT2OxKTBD1Q0ck9jsSkwAAAAAAAAAAAAzT57/feuaWZp89/vvXA0sAAAAAAAAAAAABD1v0cnNjcSELZx4uf2s6xNVv0cnNjcSELZx4uf2s6wFyAAAAAAAAAAAAAZpXHSePyMKGlmaVx0nj8jChpYAAAAAAAAAAADkpfNM7uH4VOs5KXzTO7h+FQKXZ5naY3C4ml/KBZ5naY3C4ml/AAAAAAAAAAAAUC0PO0vuExOL+UC0PO0vuExOAulEZpktwzCh1nJRGaZLcMwodYAAAAAAAAAAADNKnaTwOXhU0szSp2k8Dl4VA0sAAAAAAAAAAAABWrQMyQ9+3ocLP8yRN+7oaLQMyQ9+3ocLP8yRN+7oaBZQAAAAAAAAAAAAGafPf771zSzNPnv9965pYAAAAAAAAAAACHrfo5ObG4kJgh636OTmxuJAIWzjxc/tZ1i5FNs48XP7WdYuQAAAAAAAAAAADNK46Tx+RhQ0szSuOk8fkYUA0sAAAAAAAAAAAAByUvmmd3D8KlLs8ztMbhcTS6Uvmmd3D8KlLs8ztMbhcTQL+AAAAAAAAAAAAApto/i5Da/qk1VDRyT2OxKQto/i5Da/qk1VDRyT2OxKBMAAAAAAAAAAAAAM0qdpPA5eFTSzNKnaTwOXhU0sAAAAAAAAAAABWrQMyQ9+3ocWUrVoGZIe/b0OAWf5kib93Q0spWrP8AMkTfu6GllAAAAAAAAAAAAZp89/vvXNLM0+e/33rgaWAAAAAAAAAAAAAh636OTmxuJCFs48XP7WdYmq36OTmxuJCFs48XP7WdYC5AAAAAAAAAAAAAKBaHnaX3CYnF0ojNMluGYUKXaHnaX3CYnF0ojNMluGYUA6wAAAAAAAAAAOSl80zu4fhU6zkpfNM7uH4VApdnmdpjcLiaX8oFnmdpjcLiaX8AAAAAAAAAAABTbR/FyG1/VLkU20fxchtf1QJqqGjknsdiUmCHqho5J7HYlJgAAAAAAAAAAABmlTtJ4HLwqaWZpU7SeBy8KgaWAAAAAAAAAAAAArVoGZIe/b0OFn+ZIm/d0NFoGZIe/b0OFn+ZIm/d0NAsoAAAAAAAAAAAADNK46Tx+RhQ0szSuOk8fkYUNLAAAAAAAAAAAAQ9b9HJzY3EhMEPW/Ryc2NxIBC2ceLn9rOsXIptnHi5/azrFyAAAAAAAAAAAAUC0PO0vuExOL+UC0PO0vuExOAulEZpktwzCh1nJRGaZLcMwodYAAAAAAAAAAAclL5pndw/CpS7PM7TG4XE0ulL5pndw/CpS7PM7TG4XE0C/gAAAAAAAAAAAAKbaP4uQ2v6pNVQ0ck9jsSkLaP4uQ2v6pNVQ0ck9jsSgTAAAAAAAAAAAAADNPnv9965pZmnz3++9c0sAAAAAAAAAAABWrQMyQ9+3ocWUrVoGZIe/b0OAWf5kib93Q0spWrP8yRN+7oaWUAAAAAAAAAAABmlcdJ4/IwoaWZpXHSePyMKAaWAAAAAAAAAAAAAh636OTmxuJCFs48XP7WdYmq36OTmxuJCFs48XP7WdYC5AAAAAAAAAAAAAKBaHnaX3CYnF0ojNMluGYUKXaHnaX3CYnF0ojNMluGYUA6wAAAAAAAAAAAAGaVO0ngcvCppZmlTtJ4HLwqaWAAAAAAAAAAAApto/i5Da/qlyKbaP4uQ2v6oE1VDRyT2OxKTBD1Q0ck9jsSkwAAAAAAAAAAAAzT57/feuaWZp89/vvXA0sAAAAAAAAAAAABWrQMyQ9+3ocLP8yRN+7oaLQMyQ9+3ocLP8yRN+7oaBZQAAAAAAAAAAAAGaVx0nj8jChpZmlcdJ4/IwoaWAAAAAAAAAAAA5KXzTO7h+FTrOSl80zu4fhUCl2eZ2mNwuJpfygWeZ2mNwuJpfwAAAAAAAAAAAFAtDztL7hMTi/lAtDztL7hMTgLpRGaZLcMwodZyURmmS3DMKHWAAAAAAAAAAAAzSp2k8Dl4VNLM0qdpPA5eFQNLAAAAAAAAAAAAAU20fxchtf1Saqho5J7HYlIW0fxchtf1Saqho5J7HYlAmAAAAAAAAAAAAAGafPf771zSzNPnv9965pYAAAAAAAAAAACHrfo5ObG4kJgh636OTmxuJAIWzjxc/tZ1i5FNs48XP7WdYuQAAAAAAAAAAADNK46Tx+RhQ0szSuOk8fkYUA0sAAAAAAAAAAAAByUvmmd3D8KlLs8ztMbhcTS6Uvmmd3D8KlLs8ztMbhcTQL+AAAAAwbuzvkmk/taD+nFHcY/JNOfa0b9OEO7O+SaT+1oP6cUdxj8k059rRv04QG8gAAAAAAAAAAAAAAAAAAAAAAAAAAAAAAAAAAAAAAAAAAAAAAAAAAAAAAAAAAUy0uzartolHMl6flnJMQkXvE5AVGxoN/mW5b09Coqf3LmAPJlI9yXOJMu97a1S75dV4vdEo5rkT+zlRf8AQtVRu5coGiZ2FN1opSNTToao5JVkLvEFV8zuNXOT+6em89EgD+JeDCloEOBLw2QoMJqMZDY1GtY1EuRERPAiJ5D+wAMwtUsUqxaFGWdmmRaOpjg3e7pVERYl3EnfGrxPu8/EvkvuMXme5LpJsdUla1yb4N/E6JJua67Yjl6T1uAPPdRO5fq7Qs5CnKy0hGp2JDVHNl+9d5gX/wDqS9Vd+KIvlRT0FChsgwmQoTGw4bGo1rGpcjUTwIieRD+gAAAAAACt2l/JxWr7Jm/0XFkK3aX8nFavsmb/AEXAeVe4n+Uemvsl360I9nHjHuJ/lHpr7Jd+tCPZwAAACtWgZkh79vQ4spWrQMyQ9+3ocAs/zJE37uhpZStWf5kib93Q0soAAAAAAAAAAADNK46Tx+RhQ0szSuOk8fkYUA0sAAAAAAAAAAAAByUvmmd3D8KlLs8ztMbhcTS6Uvmmd3D8KlLs8ztMbhcTQL+AAAAAAAAAAAAAoFoedpfcJicXSiM0yW4ZhQpdoedpfcJicXSiM0yW4ZhQDrAAAAAAAAAAAAAZpU7SeBy8KmlmaVO0ngcvCppYAAAAAAAAAAACm2j+LkNr+qXIpto/i5Da/qgTVUNHJPY7EpMEPVDRyT2OxKTAAAAAAAAAAAADNPnv9965pZmnz3++9cDSwAAAAAAAAAAAAEPW/Ryc2NxIQtnHi5/azrE1W/Ryc2NxIQtnHi5/azrAXIAAAAAAAAAAAABmlcdJ4/IwoaWZpXHSePyMKGlgAAAAAAAAAAAOSl80zu4fhU6zkpfNM7uH4VApdnmdpjcLiaX8oFnmdpjcLiaX8AAAAAAAAAD/ABzmt/qcibVP579D/wDMZ6yDQf2UC0PO0vuExOLx7tldZgc4hQbQZmA6lZdWx4Sp3lPA9F/4lPdJNV6ojNMluGYUOsjaJnJVKKkkWZgoveWf8af4UOxs3LOVEbMQVVfIj0Gkmr9gfy2Ixy3Ne1V8yKf0eAAAAAAAAAZpU7SeBy8KmlmaVO0ngcvCoGlgAAAAAAAAAAAAK1aBmSHv29DhZ/mSJv3dDRaBmSHv29DhZ/mSJv3dDQLKAAAAAAAAAAAAAzT57/feuaWZp89/vvXNLAAAAAAAAAAAAQ9b9HJzY3EhMEPW/Ryc2NxIBC2ceLn9rOsXIptnHi5/azrFyAAAAAAAAAAAAZpXHSePyMKGlmaVx0nj8jCgGlgAAAAAAAAAAAAOSl80zu4fhUpdnmdpjcLiaXSl80zu4fhUpdnmdpjcLiaBfwAAAAAAAAAAAAFNtH8XIbX9UmqoaOSex2JSFtH8XIbX9UmqoaOSex2JQJgAAAAAAAAAAAABmlTtJ4HLwqaWZpU7SeBy8KmlgAAAAAAAAAAAK1aBmSHv29DiylatAzJD37ehwCz/ADJE37uhpZStWf5kib93Q0soAAAAAAAAAAADNPnv9965pZmnz3++9cDSwAAAAAAAAAAAAEPW/Ryc2NxIQtnHi5/azrE1W/Ryc2NxIQtnHi5/azrAXIAAAAAAAAAAAABQLQ87S+4TE4ulEZpktwzChS7Q87S+4TE4ulEZpktwzCgHWAAAAAAAAAAByUvmmd3D8KnWclL5pndw/CoFLs8ztMbhcTS/lAs8ztMbhcTS/gAAAAAAAAAAAKbaP4uQ2v6pcim2j+LkNr+qBNVQ0ck9jsSkwQ9UNHJPY7EpMAAAAAAAAAAAAM0qdpPA5eFTSzNKnaTwOXhUDSwAAAAAAAAAAAAFatAzJD37ehws/wAyRN+7oaLQMyQ9+3ocLP8AMkTfu6GgWUAAAAAAAAAAAABmlcdJ4/IwoaWZpXHSePyMKGlgAAAAAAAAAAAIet+jk5sbiQmCHrfo5ObG4kAhbOPFz+1nWLkU2zjxc/tZ1i5AAAAAAAAAAAAKBaHnaX3CYnF/KBaHnaX3CYnAXSiM0yW4ZhQ6zkojNMluGYUOsAAAAAAAAAAAOSl80zu4fhUpdnmdpjcLiaXSl80zu4fhUpdnmdpjcLiaBfwAAAAAAAAAAAAFNtH8XIbX9UmqoaOSex2JSFtH8XIbX9UmqoaOSex2JQJgAAAAAAAAAAAABmnz3++9c0szT57/AH3rmlgAAAAAAAAAAAK1aBmSHv29DiylatAzJD37ehwCz/MkTfu6GllK1Z/mSJv3dDSygAAAAAAAAAAAM0rjpPH5GFDSzNK46Tx+RhQDSwAAAAAAAAAAAAEPW/Ryc2NxIQtnHi5/azrE1W/Ryc2NxIQtnHi5/azrAXIAAAAAAAAAAAABQLQ87S+4TE4ulEZpktwzChS7Q87S+4TE4ulEZpktwzCgHWAAAAAAAAAAAAAzSp2k8Dl4VNLM0qdpPA5eFTSwAAAAAAAAAAAFNtH8XIbX9UuRTbR/FyG1/VAmqoaOSex2JSYIeqGjknsdiUmAAAAAAAAAAAAGafPf771zSzNPnv8AfeuBpYAAAAAAAAAAAACtWgZkh79vQ4Wf5kib93Q0WgZkh79vQ4Wf5kib93Q0CygAAAAAAAAAAAAM0rjpPH5GFDSzNK46Tx+RhQ0sAAAAAAAAAAAByUvmmd3D8KnWclL5pndw/CoFLs8ztMbhcTS/lAs8ztMbhcTS/gAAAAAAAAAAAKBaHnaX3CYnF/KBaHnaX3CYnAXSiM0yW4ZhQ6zkojNMluGYUOsAAAAAAAAAAABmlTtJ4HLwqaWZpU7SeBy8KgaWAAAAAAAAAAAAApto/i5Da/qk1VDRyT2OxKQto/i5Da/qk1VDRyT2OxKBMAAAAAAAAAAAAAM0+e/33rmlmafPf771zSwAAAAAAAAAAAEPW/Ryc2NxITBD1v0cnNjcSAQtnHi5/azrFyKbZx4uf2s6xcgAAAAAAAAAAAGaVx0nj8jChpZmlcdJ4/IwoBpYAAAAAAAAAAAADkpfNM7uH4VKXZ5naY3C4ml0pfNM7uH4VKXZ5naY3C4mgX8AAAABg3dnfJNJ/a0H9OKO4x+Sac+1o36cId2d8k0n9rQf04o7jH5Jpz7WjfpwgN5AAAAAAAAAAAAAAAAAAAAAAAAAAAAAAAAAAAAAAAAAAAAAAAAAAAAAAAAAAAAAAAAAAAAAAAAAAAAACt2l/JxWr7Jm/wBFxZCt2l/JxWr7Jm/0XAeVe4n+Uemvsl360I9nHjHuJ/lHpr7Jd+tCPZwAAACtWgZkh79vQ4spWrQMyQ9+3ocAs/zJE37uhpZStWf5kib93Q0soAAAAAAAAAAADNK46Tx+RhQ0szSuOk8fkYUA0sAAAAAAAAAAAAByUvmmd3D8KlLs8ztMbhcTS6Uvmmd3D8KlLs8ztMbhcTQL+AAAAAAAAAAAAAoFoedpfcJicXSiM0yW4ZhQpdoedpfcJicXSiM0yW4ZhQDrAAAAAAAAAAAAAZpU7SeBy8KmlmaVO0ngcvCppYAAAAAAAAAAACm2j+LkNr+qXIpto/i5Da/qgTVUNHJPY7EpMEPVDRyT2OxKTAAAAAAAAAAAADNPnv8AfeuaWZp89/vvXA0sAAAAAAAAAAAABD1v0cnNjcSELZx4uf2s6xNVv0cnNjcSELZx4uf2s6wFyAAAAAAAAAAAAAZpXHSePyMKGlmaVx0nj8jChpYAAAAAAAAAAADkpfNM7uH4VOs5KXzTO7h+FQKXZ5naY3C4ml/KBZ5naY3C4ml/AAAAAAAAAza2CQnJ2JRSycpMTCMSLwu9Q1fwb+DdfchnHvHS30XPf9O/sPSALfG2vXYtU2op1089VVtHZVGfNM1VaaPNfvVSGoTfMu7D8Y0pMwHI2NLxoblS9EexUW7+56aKBaHnaX3CYnGfftfUjirfdm12k8GUNoyfc1HNkZpWql6KkJ1yp+B/baIpJyojaPnFVfIkF3YeiKIzTJbhmFDrG/a+pHE92bXaTwecoNBUy6I1IdFz/Dv4roD0u/0PQVEMmIdEyTJ1VdNNgMbGVVvVXo1OFx+XjvOsGlm7Qqy6YpmmI0XOBg04Vv1dM68+oACubwAAAAAGaVO0ngcvCppZmlTtJ4HLwqBpYAAAAAAAAAAAACtWgZkh79vQ4Wf5kib93Q0WgZkh79vQ4Wf5kib93Q0CygAAAAAAAAAAAAM0+e/33rmlmafPf771zSwAAAAAAAAAAAEPW/Ryc2NxITBD1v0cnNjcSAQtnHi5/azrFyKbZx4uf2s6xcgAAAAAAAAAAAGaVx0nj8jChpZmlcdJ4/IwoBpYAAAAAAAAAAAADkpfNM7uH4VKXZ5naY3C4ml0pfNM7uH4VKXZ5naY3C4mgX8AAAAAAAAAAAABTbR/FyG1/VJqqGjknsdiUhbR/FyG1/VJqqGjknsdiUCYAAAAAAAAAAAAAZpU7SeBy8KmlmaVO0ngcvCppYAAAAAAAAAAACtWgZkh79vQ4spWrQMyQ9+3ocAs/wAyRN+7oaWUrVn+ZIm/d0NLKAAAAAAAAAAAAzT57/feuaWZp89/vvXA0sAAAAAAAAAAAABD1v0cnNjcSELZx4uf2s6xNVv0cnNjcSELZx4uf2s6wFyAAAAAAAAAAAAAUC0PO0vuExOLpRGaZLcMwoUu0PO0vuExOLpRGaZLcMwoB1gAAAAAAAAAAclL5pndw/Cp1nJS+aZ3cPwqBS7PM7TG4XE0v5QLPM7TG4XE0v4AAAAAAAAAAACm2j+LkNr+qXIpto/i5Da/qgTVUNHJPY7EpMEPVDRyT2OxKTAAAAAAAAAAAADNKnaTwOXhU0szSp2k8Dl4VA0sAAAAAAAAAAAABWrQMyQ9+3ocLP8AMkTfu6Gi0DMkPft6HCz/ADJE37uhoFlAAAAAAAAAAAAAZpXHSePyMKGlmaVx0nj8jChpYAAAAAAAAAAACHrfo5ObG4kJgh636OTmxuJAIWzjxc/tZ1i5FNs48XP7WdYuQAAAAAAAAAAACgWh52l9wmJxfygWh52l9wmJwF0ojNMluGYUOs5KIzTJbhmFDrAAAAAAAAAAADkpfNM7uH4VKXZ5naY3C4ml0pfNM7uH4VKXZ5naY3C4mgX8AAAAAAAAAAAABTbR/FyG1/VJqqGjknsdiUhbR/FyG1/VJqqGjknsdiUCYAAAAAAAAAAAAAZp89/vvXNLM0+e/wB965pYAAAAAAAAAAACtWgZkh79vQ4spWrQMyQ9+3ocAs/zJE37uhpZStWf5kib93Q0soAAAAAAAAAAADNK46Tx+RhQ0szSuOk8fkYUA0sAAAAAAAAAAAABD1v0cnNjcSELZx4uf2s6xNVv0cnNjcSELZx4uf2s6wFyAAAAAAAAAAAAAUC0PO0vuExOLpRGaZLcMwoUu0PO0vuExOLpRGaZLcMwoB1gAAAAAAAAAAAAM0qdpPA5eFTSzNKnaTwOXhU0sAAAAAAAAAAABTbR/FyG1/VLkU20fxchtf1QJqqGjknsdiUmCHqho5J7HYlJgAAAAAAAAAAABmnz3++9c0szT57/AH3rgaWAAAAAAAAAAAAArVoGZIe/b0OFn+ZIm/d0NFoGZIe/b0OFn+ZIm/d0NAsoAAAAAAAAAAAADNK46Tx+RhQ0szSuOk8fkYUNLAAAAAAAAAAAAclL5pndw/Cp1nJS+aZ3cPwqBS7PM7TG4XE0v5QLPM7TG4XE0v4AAAAAAAAAAACgWh52l9wmJxfygWh52l9wmJwF0ojNMluGYUOs5KIzTJbhmFDrAAAAAAAAAAAAZpU7SeBy8KmlmaVO0ngcvCoGlgAAAAAAAAAAAAKbaP4uQ2v6pNVQ0ck9jsSkLaP4uQ2v6pNVQ0ck9jsSgTAAAAAAAAAAAAADNPnv9965pZmnz3++9c0sAAAAAAAAAAABD1v0cnNjcSEwQ9b9HJzY3EgELZx4uf2s6xcim2ceLn9rOsXIAAAAAAAAAAABmlcdJ4/IwoaWZpXHSePyMKAaWAAAAAAAAAAAAA5KXzTO7h+FSl2eZ2mNwuJpdKXzTO7h+FSl2eZ2mNwuJoF/AAAAAYN3Z3yTSf2tB/TijuMfkmnPtaN+nCHdnfJNJ/a0H9OKO4x+Sac+1o36cIDeQAAAAAAAAAAAAAAAAAAAAAAAAAAAAAAAAAAAAAAAAAAAAAAAAAAAAAAAAAAAAAAAAAAAAAAAAAAAAArdpfycVq+yZv8ARcWQrdpfycVq+yZv9FwHlXuJ/lHpr7Jd+tCPZx4x7if5R6a+yXfrQj2cAAAArVoGZIe/b0OLKVq0DMkPft6HALP8yRN+7oaWUrVn+ZIm/d0NLKAAAAAAAAAAAAzSuOk8fkYUNLM0rjpPH5GFANLAAAAAAAAAAAAAclL5pndw/CpS7PM7TG4XE0ulL5pndw/CpS7PM7TG4XE0C/gAAAAAAAAAAAAKBaHnaX3CYnF0ojNMluGYUKXaHnaX3CYnF0ojNMluGYUA6wAAAAAAAAAAAAGaVO0ngcvCppZmlTtJ4HLwqaWAAAAAAAAAAAApto/i5Da/qlyKbaP4uQ2v6oE1VDRyT2OxKTBD1Q0ck9jsSkwAAAAAAAAAAAAzT57/AH3rmlmafPf771wNLAAAAAAAAAAAAAQ9b9HJzY3EhC2ceLn9rOsTVb9HJzY3EhC2ceLn9rOsBcgAAAAAAAAAAAAGaVx0nj8jChpZmlcdJ4/IwoaWAAAAAAAAAAAA5KXzTO7h+FTrOSl80zu4fhUCl2eZ2mNwuJpfygWeZ2mNwuJpfwAAAAAAAAAAAFAtDztL7hMTi/lAtDztL7hMTgLpRGaZLcMwodZyURmmS3DMKHWAAAAAAAAAAAAzSp2k8Dl4VNLM0qdpPA5eFQNLAAAAAAAAAAAAAVq0DMkPft6HCz/MkTfu6Gi0DMkPft6HCz/MkTfu6GgWUAAAAAAAAAAAABmnz3++9c0szT57/feuaWAAAAAAAAAAAAh636OTmxuJCYIet+jk5sbiQCFs48XP7WdYuRTbOPFz+1nWLkAAAAAAAAAAAAzSuOk8fkYUNLM0rjpPH5GFANLAAAAAAAAAAAAAclL5pndw/CpS7PM7TG4XE0ulL5pndw/CpS7PM7TG4XE0C/gAAAAAAAAAAAAKbaP4uQ2v6pNVQ0ck9jsSkLaP4uQ2v6pNVQ0ck9jsSgTAAAAAAAAAAAAADNKnaTwOXhU0szSp2k8Dl4VNLAAAAAAAAAAAAVq0DMkPft6HFlK1aBmSHv29DgFn+ZIm/d0NLKVqz/MkTfu6GllAAAAAAAAAAAAZp89/vvXNLM0+e/33rgaWAAAAAAAAAAAAAh636OTmxuJCFs48XP7WdYmq36OTmxuJCFs48XP7WdYC5AAAAAAAAAAAAAKBaHnaX3CYnF0ojNMluGYUKXaHnaX3CYnF0ojNMluGYUA6wAAAAAAAAAAOSl80zu4fhU6zkpfNM7uH4VApdnmdpjcLiaX8oFnmdpjcLiaX8AAAAAAAAAAABTbR/FyG1/VLkU20fxchtf1QJqqGjknsdiUmCHqho5J7HYlJgAAAAAAAAAAABmlTtJ4HLwqaWZpU7SeBy8KgaWAAAAAAAAAAAAArVoGZIe/b0OFn+ZIm/d0NFoGZIe/b0OFn+ZIm/d0NAsoAAAAAAAAAAAADNK46Tx+RhQ0szSuOk8fkYUNLAAAAAAAAAAAAQ9b9HJzY3EhMEPW/Ryc2NxIBC2ceLn9rOsXIptnHi5/azrFyAAAAAAAAAAAAUC0PO0vuExOL+UC0PO0vuExOAulEZpktwzCh1nJRGaZLcMwodYAAAAAAAAAAAclL5pndw/CpS7PM7TG4XE0ulL5pndw/CpS7PM7TG4XE0C/gAAAAAAAAAAAAKbaP4uQ2v6pNVQ0ck9jsSkLaP4uQ2v6pNVQ0ck9jsSgTAAAAAAAAAAAAADNPnv8AfeuaWZp89/vvXNLAAAAAAAAAAAAVq0DMkPft6HFlK1aBmSHv29DgFn+ZIm/d0NLKVqz/ADJE37uhpZQAAAAAAAAAAAGaVx0nj8jChpZmlcdJ4/IwoBpYAAAAAAAAAAAACHrfo5ObG4kIWzjxc/tZ1iarfo5ObG4kIWzjxc/tZ1gLkAAAAAAAAAAAAAoFoedpfcJicXSiM0yW4ZhQpdoedpfcJicXSiM0yW4ZhQDrAAAAAAAAAAAAAZpU7SeBy8KmlmaVO0ngcvCppYAAAAAAAAAAACm2j+LkNr+qXIpto/i5Da/qgTVUNHJPY7EpMEPVDRyT2OxKTAAAAAAAAAAAADNPnv8AfeuaWZp89/vvXA0sAAAAAAAAAAAABWrQMyQ9+3ocLP8AMkTfu6Gi0DMkPft6HCz/ADJE37uhoFlAAAAAAAAAAAAAZpXHSePyMKGlmaVx0nj8jChpYAAAAAAAAAAADkpfNM7uH4VOs5KXzTO7h+FQKXZ5naY3C4ml/KBZ5naY3C4ml/AAAAAAAAAAAAUC0PO0vuExOL+UC0PO0vuExOAulEZpktwzCh1nJRGaZLcMwodYAAAAAAAAAAADNKnaTwOXhU0szSp2k8Dl4VA0sAAAAAAAAAAAABTbR/FyG1/VJqqGjknsdiUhbR/FyG1/VJqqGjknsdiUCYAAAAAAAAAAAAAZp89/vvXNLM0+e/33rmlgAAAAAAAAAAAIet+jk5sbiQmCHrfo5ObG4kAhbOPFz+1nWLkU2zjxc/tZ1i5AAAAAAAAAAAAM0rjpPH5GFDSzNK46Tx+RhQDSwAAAAAAAAAAAAHJS+aZ3cPwqUuzzO0xuFxNLpS+aZ3cPwqUuzzO0xuFxNAv4AAAADBu7O+SaT+1oP6cUdxj8k059rRv04Q7s75JpP7Wg/pxR3GPyTTn2tG/ThAbyAAAAAAAAAAAAAAAAAAAAAAAAAAAAAAAAAAAAAAAAAAAAAAAAAAAAAAAAAAAAAAAAAAAAAAAAAAAAAFbtL+TitX2TN/ouLIVu0v5OK1fZM3+i4Dyr3E/yj019ku/WhHs48Y9xP8o9NfZLv1oR7OAAAAVq0DMkPft6HFlK1aBmSHv29DgFn+ZIm/d0NLKVqz/MkTfu6GllAAAAAAAAAAAAZpXHSePyMKGlmaVx0nj8jCgGlgAAAAAAAAAAAAOSl80zu4fhUpdnmdpjcLiaXSl80zu4fhUpdnmdpjcLiaBfwAAAAAAAAAAAAFAtDztL7hMTi6URmmS3DMKFLtDztL7hMTi6URmmS3DMKAdYAAAAAAAAAAAADNKnaTwOXhU0szSp2k8Dl4VNLAAAAAAAAAAAAU20fxchtf1S5FNtH8XIbX9UCaqho5J7HYlJgh6oaOSex2JSYAAAAAAAAAAAAZp89/vvXNLM0+e/33rgaWAAAAAAAAAAAAAh636OTmxuJCFs48XP7WdYmq36OTmxuJCFs48XP7WdYC5AAAAAAAAAAAAAM0rjpPH5GFDSzNK46Tx+RhQ0sAAAAAAAAAAAByUvmmd3D8KnWclL5pndw/CoFLs8ztMbhcTS/lAs8ztMbhcTS/gAAAAAAAAAAAKBaHnaX3CYnF/KBaHnaX3CYnAXSiM0yW4ZhQ6zkojNMluGYUOsAAAAAAAAAAABmlTtJ4HLwqaWZpU7SeBy8KgaWAAAAAAAAAAAAArVoGZIe/b0OFn+ZIm/d0NFoGZIe/b0OFn+ZIm/d0NAsoAAAAAAAAAAAADNPnv9965pZmnz3++9c0sAAAAAAAAAAABD1v0cnNjcSEwQ9b9HJzY3EgELZx4uf2s6xcim2ceLn9rOsXIAAAAAAAAAAABmlcdJ4/IwoaWZpXHSePyMKAaWAAAAAAAAAAAAA5KXzTO7h+FSl2eZ2mNwuJpdKXzTO7h+FSl2eZ2mNwuJoF/AAAAAAAAAAAAAU20fxchtf1Saqho5J7HYlIW0fxchtf1Saqho5J7HYlAmAAAAAAAAAAAAAGaVO0ngcvCppZmlTtJ4HLwqaWAAAAAAAAAAAArVoGZIe/b0OLKVq0DMkPft6HALP8yRN+7oaWUrVn+ZIm/d0NLKAAAAAAAAAAAAzT57/feuaWZp89/vvXA0sAAAAAAAAAAAABD1v0cnNjcSELZx4uf2s6xNVv0cnNjcSELZx4uf2s6wFyAAAAAAAAAAAAAUC0PO0vuExOLpRGaZLcMwoUu0PO0vuExOLpRGaZLcMwoB1gAAAAAAAAAAclL5pndw/Cp1nJS+aZ3cPwqBS7PM7TG4XE0v5QLPM7TG4XE0v4AAAAAAAAAAACm2j+LkNr+qXIpto/i5Da/qgTVUNHJPY7EpMEPVDRyT2OxKTAAAAAAAAAAAADNKnaTwOXhU0szSp2k8Dl4VA0sAAAAAAAAAAAABWrQMyQ9+3ocLP8yRN+7oaLQMyQ9+3ocLP8yRN+7oaBZQAAAAAAAAAAAAGaVx0nj8jChpZmlcdJ4/IwoaWAAAAAAAAAAAAh636OTmxuJCYIet+jk5sbiQCFs48XP7WdYuRTbOPFz+1nWLkAAAAAAAAAAAAoFoedpfcJicX8oFoedpfcJicBdKIzTJbhmFDrOSiM0yW4ZhQ6wAAAAAAAAAAA5KXzTO7h+FSl2eZ2mNwuJpdKXzTO7h+FSl2eZ2mNwuJoF/AAAAAAAAAAAAAU20fxchtf1Saqho5J7HYlIW0fxchtf1Saqho5J7HYlAmAAAAAAAAAAAAAGafPf771zSzNPnv9965pYAAAAAAAAAAACtWgZkh79vQ4spWrQMyQ9+3ocAs/zJE37uhpZStWf5kib93Q0soAAAAAAAAAAADNK46Tx+RhQ0szSuOk8fkYUA0sAAAAAAAAAAAABD1v0cnNjcSELZx4uf2s6xNVv0cnNjcSELZx4uf2s6wFyAAAAAAAAAAAAAUC0PO0vuExOLpRGaZLcMwoUu0PO0vuExOLpRGaZLcMwoB1gAAAAAAAAAAAAM0qdpPA5eFTSzNKnaTwOXhU0sAAAAAAAAAAABTbR/FyG1/VLkU20fxchtf1QJqqGjknsdiUmCHqho5J7HYlJgAAAAAAAAAAABmnz3++9c0szT57/feuBpYAAAAAAAAAAAACtWgZkh79vQ4Wf5kib93Q0WgZkh79vQ4Wf5kib93Q0CygAAAAAAAAAAAAM0rjpPH5GFDSzNK46Tx+RhQ0sAAAAAAAAAAAByUvmmd3D8KnWclL5pndw/CoFLs8ztMbhcTS/lAs8ztMbhcTS/gAAAAAAAAAAAKBaHnaX3CYnF/KBaHnaX3CYnAXSiM0yW4ZhQ6zkojNMluGYUOsAAAAAAAAAAABmlTtJ4HLwqaWZpU7SeBy8KgaWAAAAAAAAAAAAApto/i5Da/qk1VDRyT2OxKQto/i5Da/qk1VDRyT2OxKBMAAAAAAAAAAAAAM0+e/33rmlmafPf771zSwAAAAAAAAAAAEPW/Ryc2NxITBD1v0cnNjcSAQtnHi5/azrFyKbZx4uf2s6xcgAAAAAAAAAAAGaVx0nj8jChpZmlcdJ4/IwoBpYAAAAAAAAAAAADkpfNM7uH4VKXZ5naY3C4ml0pfNM7uH4VKXZ5naY3C4mgX8AAAABg3dnfJNJ/a0H9OKO4x+Sac+1o36cId2d8k0n9rQf04o7jH5Jpz7WjfpwgN5AAAAAAAAAAAAAAAAAAAAAAAAAAAAAAAAAAAAAAAAAAAAAAAAAAAAAAAAAAAAAAAAAAAAAAAAAAAAACt2l/JxWr7Jm/0XFkK3aX8nFavsmb/RcB5V7if5R6a+yXfrQj2ceMe4n+Uemvsl360I9nAAAAK1aBmSHv29DiylatAzJD37ehwCz/ADJE37uhpZStWf5kib93Q0soAAAAAAAAAAADNK46Tx+RhQ0szSuOk8fkYUA0sAAAAAAAAAAAAByUvmmd3D8KlLs8ztMbhcTS6Uvmmd3D8KlLs8ztMbhcTQL+AAAAAAAAAAAAAoFoedpfcJicXSiM0yW4ZhQpdoedpfcJicXSiM0yW4ZhQDrAAAAAAAAAAAAAZpU7SeBy8KmlmaVO0ngcvCppYAAAAAAAAAAACm2j+LkNr+qXIpto/i5Da/qgTVUNHJPY7EpMEPVDRyT2OxKTAAAAAAAAAAAADNPnv9965pZmnz3++9cDSwAAAAAAAAAAAAEPW/Ryc2NxIQtnHi5/azrE1W/Ryc2NxIQtnHi5/azrAXIAAAAAAAAAAAABmlcdJ4/IwoaWZpXHSePyMKGlgAAAAAAAAAAAOSl80zu4fhU6zkpfNM7uH4VApdnmdpjcLiaX8oFnmdpjcLiaX8AAAAAAAAAAABQLQ87S+4TE4v5QLQ87S+4TE4C6URmmS3DMKHWclEZpktwzCh1gAAAAAAAAAAAM0qdpPA5eFTSzNKnaTwOXhUDSwAAAAAAAAAAAAFatAzJD37ehws/zJE37uhotAzJD37ehws/zJE37uhoFlAAAAAAAAAAAAAZp89/vvXNLM0+e/wB965pYAAAAAAAAAAACHrfo5ObG4kJgh636OTmxuJAIWzjxc/tZ1i5FNs48XP7WdYuQAAAAAAAAAAADNK46Tx+RhQ0szSuOk8fkYUA0sAAAAAAAAAAAAByUvmmd3D8KlLs8ztMbhcTS6Uvmmd3D8KlLs8ztMbhcTQL+AAAAAAAAAAAAApto/i5Da/qk1VDRyT2OxKQto/i5Da/qk1VDRyT2OxKBMAAAAAAAAAAAAAM0qdpPA5eFTSzNKnaTwOXhU0sAAAAAAAAAAABWrQMyQ9+3ocWUrVoGZIe/b0OAWf5kib93Q0spWrP8yRN+7oaWUAAAAAAAAAAABmnz3++9c0szT57/AH3rgaWAAAAAAAAAAAAAh636OTmxuJCFs48XP7WdYmq36OTmxuJCFs48XP7WdYC5AAAAAAAAAAAAAKBaHnaX3CYnF0ojNMluGYUKXaHnaX3CYnF0ojNMluGYUA6wAAAAAAAAAAOSl80zu4fhU6zkpfNM7uH4VApdnmdpjcLiaX8oFnmdpjcLiaX8AAAAAAAAAAABTbR/FyG1/VLkU20fxchtf1QJqqGjknsdiUmCHqho5J7HYlJgAAAAAAAAAAABmlTtJ4HLwqaWZpU7SeBy8KgaWAAAAAAAAAAAAArVoGZIe/b0OFn+ZIm/d0NFoGZIe/b0OFn+ZIm/d0NAsoAAAAAAAAAAAADNK46Tx+RhQ0szSuOk8fkYUNLAAAAAAAAAAAAQ9b9HJzY3EhMEPW/Ryc2NxIBC2ceLn9rOsXIptnHi5/azrFyAAAAAAAAAAAAUC0PO0vuExOL+UC0PO0vuExOAulEZpktwzCh1nJRGaZLcMwodYAAAAAAAAAAAclL5pndw/CpS7PM7TG4XE0ulL5pndw/CpS7PM7TG4XE0C/gAAAAAAAAAAAAKbaP4uQ2v6pNVQ0ck9jsSkLaP4uQ2v6pNVQ0ck9jsSgTAAAAAAAAAAAAADNPnv9965pZmnz3++9c0sAAAAAAAAAAABWrQMyQ9+3ocWUrVoGZIe/b0OAWf5kib93Q0spWrP8yRN+7oaWUAAAAAAAAAAABmlcdJ4/IwoaWZpXHSePyMKAaWAAAAAAAAAAAAAh636OTmxuJCFs48XP7WdYmq36OTmxuJCFs48XP7WdYC5AAAAAAAAAAAAAKBaHnaX3CYnF0ojNMluGYUKXaHnaX3CYnF0ojNMluGYUA6wAAAAAAAAAAAAGaVO0ngcvCppZmlTtJ4HLwqaWAAAAAAAAAAAApto/i5Da/qlyKbaP4uQ2v6oE1VDRyT2OxKTBD1Q0ck9jsSkwAAAAAAAAAAAAzT57/feuaWZp89/vvXA0sAAAAAAAAAAAABWrQMyQ9+3ocLP8yRN+7oaLQMyQ9+3ocLP8yRN+7oaBZQAAAAAAAAAAAAGaVx0nj8jChpZmlcdJ4/IwoaWAAAAAAAAAAAA5KXzTO7h+FTrOSl80zu4fhUCl2eZ2mNwuJpfygWeZ2mNwuJpfwAAAAAAAAAAAFAtDztL7hMTi/lAtDztL7hMTgLpRGaZLcMwodZyURmmS3DMKHWAAAAAAAAAAAAzSp2k8Dl4VNLM0qdpPA5eFQNLAAAAAAAAAAAAAU20fxchtf1Saqho5J7HYlIW0fxchtf1Saqho5J7HYlAmAAAAAAAAAAAAAGafPf771zSzNPnv8AfeuaWAAAAAAAAAAAAh636OTmxuJCYIet+jk5sbiQCFs48XP7WdYuRTbOPFz+1nWLkAAAAAAAAAAAAzSuOk8fkYUNLM0rjpPH5GFANLAAAAAAAAAAAAAclL5pndw/CpS7PM7TG4XE0ulL5pndw/CpS7PM7TG4XE0C/gAAAAMG7s75JpP7Wg/pxR3GPyTTn2tG/ThDuzvkmk/taD+nFHcY/JNOfa0b9OEBvIAAAAAAAAAAAAAAAAAAAAAAAAAAAAAAAAAAAAAAAAAAAAAAAAAAAAAAAAAAAAAAAAAAAAAAAAAAAAAVu0v5OK1fZM3+i4shW7S/k4rV9kzf6LgPKvcT/KPTX2S79aEezjxj3E/yj019ku/WhHs4AAABWrQMyQ9+3ocWUrVoGZIe/b0OAWf5kib93Q0spWrP8yRN+7oaWUAAAAAAAAAAABmlcdJ4/IwoaWZpXHSePyMKAaWAAAAAAAAAAAAA5KXzTO7h+FSl2eZ2mNwuJpdKXzTO7h+FSl2eZ2mNwuJoF/AAAAAAAAAAAAAUC0PO0vuExOLpRGaZLcMwoUu0PO0vuExOLpRGaZLcMwoB1gAAAAAAAAAAAAM0qdpPA5eFTSzNKnaTwOXhU0sAAAAAAAAAAABTbR/FyG1/VLkU20fxchtf1QJqqGjknsdiUmCHqho5J7HYlJgAAAAAAAAAAABmnz3++9c0szT57/feuBpYAAAAAAAAAAAACHrfo5ObG4kIWzjxc/tZ1iarfo5ObG4kIWzjxc/tZ1gLkAAAAAAAAAAAAAzSuOk8fkYUNLM0rjpPH5GFDSwAAAAAAAAAAAHJS+aZ3cPwqdZyUvmmd3D8KgUuzzO0xuFxNL+UCzzO0xuFxNL+AAAAAAAAAAAAoFoedpfcJicX8oFoedpfcJicBdKIzTJbhmFDrOSiM0yW4ZhQ6wAAAAAAAAAAAGaVO0ngcvCppZmlTtJ4HLwqBpYAAAAAAAAAAAACtWgZkh79vQ4Wf5kib93Q0WgZkh79vQ4Wf5kib93Q0CygAAAAAAAAAAAAM0+e/wB965pZmnz3++9c0sAAAAAAAAAAABD1v0cnNjcSEwQ9b9HJzY3EgELZx4uf2s6xcim2ceLn9rOsXIAAAAAAAAAAABmlcdJ4/IwoaWZpXHSePyMKAaWAAAAAAAAAAAAA5KXzTO7h+FSl2eZ2mNwuJpdKXzTO7h+FSl2eZ2mNwuJoF/AAAAAAAAAAAAAU20fxchtf1Saqho5J7HYlIW0fxchtf1Saqho5J7HYlAmAAAAAAAAAAAAAGaVO0ngcvCppZmlTtJ4HLwqaWAAAAAAAAAAAArVoGZIe/b0OLKVq0DMkPft6HALP8yRN+7oaWUrVn+ZIm/d0NLKAAAAAAAAAAAAzT57/AH3rmlmafPf771wNLAAAAAAAAAAAAAQ9b9HJzY3EhC2ceLn9rOsTVb9HJzY3EhC2ceLn9rOsBcgAAAAAAAAAAAAFAtDztL7hMTi6URmmS3DMKFLtDztL7hMTi6URmmS3DMKAdYAAAAAAAAAAHJS+aZ3cPwqdZyUvmmd3D8KgUuzzO0xuFxNL+UCzzO0xuFxNL+AAAAAAAAAAAApto/i5Da/qlyKbaP4uQ2v6oE1VDRyT2OxKTBD1Q0ck9jsSkwAAAAAAAAAAAAzSp2k8Dl4VNLM0qdpPA5eFQNLAAAAAAAAAAAAAVq0DMkPft6HCz/MkTfu6Gi0DMkPft6HCz/MkTfu6GgWUAAAAAAAAAAAABmlcdJ4/IwoaWZpXHSePyMKGlgAAAAAAAAAAAIet+jk5sbiQmCHrfo5ObG4kAhbOPFz+1nWLkU2zjxc/tZ1i5AAAAAAAAAAAAKBaHnaX3CYnF/KBaHnaX3CYnAXSiM0yW4ZhQ6zkojNMluGYUOsAAAAAAAAAAAOSl80zu4fhUpdnmdpjcLiaXSl80zu4fhUpdnmdpjcLiaBfwAAAAAAAAAAAAFNtH8XIbX9UmqoaOSex2JSFtH8XIbX9UmqoaOSex2JQJgAAAAAAAAAAAABmnz3++9c0szT57/feuaWAAAAAAAAAAAArVoGZIe/b0OLKVq0DMkPft6HALP8AMkTfu6GllK1Z/mSJv3dDSygAAAAAAAAAAAM0rjpPH5GFDSzNK46Tx+RhQDSwAAAAAAAAAAAAEPW/Ryc2NxIQtnHi5/azrE1W/Ryc2NxIQtnHi5/azrAXIAAAAAAAAAAAABQLQ87S+4TE4ulEZpktwzChS7Q87S+4TE4ulEZpktwzCgHWAAAAAAAAAAAAAzSp2k8Dl4VNLM0qdpPA5eFTSwAAAAAAAAAAAFNtH8XIbX9UuRTbR/FyG1/VAmqoaOSex2JSYIeqGjknsdiUmAAAAAAAAAAAAGafPf771zSzNPnv9964GlgAAAAAAAAAAAAK1aBmSHv29DhZ/mSJv3dDRaBmSHv29DhZ/mSJv3dDQLKAAAAAAAAAAAAAzSuOk8fkYUNLM0rjpPH5GFDSwAAAAAAAAAAAHJS+aZ3cPwqdZyUvmmd3D8KgUuzzO0xuFxNL+UCzzO0xuFxNL+AAAAAAAAAAAAoFoedpfcJicX8oFoedpfcJicBdKIzTJbhmFDrOSiM0yW4ZhQ6wAAAAAAAAAAAGaVO0ngcvCppZmlTtJ4HLwqBpYAAAAAAAAAAAACm2j+LkNr+qTVUNHJPY7EpC2j+LkNr+qTVUNHJPY7EoEwAAAAAAAAAAAAAzT57/AH3rmlmafPf771zSwAAAAAAAAAAAEPW/Ryc2NxITBD1v0cnNjcSAQtnHi5/azrFyKbZx4uf2s6xcgAAAAAAAAAAAGaVx0nj8jChpZmlcdJ4/IwoBpYAAAAAAAAAAAADkpfNM7uH4VKXZ5naY3C4ml0pfNM7uH4VKXZ5naY3C4mgX8AAAABg3dnfJNJ/a0H9OKO4x+Sac+1o36cId2d8k0n9rQf04o7jH5Jpz7WjfpwgN5AAAAAAAAAAAAAAAAAAAAAAAAAAAAAAAAAAAAAAAAAAAAAAAAAAAAAAAAAAAAAAAAAAAAAAAAAAAAACt2l/JxWr7Jm/0XFkK3aX8nFavsmb/AEXAeVe4n+Uemvsl360I9nHjHuJ/lHpr7Jd+tCPZwAAACtWgZkh79vQ4spWrQMyQ9+3ocAs/zJE37uhpZStWf5kib93Q0soAAAAAAAAAAADNK46Tx+RhQ0szSuOk8fkYUA0sAAAAAAAAAAAAByUvmmd3D8KlLs8ztMbhcTS6Uvmmd3D8KlLs8ztMbhcTQL+AAAAAAAAAAAAAoFoedpfcJicXSiM0yW4ZhQpdoedpfcJicXSiM0yW4ZhQDrAAAAAAAAAAAAAZpU7SeBy8KmlmaVO0ngcvCppYAAAAAAAAAAACm2j+LkNr+qXIpto/i5Da/qgTVUNHJPY7EpMEPVDRyT2OxKTAAAAAAAAAAAADNPnv9965pZmnz3++9cDSwAAAAAAAAAAAAEPW/Ryc2NxIQtnHi5/azrE1W/Ryc2NxIQtnHi5/azrAXIAAAAAAAAAAAABmlcdJ4/IwoaWZpXHSePyMKGlgAAAAAAAAAAAOSl80zu4fhU6zkpfNM7uH4VApdnmdpjcLiaX8oFnmdpjcLiaX8AAAAAAAAAAABQLQ87S+4TE4v5QLQ87S+4TE4C6URmmS3DMKHWclEZpktwzCh1gAAAAAAAAAAAM0qdpPA5eFTSzNKnaTwOXhUDSwAAAAAAAAAAAAFatAzJD37ehws/zJE37uhotAzJD37ehws/zJE37uhoFlAAAAAAAAAAAAAZp89/vvXNLM0+e/33rmlgAAAAAAAAAAAIet+jk5sbiQmCHrfo5ObG4kAhbOPFz+1nWLkU2zjxc/tZ1i5AAAAAAAAAAAAM0rjpPH5GFDSzNK46Tx+RhQDSwAAAAAAAAAAAAHJS+aZ3cPwqUuzzO0xuFxNLpS+aZ3cPwqUuzzO0xuFxNAv4AAAAAAAAAAAACm2j+LkNr+qTVUNHJPY7EpC2j+LkNr+qTVUNHJPY7EoEwAAAAAAAAAAAAAzSp2k8Dl4VNLM0qdpPA5eFTSwAAAAAAAAAAAFatAzJD37ehxZStWgZkh79vQ4BZ/mSJv3dDSylas/wAyRN+7oaWUAAAAAAAAAAABmnz3++9c0szT57/feuBpYAAAAAAAAAAAACHrfo5ObG4kIWzjxc/tZ1iarfo5ObG4kIWzjxc/tZ1gLkAAAAAAAAAAAAAoFoedpfcJicXSiM0yW4ZhQpdoedpfcJicXSiM0yW4ZhQDrAAAAAAAAAAA5KXzTO7h+FTrOSl80zu4fhUCl2eZ2mNwuJpfygWeZ2mNwuJpfwAAAAAAAAAAAFNtH8XIbX9UuRTbR/FyG1/VAmqoaOSex2JSYIeqGjknsdiUmAAAAAAAAAAAAGaVO0ngcvCppZmlTtJ4HLwqBpYAAAAAAAAAAAACtWgZkh79vQ4Wf5kib93Q0WgZkh79vQ4Wf5kib93Q0CygAAAAAAAAAAAAM0rjpPH5GFDSzNK46Tx+RhQ0sAAAAAAAAAAABD1v0cnNjcSEwQ9b9HJzY3EgELZx4uf2s6xcim2ceLn9rOsXIAAAAAAAAAAABQLQ87S+4TE4v5QLQ87S+4TE4C6URmmS3DMKHWclEZpktwzCh1gAAAAAAAAAAByUvmmd3D8KlLs8ztMbhcTS6Uvmmd3D8KlLs8ztMbhcTQL+AAAAAAAAAAAAApto/i5Da/qk1VDRyT2OxKQto/i5Da/qk1VDRyT2OxKBMAAAAAAAAAAAAAM0+e/33rmlmafPf771zSwAAAAAAAAAAAFatAzJD37ehxZStWgZkh79vQ4BZ/mSJv3dDSylas/zJE37uhpZQAAAAAAAAAAAGaVx0nj8jChpZmlcdJ4/IwoBpYAAAAAAAAAAAACHrfo5ObG4kIWzjxc/tZ1iarfo5ObG4kIWzjxc/tZ1gLkAAAAAAAAAAAAAoFoedpfcJicXSiM0yW4ZhQpdoedpfcJicXSiM0yW4ZhQDrAAAAAAAAAAAAAZpU7SeBy8KmlmaVO0ngcvCppYAAAAAAAAAAACm2j+LkNr+qXIpto/i5Da/qgTVUNHJPY7EpMEPVDRyT2OxKTAAAAAAAAAAAADNPnv9965pZmnz3++9cDSwAAAAAAAAAAAAFatAzJD37ehws/zJE37uhotAzJD37ehws/zJE37uhoFlAAAAAAAAAAAAAZpXHSePyMKGlmaVx0nj8jChpYAAAAAAAAAAADkpfNM7uH4VOs5KXzTO7h+FQKXZ5naY3C4ml/KBZ5naY3C4ml/AAAAAAAAAAAAUC0PO0vuExOL+UC0PO0vuExOAulEZpktwzCh1nJRGaZLcMwodYAAAAAAAAAAADNKnaTwOXhU0szSp2k8Dl4VA0sAAAAAAAAAAAABTbR/FyG1/VJqqGjknsdiUhbR/FyG1/VJqqGjknsdiUCYAAAAAAAAAAAAAZp89/vvXNLM0+e/33rmlgAAAAAAAAAAAIet+jk5sbiQmCHrfo5ObG4kAhbOPFz+1nWLkU2zjxc/tZ1i5AAAAAAAAAAAAM0rjpPH5GFDSzNK46Tx+RhQDSwAAAAAAAAAAAAHJS+aZ3cPwqUuzzO0xuFxNLpS+aZ3cPwqUuzzO0xuFxNAv4AAAADBu7O+SaT+1oP6cUdxj8k059rRv04Q7s75JpP7Wg/pxR3GPyTTn2tG/ThAbyAAAAAAAAAAAAAAAAAAAAAAAAAAAAAAAAAAAAAAAAAAAAAAAAAAAAAAAAAAAAAAAAAAAAAAAAAAAAAFbtL+TitX2TN/ouLIVu0v5OK1fZM3+i4Dyr3E/wAo9NfZLv1oR7OPGPcT/KPTX2S79aEezgAAAFatAzJD37ehxZStWgZkh79vQ4BZ/mSJv3dDSylas/zJE37uhpZQAAAAAAAAAAAGaVx0nj8jChpZmlcdJ4/IwoBpYAAAAAAAAAAAADkpfNM7uH4VKXZ5naY3C4ml0pfNM7uH4VKXZ5naY3C4mgX8AAAAAAAAAAAABQLQ87S+4TE4ulEZpktwzChS7Q87S+4TE4ulEZpktwzCgHWAAAAAAAAAAAAAzSp2k8Dl4VNLM0qdpPA5eFTSwAAAAAAAAAAAFNtH8XIbX9UuRTbR/FyG1/VAmqoaOSex2JSYIeqGjknsdiUmAAAAAAAAAAAAGafPf771zSzNPnv9964GlgAAAAAAAAAAAAIet+jk5sbiQhbOPFz+1nWJqt+jk5sbiQhbOPFz+1nWAuQAAAAAAAAAAAADNK46Tx+RhQ0szSuOk8fkYUNLAAAAAAAAAAAAclL5pndw/Cp1nJS+aZ3cPwqBS7PM7TG4XE0v5QLPM7TG4XE0v4AAAAAAAAAAACgWh52l9wmJxfygWh52l9wmJwF0ojNMluGYUOs5KIzTJbhmFDrAAAAAAAAAAAAZpU7SeBy8KmlmaVO0ngcvCoGlgAAAAAAAAAAAAK1aBmSHv29DhZ/mSJv3dDRaBmSHv29DhZ/mSJv3dDQLKAAAAAAAAAAAAAzT57/feuaWZp89/vvXNLAAAAAAAAAAAAQ9b9HJzY3EhMEPW/Ryc2NxIBC2ceLn9rOsXIptnHi5/azrFyAAAAAAAAAAAAZpXHSePyMKGlmaVx0nj8jCgGlgAAAAAAAAAAAAOSl80zu4fhUpdnmdpjcLiaXSl80zu4fhUpdnmdpjcLiaBfwAAAAAAAAAAAAFNtH8XIbX9UmqoaOSex2JSFtH8XIbX9UmqoaOSex2JQJgAAAAAAAAAAAABmlTtJ4HLwqaWZpU7SeBy8KmlgAAAAAAAAAAAK1aBmSHv29DiylatAzJD37ehwCz/MkTfu6GllK1Z/mSJv3dDSygAAAAAAAAAAAM0+e/33rmlmafPf771wNLAAAAAAAAAAAAAQ9b9HJzY3EhC2ceLn9rOsTVb9HJzY3EhC2ceLn9rOsBcgAAAAAAAAAAAAFAtDztL7hMTi6URmmS3DMKFLtDztL7hMTi6URmmS3DMKAdYAAAAAAAAAAHJS+aZ3cPwqdZyUvmmd3D8KgUuzzO0xuFxNL+UCzzO0xuFxNL+AAAAAAAAAAAApto/i5Da/qlyKbaP4uQ2v6oE1VDRyT2OxKTBD1Q0ck9jsSkwAAAAAAAAAAAAzSp2k8Dl4VNLM0qdpPA5eFQNLAAAAAAAAAAAAAVq0DMkPft6HCz/MkTfu6Gi0DMkPft6HCz/MkTfu6GgWUAAAAAAAAAAAABmlcdJ4/IwoaWZpXHSePyMKGlgAAAAAAAAAAAIet+jk5sbiQmCHrfo5ObG4kAhbOPFz+1nWLkU2zjxc/tZ1i5AAAAAAAAAAAAKBaHnaX3CYnF/KBaHnaX3CYnAXSiM0yW4ZhQ6zkojNMluGYUOsAAAAAAAAAAAOSl80zu4fhUpdnmdpjcLiaXSl80zu4fhUpdnmdpjcLiaBfwAAAAAAAAAAAAFNtH8XIbX9UmqoaOSex2JSFtH8XIbX9UmqoaOSex2JQJgAAAAAAAAAAAABmnz3++9c0szT57/feuaWAAAAAAAAAAAArVoGZIe/b0OLKVq0DMkPft6HALP8yRN+7oaWUrVn+ZIm/d0NLKAAAAAAAAAAAAzSuOk8fkYUNLM0rjpPH5GFANLAAAAAAAAAAAAAQ9b9HJzY3EhC2ceLn9rOsTVb9HJzY3EhC2ceLn9rOsBcgAAAAAAAAAAAAFAtDztL7hMTi6URmmS3DMKFLtDztL7hMTi6URmmS3DMKAdYAAAAAAAAAAAADNKnaTwOXhU0szSp2k8Dl4VNLAAAAAAAAAAAAU20fxchtf1S5FNtH8XIbX9UCaqho5J7HYlJgh6oaOSex2JSYAAAAAAAAAAAAZp89/vvXNLM0+e/33rgaWAAAAAAAAAAAAArVoGZIe/b0OFn+ZIm/d0NFoGZIe/b0OFn+ZIm/d0NAsoAAAAAAAAAAAADNK46Tx+RhQ0szSuOk8fkYUNLAAAAAAAAAAAAclL5pndw/Cp1nJS+aZ3cPwqBS7PM7TG4XE0v5QLPM7TG4XE0v4AAAAAAAAAAACgWh52l9wmJxfygWh52l9wmJwF0ojNMluGYUOs5KIzTJbhmFDrAAAAAAAAAAAAZpU7SeBy8KmlmaVO0ngcvCoGlgAAAAAAAAAAAAKbaP4uQ2v6pNVQ0ck9jsSkLaP4uQ2v6pNVQ0ck9jsSgTAAAAAAAAAAAAADNPnv9965pZmnz3++9c0sAAAAAAAAAAABD1v0cnNjcSEwQ9b9HJzY3EgELZx4uf2s6xcim2ceLn9rOsXIAAAAAAAAAAABmlcdJ4/IwoaWZpXHSePyMKAaWAAAAAAAAAAAAA5KXzTO7h+FSl2eZ2mNwuJpdKXzTO7h+FSl2eZ2mNwuJoF/AAAAAYN3Z3yTSf2tB/TijuMfkmnPtaN+nCHdnfJNJ/a0H9OKO4x+Sac+1o36cIDeQAAAAAAAAAAAAAAAAAAAAAAAAAAAAAAAAAAAAAAAAAAAAAAAAAAAAAAAAAAAAAAAAAAAAAAAAAAAAArdpfycVq+yZv9FxZCt2l/JxWr7Jm/0XAeVe4n+Uemvsl360I9nHjHuJ/lHpr7Jd+tCPZwAAACtWgZkh79vQ4spWrQMyQ9+3ocAs/zJE37uhpZStWf5kib93Q0soAAAAAAAAAAADNK46Tx+RhQ0szSuOk8fkYUA0sAAAAAAAAAAAAByUvmmd3D8KlLs8ztMbhcTS6Uvmmd3D8KlLs8ztMbhcTQL+AAAAAAAAAAAAAoFoedpfcJicXSiM0yW4ZhQpdoedpfcJicXSiM0yW4ZhQDrAAAAAAAAAAAAAZpU7SeBy8KmlmaVO0ngcvCppYAAAAAAAAAAACm2j+LkNr+qXIpto/i5Da/qgTVUNHJPY7EpMEPVDRyT2OxKTAAAAAAAAAAAADNPnv9965pZmnz3++9cDSwAAAAAAAAAAAAEPW/Ryc2NxIQtnHi5/azrE1W/Ryc2NxIQtnHi5/azrAXIAAAAAAAAAAAABmlcdJ4/IwoaWZpXHSePyMKGlgAAAAAAAAAAAOSl80zu4fhU6zkpfNM7uH4VApdnmdpjcLiaX8oFnmdpjcLiaX8AAAAAAAAAAABQLQ87S+4TE4v5QLQ87S+4TE4C6URmmS3DMKHWclEZpktwzCh1gAAAAAAAAAAAM0qdpPA5eFTSzNKnaTwOXhUDSwAAAAAAAAAAAAFatAzJD37ehws/wAyRN+7oaLQMyQ9+3ocLP8AMkTfu6GgWUAAAAAAAAAAAABmnz3++9c0szT57/feuaWAAAAAAAAAAAAh636OTmxuJCYIet+jk5sbiQCFs48XP7WdYuRTbOPFz+1nWLkAAAAAAAAAAAAzSuOk8fkYUNLM0rjpPH5GFANLAAAAAAAAAAAAAclL5pndw/CpS7PM7TG4XE0ulL5pndw/CpS7PM7TG4XE0C/gAAAAAAAAAAAAKbaP4uQ2v6pNVQ0ck9jsSkLaP4uQ2v6pNVQ0ck9jsSgTAAAAAAAAAAAAADNKnaTwOXhU0szSp2k8Dl4VNLAAAAAAAAAAAAVq0DMkPft6HFlK1aBmSHv29DgFn+ZIm/d0NLKVqz/MkTfu6GllAAAAAAAAAAAAZp89/vvXNLM0+e/33rgaWAAAAAAAAAAAAAh636OTmxuJCFs48XP7WdYmq36OTmxuJCFs48XP7WdYC5AAAAAAAAAAAAAKBaHnaX3CYnF0ojNMluGYUKXaHnaX3CYnF0ojNMluGYUA6wAAAAAAAAAAOSl80zu4fhU6zkpfNM7uH4VApdnmdpjcLiaX8oFnmdpjcLiaX8AAAAAAAAAAABTbR/FyG1/VLkU20fxchtf1QJqqGjknsdiUmCHqho5J7HYlJgAAAAAAAAAAABmlTtJ4HLwqaWZpU7SeBy8KgaWAAAAAAAAAAAAArVoGZIe/b0OFn+ZIm/d0NFoGZIe/b0OFn+ZIm/d0NAsoAAAAAAAAAAAADNK46Tx+RhQ0szSuOk8fkYUNLAAAAAAAAAAAAQ9b9HJzY3EhMEPW/Ryc2NxIBC2ceLn9rOsXIptnHi5/azrFyAAAAAAAAAAAAUC0PO0vuExOL+UC0PO0vuExOAulEZpktwzCh1nJRGaZLcMwodYAAAAAAAAAAAclL5pndw/CpS7PM7TG4XE0ulL5pndw/CpS7PM7TG4XE0C/gAAAAAAAAAAAAKbaP4uQ2v6pNVQ0ck9jsSkLaP4uQ2v6pNVQ0ck9jsSgTAAAAAAAAAAAAADNPnv9965pZmnz3++9c0sAAAAAAAAAAABWrQMyQ9+3ocWUrVoGZIe/b0OAWf5kib93Q0spWrP8yRN+7oaWUAAAAAAAAAAABmlcdJ4/IwoaWZpXHSePyMKAaWAAAAAAAAAAAAAh636OTmxuJCFs48XP7WdYmq36OTmxuJCFs48XP7WdYC5AAAAAAAAAAAAAKBaHnaX3CYnF0ojNMluGYUKXaHnaX3CYnF0ojNMluGYUA6wAAAAAAAAAAAAGaVO0ngcvCppZmlTtJ4HLwqaWAAAAAAAAAAAApto/i5Da/qlyKbaP4uQ2v6oE1VDRyT2OxKTBD1Q0ck9jsSkwAAAAAAAAAAAAzT57/feuaWZp89/vvXA0sAAAAAAAAAAAABWrQMyQ9+3ocLP8yRN+7oaLQMyQ9+3ocLP8yRN+7oaBZQAAAAAAAAAAAAGaVx0nj8jChpZmlcdJ4/IwoaWAAAAAAAAAAAA5KXzTO7h+FTrOSl80zu4fhUCl2eZ2mNwuJpfygWeZ2mNwuJpfwAAAAAAAAAAAFAtDztL7hMTi/lAtDztL7hMTgLpRGaZLcMwodZyURmmS3DMKHWAAAAAAAAAAAAzSp2k8Dl4VNLM0qdpPA5eFQNLAAAAAAAAAAAAAU20fxchtf1Saqho5J7HYlIW0fxchtf1Saqho5J7HYlAmAAAAAAAAAAAAAGafPf771zSzNPnv9965pYAAAAAAAAAAACHrfo5ObG4kJgh636OTmxuJAIWzjxc/tZ1i5FNs48XP7WdYuQAAAAAAAAAAADNK46Tx+RhQ0szSuOk8fkYUA0sAAAAAAAAAAAAByUvmmd3D8KlLs8ztMbhcTS6Uvmmd3D8KlLs8ztMbhcTQL+AAAAAwbuzvkmk/taD+nFHcY/JNOfa0b9OEO7O+SaT+1oP6cUdxj8k059rRv04QG8gAAAAAAAAAAAAAAAAAAAAAAAAAAAAAAAAAAAAAAAAAAAAAAAAAAAAAAAAAAAAAAAAAAAAAAAAAAAABW7S/k4rV9kzf6LiyFbtL+TitX2TN/ouA8q9xP8o9NfZLv1oR7OPGPcT/ACj019ku/WhHs4AAABWrQMyQ9+3ocWUrVoGZIe/b0OAWf5kib93Q0spWrP8AMkTfu6GllAAAAAAAAAAAAZpXHSePyMKGlmaVx0nj8jCgGlgAAAAAAAAAAAAOSl80zu4fhUpdnmdpjcLiaXSl80zu4fhUpdnmdpjcLiaBfwAAAAAAAAAAAAFAtDztL7hMTi6URmmS3DMKFLtDztL7hMTi6URmmS3DMKAdYAAAAAAAAAAAADNKnaTwOXhU0szSp2k8Dl4VNLAAAAAAAAAAAAU20fxchtf1S5FNtH8XIbX9UCaqho5J7HYlJgh6oaOSex2JSYAAAAAAAAAAAAZp89/vvXNLM0+e/wB964GlgAAAAAAAAAAAAIet+jk5sbiQhbOPFz+1nWJqt+jk5sbiQhbOPFz+1nWAuQAAAAAAAAAAAADNK46Tx+RhQ0szSuOk8fkYUNLAAAAAAAAAAAAclL5pndw/Cp1nJS+aZ3cPwqBS7PM7TG4XE0v5QLPM7TG4XE0v4AAAAAAAAAAACgWh52l9wmJxfygWh52l9wmJwF0ojNMluGYUOs5KIzTJbhmFDrAAAAAAAAAAAAZpU7SeBy8KmlmaVO0ngcvCoGlgAAAAAAAAAAAAK1aBmSHv29DhZ/mSJv3dDRaBmSHv29DhZ/mSJv3dDQLKAAAAAAAAAAAAAzT57/feuaWZp89/vvXNLAAAAAAAAAAAAQ9b9HJzY3EhMEPW/Ryc2NxIBC2ceLn9rOsXIptnHi5/azrFyAAAAAAAAAAAAZpXHSePyMKGlmaVx0nj8jCgGlgAAAAAAAAAAAAOSl80zu4fhUpdnmdpjcLiaXSl80zu4fhUpdnmdpjcLiaBfwAAAAAAAAAAAAFNtH8XIbX9UmqoaOSex2JSFtH8XIbX9UmqoaOSex2JQJgAAAAAAAAAAAABmlTtJ4HLwqaWZpU7SeBy8KmlgAAAAAAAAAAAK1aBmSHv29DiylatAzJD37ehwCz/ADJE37uhpZStWf5kib93Q0soAAAAAAAAAAADNPnv9965pZmnz3++9cDSwAAAAAAAAAAAAEPW/Ryc2NxIQtnHi5/azrE1W/Ryc2NxIQtnHi5/azrAXIAAAAAAAAAAAABQLQ87S+4TE4ulEZpktwzChS7Q87S+4TE4ulEZpktwzCgHWAAAAAAAAAAByUvmmd3D8KnWclL5pndw/CoFLs8ztMbhcTS/lAs8ztMbhcTS/gAAAAAAAAAAAKbaP4uQ2v6pcim2j+LkNr+qBNVQ0ck9jsSkwQ9UNHJPY7EpMAAAAAAAAAAAAM0qdpPA5eFTSzNKnaTwOXhUDSwAAAAAAAAAAAAFatAzJD37ehws/wAyRN+7oaLQMyQ9+3ocLP8AMkTfu6GgWUAAAAAAAAAAAABmlcdJ4/IwoaWZpXHSePyMKGlgAAAAAAAAAAAIet+jk5sbiQmCHrfo5ObG4kAhbOPFz+1nWLkU2zjxc/tZ1i5AAAAAAAAAAAAKBaHnaX3CYnF/KBaHnaX3CYnAXSiM0yW4ZhQ6zkojNMluGYUOsAAAAAAAAAAAOSl80zu4fhUpdnmdpjcLiaXSl80zu4fhUpdnmdpjcLiaBfwAAAAAAAAAAAAFNtH8XIbX9UmqoaOSex2JSFtH8XIbX9UmqoaOSex2JQJgAAAAAAAAAAAABmnz3++9c0szT57/AH3rmlgAAAAAAAAAAAK1aBmSHv29DiylatAzJD37ehwCz/MkTfu6GllK1Z/mSJv3dDSygAAAAAAAAAAAM0rjpPH5GFDSzNK46Tx+RhQDSwAAAAAAAAAAAAEPW/Ryc2NxIQtnHi5/azrE1W/Ryc2NxIQtnHi5/azrAXIAAAAAAAAAAAABQLQ87S+4TE4ulEZpktwzChS7Q87S+4TE4ulEZpktwzCgHWAAAAAAAAAAAAAzSp2k8Dl4VNLM0qdpPA5eFTSwAAAAAAAAAAAFNtH8XIbX9UuRTbR/FyG1/VAmqoaOSex2JSYIeqGjknsdiUmAAAAAAAAAAAAGafPf771zSzNPnv8AfeuBpYAAAAAAAAAAAACtWgZkh79vQ4Wf5kib93Q0WgZkh79vQ4Wf5kib93Q0CygAAAAAAAAAAAAM0rjpPH5GFDSzNK46Tx+RhQ0sAAAAAAAAAAAByUvmmd3D8KnWclL5pndw/CoFLs8ztMbhcTS/lAs8ztMbhcTS/gAAAAAAAAAAAKBaHnaX3CYnF/KBaHnaX3CYnAXSiM0yW4ZhQ6zkojNMluGYUOsAAAAAAAAAAABmlTtJ4HLwqaWZpU7SeBy8KgaWAAAAAAAAAAAAApto/i5Da/qk1VDRyT2OxKQto/i5Da/qk1VDRyT2OxKBMAAAAAAAAAAAAAM0+e/33rmlmafPf771zSwAAAAAAAAAAAEPW/Ryc2NxITBD1v0cnNjcSAQtnHi5/azrFyKbZx4uf2s6xcgAAAAAAAAAAAGaVx0nj8jChpZmlcdJ4/IwoBpYAAAAAAAAAAAADkpfNM7uH4VKXZ5naY3C4ml0pfNM7uH4VKXZ5naY3C4mgX8AAAABg3dnfJNJ/a0H9OKO4x+Sac+1o36cId2d8k0n9rQf04o7jH5Jpz7WjfpwgN5AAAAAAAAAAAAAAAAAAAAAAAAAAAAAAAAAAAAAAAAAAAAAAAAAAAAAAAAAAAAAAAAAAAAAAAAAAAAACt2l/JxWr7Jm/wBFxZCt2l/JxWr7Jm/0XAeVe4n+Uemvsl360I9nHjHuJ/lHpr7Jd+tCPZwAAACtWgZkh79vQ4spWrQMyQ9+3ocAs/zJE37uhpZStWf5kib93Q0soAAAAAAAAAAADNK46Tx+RhQ0szSuOk8fkYUA0sAAAAAAAAAAAAByUvmmd3D8KlLs8ztMbhcTS6Uvmmd3D8KlLs8ztMbhcTQL+AAAAAAAAAAAAAoFoedpfcJicXSiM0yW4ZhQpdoedpfcJicXSiM0yW4ZhQDrAAAAAAAAAAAAAZpU7SeBy8KmlmaVO0ngcvCppYAAAAAAAAAAACm2j+LkNr+qXIpto/i5Da/qgTVUNHJPY7EpMEPVDRyT2OxKTAAAAAAAAAAAADNPnv8AfeuaWZp89/vvXA0sAAAAAAAAAAAABD1v0cnNjcSELZx4uf2s6xNVv0cnNjcSELZx4uf2s6wFyAAAAAAAAAAAAAZpXHSePyMKGlmaVx0nj8jChpYAAAAAAAAAAADkpfNM7uH4VOs5KXzTO7h+FQKXZ5naY3C4ml/KBZ5naY3C4ml/AAAAAAAAAAAAUC0PO0vuExOL+UC0PO0vuExOAulEZpktwzCh1nJRGaZLcMwodYAAAAAAAAAAADNKnaTwOXhU0szSp2k8Dl4VA0sAAAAAAAAAAAABWrQMyQ9+3ocLP8yRN+7oaLQMyQ9+3ocLP8yRN+7oaBZQAAAAAAAAAAAAGafPf771zSzNPnv9965pYAAAAAAAAAAACHrfo5ObG4kJgh636OTmxuJAIWzjxc/tZ1i5FNs48XP7WdYuQAAAAAAAAAAADNK46Tx+RhQ0szSuOk8fkYUA0sAAAAAAAAAAAAByUvmmd3D8KlLs8ztMbhcTS6Uvmmd3D8KlLs8ztMbhcTQL+AAAAAAAAAAAAApto/i5Da/qk1VDRyT2OxKQto/i5Da/qk1VDRyT2OxKBMAAAAAAAAAAAAAM0qdpPA5eFTSzNKnaTwOXhU0sAAAAAAAAAAABWrQMyQ9+3ocWUrVoGZIe/b0OAWf5kib93Q0spWrP8yRN+7oaWUAAAAAAAAAAABmnz3++9c0szT57/feuBpYAAAAAAAAAAAACHrfo5ObG4kIWzjxc/tZ1iarfo5ObG4kIWzjxc/tZ1gLkAAAAAAAAAAAAAoFoedpfcJicXSiM0yW4ZhQpdoedpfcJicXSiM0yW4ZhQDrAAAAAAAAAAA5KXzTO7h+FTrOSl80zu4fhUCl2eZ2mNwuJpfygWeZ2mNwuJpfwAAAAAAAAAAAFNtH8XIbX9UuRTbR/FyG1/VAmqoaOSex2JSYIeqGjknsdiUmAAAAAAAAAAAAGaVO0ngcvCppZmlTtJ4HLwqBpYAAAAAAAAAAAACtWgZkh79vQ4Wf5kib93Q0WgZkh79vQ4Wf5kib93Q0CygAAAAAAAAAAAAM0rjpPH5GFDSzNK46Tx+RhQ0sAAAAAAAAAAABD1v0cnNjcSEwQ9b9HJzY3EgELZx4uf2s6xcim2ceLn9rOsXIAAAAAAAAAAABQLQ87S+4TE4v5QLQ87S+4TE4C6URmmS3DMKHWclEZpktwzCh1gAAAAAAAAAAByUvmmd3D8KlLs8ztMbhcTS6Uvmmd3D8KlLs8ztMbhcTQL+AAAAAAAAAAAAApto/i5Da/qk1VDRyT2OxKQto/i5Da/qk1VDRyT2OxKBMAAAAAAAAAAAAAM0+e/wB965pZmnz3++9c0sAAAAAAAAAAABWrQMyQ9+3ocWUrVoGZIe/b0OAWf5kib93Q0spWrP8AMkTfu6GllAAAAAAAAAAAAZpXHSePyMKGlmaVx0nj8jCgGlgAAAAAAAAAAAAIet+jk5sbiQhbOPFz+1nWJqt+jk5sbiQhbOPFz+1nWAuQAAAAAAAAAAAACgWh52l9wmJxdKIzTJbhmFCl2h52l9wmJxdKIzTJbhmFAOsAAAAAAAAAAAABmlTtJ4HLwqaWZpU7SeBy8KmlgAAAAAAAAAAAKbaP4uQ2v6pcim2j+LkNr+qBNVQ0ck9jsSkwQ9UNHJPY7EpMAAAAAAAAAAAAM0+e/wB965pZmnz3++9cDSwAAAAAAAAAAAAFatAzJD37ehws/wAyRN+7oaLQMyQ9+3ocLP8AMkTfu6GgWUAAAAAAAAAAAABmlcdJ4/IwoaWZpXHSePyMKGlgAAAAAAAAAAAOSl80zu4fhU6zkpfNM7uH4VApdnmdpjcLiaX8oFnmdpjcLiaX8AAAAAAAAAAABQLQ87S+4TE4v5QLQ87S+4TE4C6URmmS3DMKHWclEZpktwzCh1gAAAAAAAAAAAM0qdpPA5eFTSzNKnaTwOXhUDSwAAAAAAAAAAAAFNtH8XIbX9UmqoaOSex2JSFtH8XIbX9UmqoaOSex2JQJgAAAAAAAAAAAABmnz3++9c0szT57/feuaWAAAAAAAAAAAAh636OTmxuJCYIet+jk5sbiQCFs48XP7WdYuRTbOPFz+1nWLkAAAAAAAAAAAAzSuOk8fkYUNLM0rjpPH5GFANLAAAAAAAAAAAAAclL5pndw/CpS7PM7TG4XE0ulL5pndw/CpS7PM7TG4XE0C/gAAAAMG7s75JpP7Wg/pxR3GPyTTn2tG/ThDuzvkmk/taD+nFHcY/JNOfa0b9OEBvIAAAAAAAAAAAAAAAAAAAAAAAAAAAAAAAAAAAAAAAAAAAAAAAAAAAAAAAAAAAAAAAAAAAAAAAAAAAAAVu0v5OK1fZM3+i4shW7S/k4rV9kzf6LgPKvcT/KPTX2S79aEezjxj3E/yj019ku/WhHs4AAABWrQMyQ9+3ocWUrVoGZIe/b0OAWf5kib93Q0spWrP8yRN+7oaWUAAAAAAAAAAABmlcdJ4/IwoaWZpXHSePyMKAaWAAAAAAAAAAAAA5KXzTO7h+FSl2eZ2mNwuJpdKXzTO7h+FSl2eZ2mNwuJoF/AAAAAAAAAAAAAUC0PO0vuExOLpRGaZLcMwoUu0PO0vuExOLpRGaZLcMwoB1gAAAAAAAAAAAAM0qdpPA5eFTSzNKnaTwOXhU0sAAAAAAAAAAABTbR/FyG1/VLkU20fxchtf1QJqqGjknsdiUmCHqho5J7HYlJgAAAAAAAAAAABmnz3++9c0szT57/feuBpYAAAAAAAAAAAACHrfo5ObG4kIWzjxc/tZ1iarfo5ObG4kIWzjxc/tZ1gLkAAAAAAAAAAAAAzSuOk8fkYUNLM0rjpPH5GFDSwAAAAAAAAAAAHJS+aZ3cPwqdZyUvmmd3D8KgUuzzO0xuFxNL+UCzzO0xuFxNL+AAAAAAAAAAAAoFoedpfcJicX8oFoedpfcJicBdKIzTJbhmFDrOSiM0yW4ZhQ6wAAAAAAAAAAAGaVO0ngcvCppZmlTtJ4HLwqBpYAAAAAAAAAAAACtWgZkh79vQ4Wf5kib93Q0WgZkh79vQ4Wf5kib93Q0CygAAAAAAAAAAAAM0+e/33rmlmafPf771zSwAAAAAAAAAAAEPW/Ryc2NxITBD1v0cnNjcSAQtnHi5/azrFyKbZx4uf2s6xcgAAAAAAAAAAAGaVx0nj8jChpZmlcdJ4/IwoBpYAAAAAAAAAAAADkpfNM7uH4VKXZ5naY3C4ml0pfNM7uH4VKXZ5naY3C4mgX8AAAAAAAAAAAABTbR/FyG1/VJqqGjknsdiUhbR/FyG1/VJqqGjknsdiUCYAAAAAAAAAAAAAZpU7SeBy8KmlmaVO0ngcvCppYAAAAAAAAAAACtWgZkh79vQ4spWrQMyQ9+3ocAs/zJE37uhpZStWf5kib93Q0soAAAAAAAAAAADNPnv9965pZmnz3++9cDSwAAAAAAAAAAAAEPW/Ryc2NxIQtnHi5/azrE1W/Ryc2NxIQtnHi5/azrAXIAAAAAAAAAAAABQLQ87S+4TE4ulEZpktwzChS7Q87S+4TE4ulEZpktwzCgHWAAAAAAAAAAByUvmmd3D8KnWclL5pndw/CoFLs8ztMbhcTS/lAs8ztMbhcTS/gAAAAAAAAAAAKbaP4uQ2v6pcim2j+LkNr+qBNVQ0ck9jsSkwQ9UNHJPY7EpMAAAAAAAAAAAAM0qdpPA5eFTSzNKnaTwOXhUDSwAAAAAAAAAAAAFatAzJD37ehws/zJE37uhotAzJD37ehws/zJE37uhoFlAAAAAAAAAAAAAZpXHSePyMKGlmaVx0nj8jChpYAAAAAAAAAAACHrfo5ObG4kJgh636OTmxuJAIWzjxc/tZ1i5FNs48XP7WdYuQAAAAAAAAAAACgWh52l9wmJxfygWh52l9wmJwF0ojNMluGYUOs5KIzTJbhmFDrAAAAAAAAAAADkpfNM7uH4VKXZ5naY3C4ml0pfNM7uH4VKXZ5naY3C4mgX8AAAAAAAAAAAABTbR/FyG1/VJqqGjknsdiUhbR/FyG1/VJqqGjknsdiUCYAAAAAAAAAAAAAZp89/vvXNLM0+e/33rmlgAAAAAAAAAAAK1aBmSHv29DiylatAzJD37ehwCz/MkTfu6GllK1Z/mSJv3dDSygAAAAAAAAAAAM0rjpPH5GFDSzNK46Tx+RhQDSwAAAAAAAAAAAAEPW/Ryc2NxIQtnHi5/azrE1W/Ryc2NxIQtnHi5/azrAXIAAAAAAAAAAAABQLQ87S+4TE4ulEZpktwzChS7Q87S+4TE4ulEZpktwzCgHWAAAAAAAAAAAAAzSp2k8Dl4VNLM0qdpPA5eFTSwAAAAAAAAAAAFNtH8XIbX9UuRTbR/FyG1/VAmqoaOSex2JSYIeqGjknsdiUmAAAAAAAAAAAAGafPf771zSzNPnv9964GlgAAAAAAAAAAAAK1aBmSHv29DhZ/mSJv3dDRaBmSHv29DhZ/mSJv3dDQLKAAAAAAAAAAAAAzSuOk8fkYUNLM0rjpPH5GFDSwAAAAAAAAAAAHJS+aZ3cPwqdZyUvmmd3D8KgUuzzO0xuFxNL+UCzzO0xuFxNL+AAAAAAAAAAAAoFoedpfcJicX8oFoedpfcJicBdKIzTJbhmFDrOSiM0yW4ZhQ6wAAAAAAAAAAAGaVO0ngcvCppZmlTtJ4HLwqBpYAAAAAAAAAAAACm2j+LkNr+qTVUNHJPY7EpC2j+LkNr+qTVUNHJPY7EoEwAAAAAAAAAAAAAzT57/feuaWZp89/vvXNLAAAAAAAAAAAAQ9b9HJzY3EhMEPW/Ryc2NxIBC2ceLn9rOsXIptnHi5/azrFyAAAAAAAAAAAAZpXHSePyMKGlmaVx0nj8jCgGlgAAAAAAAAAAAAOSl80zu4fhUpdnmdpjcLiaXSl80zu4fhUpdnmdpjcLiaBfwAAAAGDd2d8k0n9rQf04o7jH5Jpz7Wjfpwh3Z3yTSf2tB/TijuMfkmnPtaN+nCA3kAAAAAAAAAAAAAAAAAAAAAAAAAAAAAAAAAAAAAAAAAAAAAAAAAAAAAAAAAAAAAAAAAAAAAAAAAAAAAK3aX8nFavsmb/RcWQrdpfycVq+yZv9FwHlXuJ/lHpr7Jd+tCPZx4x7if5R6a+yXfrQj2cAAAArVoGZIe/b0OLKVq0DMkPft6HALP8AMkTfu6GllK1Z/mSJv3dDSygAAAAAAAAAAAM0rjpPH5GFDSzNK46Tx+RhQDSwAAAAAAAAAAAAHJS+aZ3cPwqUuzzO0xuFxNLpS+aZ3cPwqUuzzO0xuFxNAv4AAAAAAAAAAAACgWh52l9wmJxdKIzTJbhmFCl2h52l9wmJxdKIzTJbhmFAOsAAAAAAAAAAAABmlTtJ4HLwqaWZpU7SeBy8KmlgAAAAAAAAAAAKbaP4uQ2v6pcim2j+LkNr+qBNVQ0ck9jsSkwQ9UNHJPY7EpMAAAAAAAAAAAAM0+e/33rmlmafPf771wNLAAAAAAAAAAAAAQ9b9HJzY3EhC2ceLn9rOsTVb9HJzY3EhC2ceLn9rOsBcgAAAAAAAAAAAAGaVx0nj8jChpZmlcdJ4/IwoaWAAAAAAAAAAAA5KXzTO7h+FTrOSl80zu4fhUCl2eZ2mNwuJpfygWeZ2mNwuJpfwAAAAAAAAAAAFAtDztL7hMTi/lAtDztL7hMTgLpRGaZLcMwodZyURmmS3DMKHWAAAAAAAAAAAAzSp2k8Dl4VNLM0qdpPA5eFQNLAAAAAAAAAAAAAVq0DMkPft6HCz/MkTfu6Gi0DMkPft6HCz/MkTfu6GgWUAAAAAAAAAAAABmnz3++9c0szT57/AH3rmlgAAAAAAAAAAAIet+jk5sbiQmCHrfo5ObG4kAhbOPFz+1nWLkU2zjxc/tZ1i5AAAAAAAAAAAAM0rjpPH5GFDSzNK46Tx+RhQDSwAAAAAAAAAAAAHJS+aZ3cPwqUuzzO0xuFxNLpS+aZ3cPwqUuzzO0xuFxNAv4AAAAAAAAAAAACm2j+LkNr+qTVUNHJPY7EpC2j+LkNr+qTVUNHJPY7EoEwAAAAAAAAAAAAAzSp2k8Dl4VNLM0qdpPA5eFTSwAAAAAAAAAAAFatAzJD37ehxZStWgZkh79vQ4BZ/mSJv3dDSylas/zJE37uhpZQAAAAAAAAAAAGafPf771zSzNPnv8AfeuBpYAAAAAAAAAAAACHrfo5ObG4kIWzjxc/tZ1iarfo5ObG4kIWzjxc/tZ1gLkAAAAAAAAAAAAAoFoedpfcJicXSiM0yW4ZhQpdoedpfcJicXSiM0yW4ZhQDrAAAAAAAAAAA5KXzTO7h+FTrOSl80zu4fhUCl2eZ2mNwuJpfygWeZ2mNwuJpfwAAAAAAAAAAAFNtH8XIbX9UuRTbR/FyG1/VAmqoaOSex2JSYIeqGjknsdiUmAAAAAAAAAAAAGaVO0ngcvCppZmlTtJ4HLwqBpYAAAAAAAAAAAACtWgZkh79vQ4Wf5kib93Q0WgZkh79vQ4Wf5kib93Q0CygAAAAAAAAAAAAM0rjpPH5GFDSzNK46Tx+RhQ0sAAAAAAAAAAABD1v0cnNjcSEwQ9b9HJzY3EgELZx4uf2s6xcim2ceLn9rOsXIAAAAAAAAAAABQLQ87S+4TE4v5QLQ87S+4TE4C6URmmS3DMKHWclEZpktwzCh1gAAAAAAAAAAByUvmmd3D8KlLs8ztMbhcTS6Uvmmd3D8KlLs8ztMbhcTQL+AAAAAAAAAAAAApto/i5Da/qk1VDRyT2OxKQto/i5Da/qk1VDRyT2OxKBMAAAAAAAAAAAAAM0+e/33rmlmafPf771zSwAAAAAAAAAAAFatAzJD37ehxZStWgZkh79vQ4BZ/mSJv3dDSylas/zJE37uhpZQAAAAAAAAAAAGaVx0nj8jChpZmlcdJ4/IwoBpYAAAAAAAAAAAACHrfo5ObG4kIWzjxc/tZ1iarfo5ObG4kIWzjxc/tZ1gLkAAAAAAAAAAAAAoFoedpfcJicXSiM0yW4ZhQpdoedpfcJicXSiM0yW4ZhQDrAAAAAAAAAAAAAZpU7SeBy8KmlmaVO0ngcvCppYAAAAAAAAAAACm2j+LkNr+qXIpto/i5Da/qgTVUNHJPY7EpMEPVDRyT2OxKTAAAAAAAAAAAADNPnv9965pZmnz3++9cDSwAAAAAAAAAAAAFatAzJD37ehws/zJE37uhotAzJD37ehws/zJE37uhoFlAAAAAAAAAAAAAZpXHSePyMKGlmaVx0nj8jChpYAAAAAAAAAAADkpfNM7uH4VOs5KXzTO7h+FQKXZ5naY3C4ml/KBZ5naY3C4ml/AAAAAAAAAAAAUC0PO0vuExOL+UC0PO0vuExOAulEZpktwzCh1nJRGaZLcMwodYAAAAAAAAAAADNKnaTwOXhU0szSp2k8Dl4VA0sAAAAAAAAAAAABTbR/FyG1/VJqqGjknsdiUhbR/FyG1/VJqqGjknsdiUCYAAAAAAAAAAAAAZp89/vvXNLM0+e/wB965pYAAAAAAAAAAACHrfo5ObG4kJgh636OTmxuJAIWzjxc/tZ1i5FNs48XP7WdYuQAAAAAAAAAAADNK46Tx+RhQ0szSuOk8fkYUA0sAAAAAAAAAAAAByUvmmd3D8KlLs8ztMbhcTS6Uvmmd3D8KlLs8ztMbhcTQL+AAAAAwbuzvkmk/taD+nFHcY/JNOfa0b9OEO7O+SaT+1oP6cUdxj8k059rRv04QG8gAAAAAAAAAAAAAAAAAAAAAAAAAAAAAAAAAAAAAAAAAAAAAAAAAAAAAAAAAAAAAAAAAAAAAAAAAAAABW7S/k4rV9kzf6LiyFbtL+TitX2TN/ouA8q9xP8o9NfZLv1oR7OPGPcT/KPTX2S79aEezgAAAFatAzJD37ehxZStWgZkh79vQ4BZ/mSJv3dDSylas/zJE37uhpZQAAAAAAAAAAAGaVx0nj8jChpZmlcdJ4/IwoBpYAAAAAAAAAAAADkpfNM7uH4VKXZ5naY3C4ml0pfNM7uH4VKXZ5naY3C4mgX8AAAAAAAAAAAABQLQ87S+4TE4ulEZpktwzChS7Q87S+4TE4ulEZpktwzCgHWAAAAAAAAAAAAAzSp2k8Dl4VNLM0qdpPA5eFTSwAAAAAAAAAAAFNtH8XIbX9UuRTbR/FyG1/VAmqoaOSex2JSYIeqGjknsdiUmAAAAAAAAAAAAGafPf771zSzNPnv9964GlgAAAAAAAAAAAAIet+jk5sbiQhbOPFz+1nWJqt+jk5sbiQhbOPFz+1nWAuQAAAAAAAAAAAg690tMUBUmn6Xk2wnzMhIR5qE2KiqxXshuciORFRbr086HkT4VNefo6rv/TRv5QPRlcdJ4/IwoaWeDKS7oOttITz5uNJUK2I669GQIiJxJd/5noJz4VFefo6rv/TRv5QPa4PPHc9W11ktGrtN0RTkpRMGWhSD5prpSFEY/htiQ2oiq57kuuevk8x6HAAAAAAAAAHJS+aZ3cPwqdZyUvmmd3D8KgUuzzO0xuFxNL+UCzzO0xuFxNL+AAAAAAAAAAAAoFoedpfcJicX8oFoedpfcJicBdKIzTJbhmFDrOSiM0yW4ZhQ6wAAAAAAAAAAAGaVO0ngcvCppZmlTtJ4HLwqBpYAAAAAAAAAAAACtWgZkh79vQ4Wf5kib93Q0WgZkh79vQ4Wf5kib93Q0CygAAAAAAAAAAAAM0+e/wB965pZmnz3++9c0sAAAAAAAAAAABD1v0cnNjcSEwQ9b9HJzY3EgELZx4uf2s6xcim2ceLn9rOsXIAAAAAAAAAAABmlcdJ4/IwoaWZpXHSePyMKAaWAAAAAAAAAAAAA5KXzTO7h+FSl2eZ2mNwuJpdKXzTO7h+FSl2eZ2mNwuJoF/AAAAAAAAAAAAAU20fxchtf1Saqho5J7HYlIW0fxchtf1Saqho5J7HYlAmAAAAAAAAAAAAAGaVO0ngcvCppZmlTtJ4HLwqaWAAAAAAAAAAAArVoGZIe/b0OLKVq0DMkPft6HALP8yRN+7oaWUrVn+ZIm/d0NLKAAAAAAAAAAAAzT57/AH3rmlmafPf771wNLAAAAAAAAAAAAAQ9b9HJzY3EhC2ceLn9rOsTVb9HJzY3EhC2ceLn9rOsBcgAAAAAAAAAAAAFAtDztL7hMTi6URmmS3DMKFLtDztL7hMTi6URmmS3DMKAdYAAAAAAAAAAHJS+aZ3cPwqdZyUvmmd3D8KgUuzzO0xuFxNL+UCzzO0xuFxNL+AAAAAAAAAAAApto/i5Da/qlyKbaP4uQ2v6oE1VDRyT2OxKTBD1Q0ck9jsSkwAAAAAAAAAAAAzSp2k8Dl4VNLM0qdpPA5eFQNLAAAAAAAAAAAAAVq0DMkPft6HCz/MkTfu6Gi0DMkPft6HCz/MkTfu6GgWUAAAAAAAAAAAABmlcdJ4/IwoaWZpXHSePyMKGlgAAAAAAAAAAAIet+jk5sbiQmCHrfo5ObG4kAhbOPFz+1nWLkU2zjxc/tZ1i5AAAAAAAAAAAAKBaHnaX3CYnF/KBaHnaX3CYnAXSiM0yW4ZhQ6zkojNMluGYUOsAAAAAAAAAAAOSl80zu4fhUpdnmdpjcLiaXSl80zu4fhUpdnmdpjcLiaBfwAAAAAAAAAAAAFNtH8XIbX9UmqoaOSex2JSFtH8XIbX9UmqoaOSex2JQJgAAAAAAAAAAAABmnz3++9c0szT57/feuaWAAAAAAAAAAAArVoGZIe/b0OLKVq0DMkPft6HALP8AMkTfu6GllK1Z/mSJv3dDSygAAAAAAAAAAAM0rjpPH5GFDSzNK46Tx+RhQDSwAAAAAAAAAAAAEPW/Ryc2NxIQtnHi5/azrE1W/Ryc2NxIQtnHi5/azrAXIAAAAAAAAAAAABQLQ87S+4TE4ulEZpktwzChS7Q87S+4TE4ulEZpktwzCgHWAAAAAAAAAAAAAzSp2k8Dl4VNLM0qdpPA5eFTSwAAAAAAAAAAAFNtH8XIbX9UuRTbR/FyG1/VAmqoaOSex2JSYIeqGjknsdiUmAAAAAAAAAAAAGafPf771zSzNPnv9964GlgAAAAAAAAAAAAK1aBmSHv29DhZ/mSJv3dDRaBmSHv29DhZ/mSJv3dDQLKAAAAAAAAAAAAAzSuOk8fkYUNLM0rjpPH5GFDSwAAAAAAAAAAAHJS+aZ3cPwqdZyUvmmd3D8KgUuzzO0xuFxNL+UCzzO0xuFxNL+AAAAAAAAAAAAoFoedpfcJicX8oFoedpfcJicBdKIzTJbhmFDrOSiM0yW4ZhQ6wAAAAAAAAAAAGaVO0ngcvCppZmlTtJ4HLwqBpYAAAAAAAAAAAACm2j+LkNr+qTVUNHJPY7EpC2j+LkNr+qTVUNHJPY7EoEwAAAAAAAAAAAAAzT57/AH3rmlmafPf771zSwAAAAAAAAAAAEPW/Ryc2NxITBD1v0cnNjcSAQtnHi5/azrFyKbZx4uf2s6xcgAAAAAAAAAAAGaVx0nj8jChpZmlcdJ4/IwoBpYAAAAAAAAAAAADkpfNM7uH4VKXZ5naY3C4ml0pfNM7uH4VKXZ5naY3C4mgX8AAAABg3dnfJNJ/a0H9OKO4x+Sac+1o36cId2d8k0n9rQf04o7jH5Jpz7WjfpwgN5AAAAAAAAAAAAAAAAAAAAAAAAAAAAAAAAAAAAAAAAAAAAAAAAAAAAAAAAAAAAqdpFfaEs9oFaTp6MqcNVZLy0O5Ysw//AAtTpVeJPwAtgPEtYO6BtDrlSiyNUJd1HsiKqQpWj5f3RMOT0uVqrf6Wo0s9k9D2zxLQaCnqzxaypQjY/CmmzU8rYfA4K/1QlfxpfdxcED1mAc1KT8rRVGzVIUhGbAk5WE6NGiv8DGNS9VX+yAdIPEVfrdK6V9rF71VIdO0dIxYne5WXkUX3VH8znPb8ZF8tzVRETw33Xn4OsrttbL+7+DS/fbuHclMNWL+HfL7/AEeED3IDxHZ5bxXGpFYEouuz5ykqPhxO9TUCdavuqX86tc74yqn+F19/ovvPalGzstSVHy09IRmR5SZhtjQYrF4nscl6Km1FA6AAAAAArdpfycVq+yZv9FxZCt2l/JxWr7Jm/wBFwHlXuJ/lHpr7Jd+tCPZx4x7if5R6a+yXfrQj2cAAAArVoGZIe/b0OLKVq0DMkPft6HALP8yRN+7oaWUrVn+ZIm/d0NLKAAAAAAAAAAAAzSuOk8fkYUNLM0rjpPH5GFANLAAAAAAAAAAAAAclL5pndw/CpS7PM7TG4XE0ulL5pndw/CpS7PM7TG4XE0C/gAAAAAAAAAAAAKBaHnaX3CYnF0ojNMluGYUKXaHnaX3CYnF0ojNMluGYUA6wAAAAAAAAAAAAGaVO0ngcvCppZmlTtJ4HLwqaWAAAAAAAAAAAApto/i5Da/qlyKbaP4uQ2v6oE1VDRyT2OxKTBD1Q0ck9jsSkwAAAAAAAAAAAAzT57/feuaWZp89/vvXA0sAAAAAAAAAAAABD1v0cnNjcSELZx4uf2s6xNVv0cnNjcSELZx4uf2s6wFyAAAAAAAAAAHJTFGytMUTO0ZSMLvslOQXy8eHwlbw2ParXJeioqXoq8aLeZn8HqzL6uO/6+Z/kNXAHk6vFlNTaMrTPScjRKw5eGrOAz3VGddexqrxq+/wqppVXrArN5ugaOmZirznxo0vDiPd7umEvcrUVVuSIRtpem9JbYf6bTZKp6L0R/lIWBC+2lZt0YdmqmmImYjXm+yFM86u1JsrqdUilolJ1ZolZOdiQVl3RFmY0S9iua5Uue5U8LW8d1/EXcAoUwAAAAAAAA5KXzTO7h+FTrOSl80zu4fhUCl2eZ2mNwuJpfygWeZ2mNwuJpfwAAAAAAAAAAAFAtDztL7hMTi/lAtDztL7hMTgLpRGaZLcMwodZyURmmS3DMKHWAAAAAAAAAAAAzSp2k8Dl4VNLM0qdpPA5eFQNLAAAAAAAAAAAAAVq0DMkPft6HCz/ADJE37uhotAzJD37ehws/wAyRN+7oaBZQAAAAAAAAAAAAGafPf771zSzNPnv9965pYAAAAAAAAAAACHrfo5ObG4kJgh636OTmxuJAIWzjxc/tZ1i5FNs48XP7WdYuQAAAAAAAAAAADNK46Tx+RhQ0szSuOk8fkYUA0sAAAAAAAAAAAAByUvmmd3D8KlLs8ztMbhcTS6Uvmmd3D8KlLs8ztMbhcTQL+AAAAAAAAAAAAApto/i5Da/qk1VDRyT2OxKQto/i5Da/qk1VDRyT2OxKBMAAAAAAAAAAAAAM0qdpPA5eFTSzNKnaTwOXhU0sAAAAAAAAAAABWrQMyQ9+3ocWUrVoGZIe/b0OAWf5kib93Q0spWrP8yRN+7oaWUAAAAAAAAAAABmnz3++9c0szT57/feuBpYAAAAAAAAAAAACHrfo5ObG4kIWzjxc/tZ1iarfo5ObG4kIWzjxc/tZ1gLkAAAAAAAAAAAAAoFoedpfcJicXSiM0yW4ZhQpdoedpfcJicXSiM0yW4ZhQDrAAAAAAAAAAA5KXzTO7h+FTrOSl80zu4fhUCl2eZ2mNwuJpfygWeZ2mNwuJpfwAAAAAAAAAAAFNtH8XIbX9UuRTbR/FyG1/VAmqoaOSex2JSYIeqGjknsdiUmAAAAAAAAAAAAGaVO0ngcvCppZmlTtJ4HLwqBpYAAAAAAAAAAAACtWgZkh79vQ4Wf5kib93Q0WgZkh79vQ4Wf5kib93Q0CygAAAAAAAAAAAAM0rjpPH5GFDSzNK46Tx+RhQ0sAAAAAAAAAAABD1v0cnNjcSEwQ9b9HJzY3EgELZx4uf2s6xcim2ceLn9rOsXIAAAAAAAAAAABQLQ87S+4TE4v5QLQ87S+4TE4C6URmmS3DMKHWclEZpktwzCh1gAAAAAAAAAAByUvmmd3D8KlLs8ztMbhcTS6Uvmmd3D8KlLs8ztMbhcTQL+AAAAAAAAAAAAApto/i5Da/qk1VDRyT2OxKQto/i5Da/qk1VDRyT2OxKBMAAAAAAAAAAAAAM0+e/33rmlmafPf771zSwAAAAAAAAAAAFatAzJD37ehxZStWgZkh79vQ4BZ/mSJv3dDSylas/zJE37uhpZQAAAAAAAAAAAGaVx0nj8jChpZmlcdJ4/IwoBpYAAAAAAAAAAAACHrfo5ObG4kIWzjxc/tZ1iarfo5ObG4kIWzjxc/tZ1gLkAAAAAAAAAAAAAoFoedpfcJicXSiM0yW4ZhQpdoedpfcJicXSiM0yW4ZhQDrAAAAAAAAAAAAAZpU7SeBy8KmlmaVO0ngcvCppYAAAAAAAAAAACm2j+LkNr+qXIpto/i5Da/qgTVUNHJPY7EpMEPVDRyT2OxKTAAAAAAAAAAAADNPnv9965pZmnz3++9cDSwAAAAAAAAAAAAFatAzJD37ehws/zJE37uhotAzJD37ehws/zJE37uhoFlAAAAAAAAAAAAAZpXHSePyMKGlmaVx0nj8jChpYAAAAAAAAAAADkpfNM7uH4VOs5KXzTO7h+FQKXZ5naY3C4ml/KBZ5naY3C4ml/AAAAAAAAAAAAUC0PO0vuExOL+UC0PO0vuExOAulEZpktwzCh1nJRGaZLcMwodYAAAAAAAAAAADNKnaTwOXhU0szSp2k8Dl4VA0sAAAAAAAAAAAABTbR/FyG1/VJqqGjknsdiUhbR/FyG1/VJqqGjknsdiUCYAAAAAAAAAAAAAZp89/vvXNLM0+e/33rmlgAAAAAAAAAAAIet+jk5sbiQmCHrfo5ObG4kAhbOPFz+1nWLkU2zjxc/tZ1i5AAAAAAAAAAAAM0rjpPH5GFDSzNK46Tx+RhQDSwAAAAAAAAAAAAHJS+aZ3cPwqUuzzO0xuFxNLpS+aZ3cPwqUuzzO0xuFxNAv4AAAADBu7O+SaT+1oP6cUdxj8k059rRv04Q7s75JpP7Wg/pxR3GPyTTn2tG/ThAbyAAAAAAAAAAAAAAAAAAAAAAAAAAAAAAAAAAAAAAAAAAAAAAAAAAAAAAAAAAP5iPbDhufEcjWNRXOcq3IiJ5VPAlcaWpa3C2WHK0c5ywJiP7lkGOv4MCXaqqsRU2Ir3fh5EPX9vVLvoOx+tM5CdwYiyiy7XJ4UWK5IV6en4542sLrzRVnVK0xWCflHz1ItlPc0hLNXgo573IrnK7/AIURG3X8a/G4k8Nwe3LOahUHUCgoVHUHKsa/gp3+ac1O+zDvK57uhPAnkLWeJZi3W1usb4szV+XfAlWr/TR1FpHa30K57X8Z01R7put9EUk2DW6Vl6VlUdwYyd5SXmGee7g3NvTzK3+6Ae0TCe7Ep+JRVl8Gjpd6tfSs4yC+5br4TEV7v/lIxNiqa/VKsdGVsq/J01QcwkeRmm8JjrrlavgVrk8jkW9FQ84d3NFckCpkJF+K5045U9KJBROlQP37iiq0u2iaarTHhNdNPj+4Jd7k44bGta56p/zK5qck9PmLdyIxGWNSqp4Xzkdy+sif9jaQPK3dr1VlocGhK1S8JrJiJFWQmntS7vnxVdDVfSiNel/muTyF47j+nolLWUrIzD1dEoqciSzL1vXvbkSI3/V7k2If53Y0Nr7IWuVONlJQHJt4L0/7lT7h2Iq0RW2Hf8VseXcm1WxOxAPTwAAAGd0pbVZ7RVJzlHUhWOFBnJSM+Xjw1loy8CIxytc29GXLcqKnEBohW7S/k4rV9kzf6Liq/wC3qzT60Qf+lj/sIOvVttnlJVJrDIyVZIUWamaOmIMGGktGThPdCcjUvVl3Gqp4QMb7if5R6a+yXfrQj2ceKO42n5aj7QqYiTkVITHUW5qKqKvH32H5j1/lNRGuN9R3YBMAh8pqI1xvqO7BlNRGuN9R3YBMFatAzJD37ehx25TURrjfUd2EFXGmJCfopkKUmEiREio65GqnFcvnT0gSFn+ZIm/d0NLKUqp1MSEhRT4U3MJDiLFV1ytVeK5PMnoJ3KaiNcb6juwCYBD5TURrjfUd2DKaiNcb6juwCYBD5TURrjfUd2DKaiNcb6juwCYBD5TURrjfUd2DKaiNcb6juwCYBD5TURrjfUd2DKaiNcb6juwCYM0rjpPH5GFC55TURrjfUd2FFrNNwJynosxLROHBXgXOuVPAiX+EDUgQ+U1Ea431HdgymojXG+o7sAmAQ+U1Ea431HdgymojXG+o7sAmAQ+U1Ea431HdgymojXG+o7sAmAQ+U1Ea431HdgymojXG+o7sAmAQ+U1Ea431HdgymojXG+o7sA7aXzTO7h+FSl2eZ2mNwuJpPUlWKio1HTUOHNtc98J7WpwHcaqi3eQq9TJ+Wo+kY0ScipCY6ErUVUVeO9PMBpIIfKaiNcb6juwZTURrjfUd2ATAIfKaiNcb6juwZTURrjfUd2ATAIfKaiNcb6juwZTURrjfUd2ATAIfKaiNcb6juwZTURrjfUd2ATAIfKaiNcb6juwZTURrjfUd2AVi0PO0vuExOLpRGaZLcMwoUGuc/LUhSMGJJxUisbCRqqiKnHevnLRRtYqKg0dKw4k21r2QmNcnAdxKiJf5ALCCHymojXG+o7sGU1Ea431HdgEwCHymojXG+o7sGU1Ea431HdgEwCHymojXG+o7sGU1Ea431HdgEwCHymojXG+o7sGU1Ea431HdgEwCHymojXG+o7sGU1Ea431HdgFMqdpPA5eFTSzLaszcCTp6FMTMTgQU4d7rlXwot3gL1lNRGuN9R3YBMAh8pqI1xvqO7BlNRGuN9R3YBMAh8pqI1xvqO7BlNRGuN9R3YBMAh8pqI1xvqO7BlNRGuN9R3YBMAzm0usUKJQsslEUhFZH90Jwlgq5i8Hgu8vF5bjNffylvpSe/6h/aW2LsqrJtRdirRWbR2nTgRTNVOur0gU20fxchtf1THVpakVVVWfm1VfL353aflHnZqPd3+ZjxLvBw4ird+Jsbir68cFX7zWuzni9A1Q0ck9jsSkweaIdIzsJiMhTkyxieBrYrkRP9T+0pakUVFSfm0VPL353aNxV9eOB7zWuzni9KA83+/lLfSk//ANQ/tNSs9rO1aAVKcnXujtiuSG6IjnOcy5LlVbuPj4XhNXL2XVi2/WTVErTZ206c+Kppp00X4EPlNRGuN9R3YMpqI1xvqO7CrWaYBD5TURrjfUd2DKaiNcb6juwCYBD5TURrjfUd2DKaiNcb6juwCYM0+e/33rlzymojXG+o7sKL7rgZVe6++f8Ah/dXfOHcv9PCvv8AOBqQIfKaiNcb6juwZTURrjfUd2ATAIfKaiNcb6juwZTURrjfUd2ATAIfKaiNcb6juwZTURrjfUd2ATAIfKaiNcb6juwZTURrjfUd2ATAIfKaiNcb6juwZTURrjfUd2AK36OTmxuJCFs48XP7WdY/eslO0bN0JNQJeaR8V6JwW8FyX/GRfKhF1JpSTo5k4k5GSEr1Zwb2qt919/gT0gX8EPlNRGuN9R3YMpqI1xvqO7AJgEPlNRGuN9R3YMpqI1xvqO7AJgEPlNRGuN9R3YMpqI1xvqO7AJgEPlNRGuN9R3YMpqI1xvqO7AJgEPlNRGuN9R3YMpqI1xvqO7AMetL03pLbD/TabJVPReiP8pCwIYrX+ZgzlbqQjyz+HCerOC65UvuhtTy7DVatVhouBV2i4UWba2IyVhtcnAdxKjUv8h0W1PkrHdH4Qp6ZWoEPlNRGuN9R3YMpqI1xvqO7DnU0wCHymojXG+o7sGU1Ea431HdgEwCHymojXG+o7sGU1Ea431HdgEwCHymojXG+o7sGU1Ea431HdgEwclL5pndw/CpxZTURrjfUd2HNSVYqKjUdNQ4c21z3wntanAdxqqLd5AIGzzO0xuFxNL+ZtUyflqPpGNEnIqQmOhK1FVFXjvTzFxymojXG+o7sAmAQ+U1Ea431HdgymojXG+o7sAmAQ+U1Ea431HdgymojXG+o7sAmAQ+U1Ea431HdgymojXG+o7sAmAQ+U1Ea431HdgymojXG+o7sAmCgWh52l9wmJxZ8pqI1xvqO7CnVzn5akKRgxJOKkVjYSNVURU47184F+ojNMluGYUOsr1G1ioqDR0rDiTbWvZCY1ycB3EqIl/kOnKaiNcb6juwCYBD5TURrjfUd2DKaiNcb6juwCYBD5TURrjfUd2DKaiNcb6juwCYBD5TURrjfUd2DKaiNcb6juwCYBD5TURrjfUd2DKaiNcb6juwCYM0qdpPA5eFS55TURrjfUd2FFqzNwJOnoUxMxOBBTh3uuVfCi3eADUgQ+U1Ea431HdgymojXG+o7sAmAQ+U1Ea431HdgymojXG+o7sAmAQ+U1Ea431HdgymojXG+o7sAmAQ+U1Ea431HdgymojXG+o7sAmAQ+U1Ea431HdgymojXG+o7sA4rQMyQ9+3ocLP8yRN+7oaR9caYkJ+imQpSYSJESKjrkaqcVy+dPSKnUxISFFPhTcwkOIsVXXK1V4rk8yegC6gh8pqI1xvqO7BlNRGuN9R3YBMAh8pqI1xvqO7BlNRGuN9R3YBMAh8pqI1xvqO7BlNRGuN9R3YBMAh8pqI1xvqO7BlNRGuN9R3YBMAh8pqI1xvqO7BlNRGuN9R3YBTPnv8AfeuaWZb7rgZVe6++f+H91d84dy/08K+/zl6ymojXG+o7sAmAQ+U1Ea431HdgymojXG+o7sAmAQ+U1Ea431HdgymojXG+o7sAmAQ+U1Ea431HdgymojXG+o7sAmAQ+U1Ea431HdgymojXG+o7sAmCHrfo5ObG4kGU1Ea431HdhGVkp2jZuhJqBLzSPivROC3guS/4yL5UA/Czjxc/tZ1i5FAqTSknRzJxJyMkJXqzg3tVb7r7/AnpLPlNRGuN9R3YBMAh8pqI1xvqO7BlNRGuN9R3YBMAh8pqI1xvqO7BlNRGuN9R3YBMAh8pqI1xvqO7BlNRGuN9R3YBMAh8pqI1xvqO7BlNRGuN9R3YBMGaVx0nj8jChc8pqI1xvqO7Ci1mm4E5T0WYlonDgrwLnXKngRL/AAgakCHymojXG+o7sGU1Ea431HdgEwCHymojXG+o7sGU1Ea431HdgEwCHymojXG+o7sGU1Ea431HdgEwCHymojXG+o7sGU1Ea431HdgEwCHymojXG+o7sGU1Ea431HdgHbS+aZ3cPwqUuzzO0xuFxNJ6kqxUVGo6ahw5trnvhPa1OA7jVUW7yFXqZPy1H0jGiTkVITHQlaiqirx3p5gNJBD5TURrjfUd2DKaiNcb6juwCYBD5TURrjfUd2DKaiNcb6juwCYBD5TURrjfUd2DKaiNcb6juwCYBD5TURrjfUd2DKaiNcb6juwCYBD5TURrjfUd2DKaiNcb6juwCFtH8XIbX9UmqoaOSex2JSsV2pSTpFkmknGSKrFfwrmql1913hT0EpVunaNlKElYExNIyKxF4TeC5bvjKvkQC1gh8pqI1xvqO7BlNRGuN9R3YBMAh8pqI1xvqO7BlNRGuN9R3YBMAh8pqI1xvqO7BlNRGuN9R3YBMAh8pqI1xvqO7BlNRGuN9R3YBMAh8pqI1xvqO7BlNRGuN9R3YBTKnaTwOXhU0sy2rM3Ak6ehTEzE4EFOHe65V8KLd4C9ZTURrjfUd2ATAIfKaiNcb6juwZTURrjfUd2ATAIfKaiNcb6juwZTURrjfUd2ATAIfKaiNcb6juwZTURrjfUd2ATAIfKaiNcb6juwZTURrjfUd2ATBWrQMyQ9+3ocduU1Ea431HdhBVxpiQn6KZClJhIkRIqOuRqpxXL509IEhZ/mSJv3dDSylKqdTEhIUU+FNzCQ4ixVdcrVXiuTzJ6CdymojXG+o7sAmAQ+U1Ea431HdgymojXG+o7sAmAQ+U1Ea431HdgymojXG+o7sAmAQ+U1Ea431HdgymojXG+o7sAmAQ+U1Ea431HdgymojXG+o7sAmDNPnv8AfeuXPKaiNcb6juwovuuBlV7r75/4f3V3zh3L/Twr7/OBqQIfKaiNcb6juwZTURrjfUd2ATAIfKaiNcb6juwZTURrjfUd2ATAIfKaiNcb6juwZTURrjfUd2ATAIfKaiNcb6juwZTURrjfUd2ATAIfKaiNcb6juwZTURrjfUd2AK36OTmxuJCFs48XP7WdY/eslO0bN0JNQJeaR8V6JwW8FyX/ABkXyoRdSaUk6OZOJORkhK9WcG9qrfdff4E9IF/BD5TURrjfUd2DKaiNcb6juwCYBD5TURrjfUd2DKaiNcb6juwCYBD5TURrjfUd2DKaiNcb6juwCYBD5TURrjfUd2DKaiNcb6juwCYBD5TURrjfUd2DKaiNcb6juwCsWh52l9wmJxdKIzTJbhmFCg1zn5akKRgxJOKkVjYSNVURU47185aKNrFRUGjpWHEm2teyExrk4DuJURL/ACAWEEPlNRGuN9R3YMpqI1xvqO7AJgEPlNRGuN9R3YMpqI1xvqO7AJgEPlNRGuN9R3YMpqI1xvqO7AJgEPlNRGuN9R3YMpqI1xvqO7AJg5KXzTO7h+FTiymojXG+o7sOakqxUVGo6ahw5trnvhPa1OA7jVUW7yAQNnmdpjcLiaX8zapk/LUfSMaJORUhMdCVqKqKvHenmLjlNRGuN9R3YBMAh8pqI1xvqO7BlNRGuN9R3YBMAh8pqI1xvqO7BlNRGuN9R3YBMAh8pqI1xvqO7BlNRGuN9R3YBMAh8pqI1xvqO7BlNRGuN9R3YBMFNtH8XIbX9UmspqI1xvqO7CsV2pSTpFkmknGSKrFfwrmql1913hT0AWeqGjknsdiUmCqVbp2jZShJWBMTSMisReE3guW74yr5EJPKaiNcb6juwCYBD5TURrjfUd2DKaiNcb6juwCYBD5TURrjfUd2DKaiNcb6juwCYBD5TURrjfUd2DKaiNcb6juwCYBD5TURrjfUd2DKaiNcb6juwCYM0qdpPA5eFS55TURrjfUd2FFqzNwJOnoUxMxOBBTh3uuVfCi3eADUgQ+U1Ea431HdgymojXG+o7sAmAQ+U1Ea431HdgymojXG+o7sAmAQ+U1Ea431HdgymojXG+o7sAmAQ+U1Ea431HdgymojXG+o7sAmAQ+U1Ea431HdgymojXG+o7sA4rQMyQ9+3ocLP8yRN+7oaR9caYkJ+imQpSYSJESKjrkaqcVy+dPSKnUxISFFPhTcwkOIsVXXK1V4rk8yegC6gh8pqI1xvqO7BlNRGuN9R3YBMAh8pqI1xvqO7BlNRGuN9R3YBMAh8pqI1xvqO7BlNRGuN9R3YBMAh8pqI1xvqO7BlNRGuN9R3YBMAh8pqI1xvqO7BlNRGuN9R3YBTK46Tx+RhQ0sy2s03AnKeizEtE4cFeBc65U8CJf4S9ZTURrjfUd2ATAIfKaiNcb6juwZTURrjfUd2ATAIfKaiNcb6juwZTURrjfUd2ATAIfKaiNcb6juwZTURrjfUd2ATAIfKaiNcb6juwZTURrjfUd2ATBD1v0cnNjcSDKaiNcb6juwjKyU7Rs3Qk1Al5pHxXonBbwXJf8AGRfKgH4WceLn9rOsXIoFSaUk6OZOJORkhK9WcG9qrfdff4E9JZ8pqI1xvqO7AJgEPlNRGuN9R3YMpqI1xvqO7AJgEPlNRGuN9R3YMpqI1xvqO7AJgEPlNRGuN9R3YMpqI1xvqO7AJgEPlNRGuN9R3YMpqI1xvqO7AJgoFoedpfcJicWfKaiNcb6juwp1c5+WpCkYMSTipFY2EjVVEVOO9fOBfqIzTJbhmFDrK9RtYqKg0dKw4k21r2QmNcnAdxKiJf5DpymojXG+o7sAmAQ+U1Ea431HdgymojXG+o7sAmAQ+U1Ea431HdgymojXG+o7sAmAQ+U1Ea431HdgymojXG+o7sAmAQ+U1Ea431HdgymojXG+o7sA7aXzTO7h+FSl2eZ2mNwuJpPUlWKio1HTUOHNtc98J7WpwHcaqi3eQq9TJ+Wo+kY0ScipCY6ErUVUVeO9PMBpIIfKaiNcb6juwZTURrjfUd2ATAIfKaiNcb6juwZTURrjfUd2ATAIfKaiNcb6juwZTURrjfUd2ATAIfKaiNcb6juwZTURrjfUd2ATAIfKaiNcb6juwZTURrjfUd2AQto/i5Da/qk1VDRyT2OxKViu1KSdIsk0k4yRVYr+Fc1Uuvuu8KeglKt07RspQkrAmJpGRWIvCbwXLd8ZV8iAWsEPlNRGuN9R3YMpqI1xvqO7AJgEPlNRGuN9R3YMpqI1xvqO7AJgEPlNRGuN9R3YMpqI1xvqO7AJgEPlNRGuN9R3YMpqI1xvqO7AJgEPlNRGuN9R3YMpqI1xvqO7AKZ89/vvXNLMt91wMqvdffP/AA/urvnDuX+nhX3+cvWU1Ea431HdgEwCHymojXG+o7sGU1Ea431HdgEwCHymojXG+o7sGU1Ea431HdgEwCHymojXG+o7sGU1Ea431HdgEwCHymojXG+o7sGU1Ea431HdgEwVq0DMkPft6HHblNRGuN9R3YQVcaYkJ+imQpSYSJESKjrkaqcVy+dPSBIWf5kib93Q0spSqnUxISFFPhTcwkOIsVXXK1V4rk8yegncpqI1xvqO7AJgEPlNRGuN9R3YMpqI1xvqO7AJgEPlNRGuN9R3YMpqI1xvqO7AJgEPlNRGuN9R3YMpqI1xvqO7AJgEPlNRGuN9R3YMpqI1xvqO7AJgzSuOk8fkYULnlNRGuN9R3YUWs03AnKeizEtE4cFeBc65U8CJf4QNSBD5TURrjfUd2DKaiNcb6juwCYBD5TURrjfUd2DKaiNcb6juwCYBD5TURrjfUd2DKaiNcb6juwCYBD5TURrjfUd2DKaiNcb6juwCYBD5TURrjfUd2DKaiNcb6juwBW/Ryc2NxIQtnHi5/azrH71kp2jZuhJqBLzSPivROC3guS/4yL5UIupNKSdHMnEnIyQlerODe1Vvuvv8CekC/gh8pqI1xvqO7BlNRGuN9R3YBMAh8pqI1xvqO7BlNRGuN9R3YBMAh8pqI1xvqO7BlNRGuN9R3YBMAh8pqI1xvqO7BlNRGuN9R3YBMAh8pqI1xvqO7BlNRGuN9R3YBWLQ87S+4TE4ulEZpktwzChQa5z8tSFIwYknFSKxsJGqqIqcd6+ctFG1ioqDR0rDiTbWvZCY1ycB3EqIl/kAsIIfKaiNcb6juwZTURrjfUd2ATAIfKaiNcb6juwZTURrjfUd2ATAIfKaiNcb6juwZTURrjfUd2ATAIfKaiNcb6juwZTURrjfUd2ATAIfKaiNcb6juwZTURrjfUd2AUyp2k8Dl4VNLMtqzNwJOnoUxMxOBBTh3uuVfCi3eAvWU1Ea431HdgEwCHymojXG+o7sGU1Ea431HdgEwCHymojXG+o7sGU1Ea431HdgEwCHymojXG+o7sGU1Ea431HdgEwCHymojXG+o7sGU1Ea431HdgEwU20fxchtf1SaymojXG+o7sKxXalJOkWSaScZIqsV/CuaqXX3XeFPQBZ6oaOSex2JSYKpVunaNlKElYExNIyKxF4TeC5bvjKvkQk8pqI1xvqO7AJgEPlNRGuN9R3YMpqI1xvqO7AJgEPlNRGuN9R3YMpqI1xvqO7AJgEPlNRGuN9R3YMpqI1xvqO7AJgEPlNRGuN9R3YMpqI1xvqO7AJgzT57/feuXPKaiNcb6juwovuuBlV7r75/4f3V3zh3L/Twr7/OBqQIfKaiNcb6juwZTURrjfUd2ATAIfKaiNcb6juwZTURrjfUd2ATAIfKaiNcb6juwZTURrjfUd2ATAIfKaiNcb6juwZTURrjfUd2ATAIfKaiNcb6juwZTURrjfUd2AcVoGZIe/b0OFn+ZIm/d0NI+uNMSE/RTIUpMJEiJFR1yNVOK5fOnpFTqYkJCinwpuYSHEWKrrlaq8VyeZPQBdQQ+U1Ea431HdgymojXG+o7sAmAQ+U1Ea431HdgymojXG+o7sAmAQ+U1Ea431HdgymojXG+o7sAmAQ+U1Ea431HdgymojXG+o7sAmAQ+U1Ea431HdgymojXG+o7sAplcdJ4/IwoaWZbWabgTlPRZiWicOCvAudcqeBEv8JespqI1xvqO7AJgEPlNRGuN9R3YMpqI1xvqO7AJgEPlNRGuN9R3YMpqI1xvqO7AJgEPlNRGuN9R3YMpqI1xvqO7AJgEPlNRGuN9R3YMpqI1xvqO7AJg5KXzTO7h+FTiymojXG+o7sOakqxUVGo6ahw5trnvhPa1OA7jVUW7yAQNnmdpjcLiaX8zapk/LUfSMaJORUhMdCVqKqKvHenmLjlNRGuN9R3YBMAh8pqI1xvqO7BlNRGuN9R3YBMAh8pqI1xvqO7BlNRGuN9R3YBMAh8pqI1xvqO7BlNRGuN9R3YBMAh8pqI1xvqO7BlNRGuN9R3YBMFAtDztL7hMTiz5TURrjfUd2FOrnPy1IUjBiScVIrGwkaqoipx3r5wL9RGaZLcMwodZXqNrFRUGjpWHEm2teyExrk4DuJURL/IdOU1Ea431HdgEwCHymojXG+o7sGU1Ea431HdgEwCHymojXG+o7sGU1Ea431HdgEwCHymojXG+o7sGU1Ea431HdgEwCHymojXG+o7sGU1Ea431HdgEwZpU7SeBy8KlzymojXG+o7sKLVmbgSdPQpiZicCCnDvdcq+FFu8AGpAh8pqI1xvqO7BlNRGuN9R3YBMAh8pqI1xvqO7BlNRGuN9R3YBMAh8pqI1xvqO7BlNRGuN9R3YBMAh8pqI1xvqO7BlNRGuN9R3YBMAh8pqI1xvqO7BlNRGuN9R3YBC2j+LkNr+qTVUNHJPY7EpWK7UpJ0iyTSTjJFViv4VzVS6+67wp6CUq3TtGylCSsCYmkZFYi8JvBct3xlXyIBawQ+U1Ea431HdgymojXG+o7sAmAQ+U1Ea431HdgymojXG+o7sAmAQ+U1Ea431HdgymojXG+o7sAmAQ+U1Ea431HdgymojXG+o7sAmAQ+U1Ea431HdgymojXG+o7sApnz3++9c0sy33XAyq9198/8AD+6u+cO5f6eFff5y9ZTURrjfUd2ATAIfKaiNcb6juwZTURrjfUd2ATAIfKaiNcb6juwZTURrjfUd2ATAIfKaiNcb6juwZTURrjfUd2ATAIfKaiNcb6juwZTURrjfUd2ATBD1v0cnNjcSDKaiNcb6juwjKyU7Rs3Qk1Al5pHxXonBbwXJf8ZF8qAfhZx4uf2s6xcigVJpSTo5k4k5GSEr1Zwb2qt919/gT0lnymojXG+o7sAmAQ+U1Ea431HdgymojXG+o7sAmAQ+U1Ea431HdgymojXG+o7sAmAQ+U1Ea431HdgymojXG+o7sAmAQ+U1Ea431HdgymojXG+o7sAmDNK46Tx+RhQueU1Ea431HdhRazTcCcp6LMS0ThwV4FzrlTwIl/hA1IEPlNRGuN9R3YMpqI1xvqO7AJgEPlNRGuN9R3YMpqI1xvqO7AJgEPlNRGuN9R3YMpqI1xvqO7AJgEPlNRGuN9R3YMpqI1xvqO7AJgEPlNRGuN9R3YMpqI1xvqO7AO2l80zu4fhUpdnmdpjcLiaT1JVioqNR01DhzbXPfCe1qcB3Gqot3kKvUyflqPpGNEnIqQmOhK1FVFXjvTzAaSCHymojXG+o7sGU1Ea431HdgEwCHymojXG+o7sGU1Ea431HdgGPd2d8k0n9rQf04o7jH5Jpz7Wjfpwjg7r+mJCfstlIUpMJEiJSkJ1yNVOLvcXzp6Tv7jH5Jpz7WjfpwgN5AAAAAAAAAAAAAAAAAAAAAAAAAAAAAAAAAAAAAAAAAAAAAAAAAAAAAAAAAAGO91m9WWKUo1F4nzEu1edav/Y86dzDZvI1+rZOTNNt77RNEMhxIsvfd3+I9XcBq/8Ap+I5V2InlPTXdPUdEpKxSsDYLVdEl0hTNyeZkVquX+zeEv8AYxTuIaThQKzVlot7kSLNSsKOxFXw97c5F/VQD1zJysCSlYUtJwIUvLwmo2HChMRjGIngRETiRDEO6os6kKw1InaySktDh05RUPv7ozG3LGgJ/W16+W5PjIq+Dg3eVTdCqWsTEKVsvrbFmFRIaUVNNW/yqsJyIn91VE/uB5u7ims8aBWGmasRoirKTMD3bBaq8TYrFa113/M1yX/8iEl3c/zJ+/f/AGuULuQIMSLbHBfDv4MGRjviXf4bmt6XIad3cEg+JV6q1IInxIE1GgKvmWIxrk/SUC5dyN8jEl/m5jGbOYN3GlIsmrK5qTRyd9k6RiNVvl4Lmsci/irvwN5AxDuw/kfX7QgdDim9w4n/AM3VvXyd9leiKWPu0Z9kvZjR0nwk77NUmxUb/wClsN6qv4q38Tg7iWj3Qqk0/SDkubMT7YLV8/e4aL/9kA9GgAAecK19y/ArBWimKZdWuLAWkZyNNrCSQR3e++PV/Bv74l91919x6PAHlz4JEt9cY35cn8hGVn7lyXoSrVLUq2tkWMsjKRppISyCN4fAYruDf3xbr7rrz1sVu0v5OK1fZM3+i4DyD3I9EpTFfKWgLGWDwKNc+9G8K/8A3sNPP6T1hkMzX3c17TzH3E/yj019ku/WhHs4Cm5DM193Ne0ZDM193Ne0uQApuQzNfdzXtIusNW20RItmEmli3vRnBVnB8KKvn9BoxWrQMyQ9+3ocBXqvVbbS8i6YWaWFc9WcFGcLwIi+f0kpkMzX3c17Tts/zJE37uhpZQKbkMzX3c17RkMzX3c17S5ACm5DM193Ne0ZDM193Ne0uQApuQzNfdzXtGQzNfdzXtLkAKbkMzX3c17RkMzX3c17S5ACm5DM193Ne0rFM0elHUpEk0id8RvB+NwbvCiL4P7msmaVx0nj8jCgEzkMzX3c17RkMzX3c17S5ACm5DM193Ne0ZDM193Ne0uQApuQzNfdzXtGQzNfdzXtLkAKbkMzX3c17RkMzX3c17S5ACm5DM193Ne0ZDM193Ne0uQAo85UxsvKR46Tznd7Y593err7kv8AOQlXKJSmJuJAWMsHgM4d6N4V/Gief0mkUvmmd3D8KlLs8ztMbhcTQO3IZmvu5r2jIZmvu5r2lyAFNyGZr7ua9oyGZr7ua9pcgBTchma+7mvaMhma+7mvaXIAU3IZmvu5r2jIZmvu5r2lyAFNyGZr7ua9oyGZr7ua9pcgBllY6JSh5uHASMsbhs4d6t4N3Gqef0E3J1MbMSkCOs85vfGNfd3q+69L/OfhaHnaX3CYnF0ojNMluGYUArGQzNfdzXtGQzNfdzXtLkAKbkMzX3c17RkMzX3c17S5ACm5DM193Ne0ZDM193Ne0uQApuQzNfdzXtGQzNfdzXtLkAKbkMzX3c17RkMzX3c17S5ADJqGo9KRpSHJrE72juF8bg3+BFXwf2LPkMzX3c17SGqdpPA5eFTSwKbkMzX3c17RkMzX3c17S5ACm5DM193Ne0ZDM193Ne0uQApuQzNfdzXtGQzNfdzXtLkAKYtRmL4Z9ea9oyEh68vMp2lzA1FJWoEuq3rNtv3CdpCVlq3AoZsuqPZG76rk44SNuuu7TUSm2j+LkNr+qe6yaI6h6mwKRo2DNLHbDWIirwe8ot1yqnhv9B2pUCXRb0m237hO0nqoaOSex2JSYGsmimZCw9eXmU7T/chma+7mvaXIHgpuQzNfdzXtGQzNfdzXtLkAKbkMzX3c17RkMzX3c17S5ACm5DM193Ne0ZDM193Ne0uQApuQzNfdzXtKx73p7+e9/fOLv/ee+cH03X3GsmafPf771wJnIZmvu5r2jIZmvu5r2lyAFNyGZr7ua9oyGZr7ua9pcgBTchma+7mvaMhma+7mvaXIAU3IZmvu5r2jIZmvu5r2lyAFNyGZr7ua9oyGZr7ua9pcgBQKYqm2jqNjTSTixFhoi8Hvd196onhv9Jw1aoJKZbMKswsHvStTiZwr77/T6C61v0cnNjcSELZx4uf2s6wDIZmvu5r2jIZmvu5r2lyAFNyGZr7ua9oyGZr7ua9pcgBTchma+7mvaMhma+7mvaXIAU3IZmvu5r2jIZmvu5r2lyAFNyGZr7ua9oyGZr7ua9pcgB56rnIpRtZZ2USJ3xIas+Nddfexq+D+5olA1ObNUJR8ws65vfZeG/g96vuvai3eEo9pem9JbYf6bTZKp6L0R/lIWBDotqfJWO6PwhT0ygshma+7mvaMhma+7mvaXIHOpqbkMzX3c17RkMzX3c17S5ACm5DM193Ne0ZDM193Ne0uQApuQzNfdzXtGQzNfdzXtLkAKbkMzX3c17T8ZypjZeUjx0nnO72xz7u9XX3Jf5y8HJS+aZ3cPwqBm9XKJSmJuJAWMsHgM4d6N4V/Gief0lhyGZr7ua9pxWeZ2mNwuJpfwKbkMzX3c17RkMzX3c17S5ACm5DM193Ne0ZDM193Ne0uQApuQzNfdzXtGQzNfdzXtLkAKbkMzX3c17RkMzX3c17S5ACm5DM193Ne0r1Y6JSh5uHASMsbhs4d6t4N3Gqef0GplAtDztL7hMTgP3k6mNmJSBHWec3vjGvu71fdel/nP2yGZr7ua9pZ6IzTJbhmFDrApuQzNfdzXtGQzNfdzXtLkAKbkMzX3c17RkMzX3c17S5ACm5DM193Ne0ZDM193Ne0uQApuQzNfdzXtGQzNfdzXtLkAKbkMzX3c17SsUNR6UjSkOTWJ3tHcL43Bv8AAir4P7GsmaVO0ngcvCoEzkMzX3c17RkMzX3c17S5ACm5DM193Ne0ZDM193Ne0uQApuQzNfdzXtGQzNfdzXtLkAKbkMzX3c17RkMzX3c17S5ACm5DM193Ne0ZDM193Ne0uQAzmsNW20RItmEmli3vRnBVnB8KKvn9Aq9VttLyLphZpYVz1ZwUZwvAiL5/SWG0DMkPft6HCz/MkTfu6GgcWQzNfdzXtGQzNfdzXtLkAKbkMzX3c17RkMzX3c17S5ACm5DM193Ne0ZDM193Ne0uQApuQzNfdzXtGQzNfdzXtLkAKbkMzX3c17RkMzX3c17S5ADJve9Pfz3v75xd/wC8984PpuvuLPkMzX3c17SG+e/33rmlgU3IZmvu5r2jIZmvu5r2lyAFNyGZr7ua9oyGZr7ua9pcgBTchma+7mvaMhma+7mvaXIAU3IZmvu5r2jIZmvu5r2lyAFNyGZr7ua9pxUxVNtHUbGmknFiLDRF4Pe7r71RPDf6S/kPW/Ryc2NxIBSqtUElMtmFWYWD3pWpxM4V99/p9BN5DM193Ne0WceLn9rOsXICm5DM193Ne0ZDM193Ne0uQApuQzNfdzXtGQzNfdzXtLkAKbkMzX3c17RkMzX3c17S5ACm5DM193Ne0ZDM193Ne0uQApuQzNfdzXtKxTNHpR1KRJNInfEbwfjcG7woi+D+5rJmlcdJ4/IwoBM5DM193Ne0ZDM193Ne0uQApuQzNfdzXtGQzNfdzXtLkAKbkMzX3c17RkMzX3c17S5ACm5DM193Ne0ZDM193Ne0uQApuQzNfdzXtGQzNfdzXtLkAKPOVMbLykeOk853e2Ofd3q6+5L/ADkJVyiUpibiQFjLB4DOHejeFfxonn9JpFL5pndw/CpS7PM7TG4XE0DtyGZr7ua9oyGZr7ua9pcgBTchma+7mvaMhma+7mvaXIAU3IZmvu5r2jIZmvu5r2lyAFNyGZr7ua9oyGZr7ua9pcgBTchma+7mvaMhma+7mvaXIAZlWWgkoZsuqTCxu+q5ONnBuuu9PpO6h6ptpGjYM0s4sNYiKvB73fdcqp4b/Qdto/i5Da/qk1VDRyT2OxKBC5DM193Ne0ZDM193Ne0uQApuQzNfdzXtGQzNfdzXtLkAKbkMzX3c17RkMzX3c17S5ACm5DM193Ne0ZDM193Ne0uQApuQzNfdzXtGQzNfdzXtLkAMmoaj0pGlIcmsTvaO4XxuDf4EVfB/Ys+QzNfdzXtIap2k8Dl4VNLApuQzNfdzXtGQzNfdzXtLkAKbkMzX3c17RkMzX3c17S5ACm5DM193Ne0ZDM193Ne0uQApuQzNfdzXtGQzNfdzXtLkAKbkMzX3c17SLrDVttESLZhJpYt70ZwVZwfCir5/QaMVq0DMkPft6HAV6r1W20vIumFmlhXPVnBRnC8CIvn9JKZDM193Ne07bP8AMkTfu6GllApuQzNfdzXtGQzNfdzXtLkAKbkMzX3c17RkMzX3c17S5ACm5DM193Ne0ZDM193Ne0uQApuQzNfdzXtGQzNfdzXtLkAKbkMzX3c17Sse96e/nvf3zi7/AN575wfTdfcayZp89/vvXAmchma+7mvaMhma+7mvaXIAU3IZmvu5r2jIZmvu5r2lyAFNyGZr7ua9oyGZr7ua9pcgBTchma+7mvaMhma+7mvaXIAU3IZmvu5r2jIZmvu5r2lyAFApiqbaOo2NNJOLEWGiLwe93X3qieG/0nDVqgkplswqzCwe9K1OJnCvvv8AT6C61v0cnNjcSELZx4uf2s6wDIZmvu5r2jIZmvu5r2lyAFNyGZr7ua9oyGZr7ua9pcgBTchma+7mvaMhma+7mvaXIAU3IZmvu5r2jIZmvu5r2lyAFNyGZr7ua9oyGZr7ua9pcgBllY6JSh5uHASMsbhs4d6t4N3Gqef0E3J1MbMSkCOs85vfGNfd3q+69L/OfhaHnaX3CYnF0ojNMluGYUArGQzNfdzXtGQzNfdzXtLkAKbkMzX3c17RkMzX3c17S5ACm5DM193Ne0ZDM193Ne0uQApuQzNfdzXtGQzNfdzXtLkAKbkMzX3c17T8ZypjZeUjx0nnO72xz7u9XX3Jf5y8HJS+aZ3cPwqBm9XKJSmJuJAWMsHgM4d6N4V/Gief0lhyGZr7ua9pxWeZ2mNwuJpfwKbkMzX3c17RkMzX3c17S5ACm5DM193Ne0ZDM193Ne0uQApuQzNfdzXtGQzNfdzXtLkAKbkMzX3c17RkMzX3c17S5ACm5DM193Ne0hKy0ElDNl1SYWN31XJxs4N113p9JppTbR/FyG1/VA4qHqm2kaNgzSziw1iIq8Hvd91yqnhv9B25DM193Ne0mqoaOSex2JSYApuQzNfdzXtGQzNfdzXtLkAKbkMzX3c17RkMzX3c17S5ACm5DM193Ne0ZDM193Ne0uQApuQzNfdzXtGQzNfdzXtLkAKbkMzX3c17SsUNR6UjSkOTWJ3tHcL43Bv8CKvg/sayZpU7SeBy8KgTOQzNfdzXtGQzNfdzXtLkAKbkMzX3c17RkMzX3c17S5ACm5DM193Ne0ZDM193Ne0uQApuQzNfdzXtGQzNfdzXtLkAKbkMzX3c17RkMzX3c17S5ADOaw1bbREi2YSaWLe9GcFWcHwoq+f0Cr1W20vIumFmlhXPVnBRnC8CIvn9JYbQMyQ9+3ocLP8AMkTfu6GgcWQzNfdzXtGQzNfdzXtLkAKbkMzX3c17RkMzX3c17S5ACm5DM193Ne0ZDM193Ne0uQApuQzNfdzXtGQzNfdzXtLkAKbkMzX3c17RkMzX3c17S5ADJqZo9KOpSJJpE74jeD8bg3eFEXwf3LPkMzX3c17SGrjpPH5GFDSwKbkMzX3c17RkMzX3c17S5ACm5DM193Ne0ZDM193Ne0uQApuQzNfdzXtGQzNfdzXtLkAKbkMzX3c17RkMzX3c17S5ACm5DM193Ne04qYqm2jqNjTSTixFhoi8Hvd196onhv8ASX8h636OTmxuJAKVVqgkplswqzCwe9K1OJnCvvv9PoJvIZmvu5r2izjxc/tZ1i5AU3IZmvu5r2jIZmvu5r2lyAFNyGZr7ua9oyGZr7ua9pcgBTchma+7mvaMhma+7mvaXIAU3IZmvu5r2jIZmvu5r2lyAFNyGZr7ua9pXqx0SlDzcOAkZY3DZw71bwbuNU8/oNTKBaHnaX3CYnAfvJ1MbMSkCOs85vfGNfd3q+69L/OftkMzX3c17Sz0RmmS3DMKHWBTchma+7mvaMhma+7mvaXIAU3IZmvu5r2jIZmvu5r2lyAFNyGZr7ua9oyGZr7ua9pcgBTchma+7mvaMhma+7mvaXIAUecqY2XlI8dJ5zu9sc+7vV19yX+chKuUSlMTcSAsZYPAZw70bwr+NE8/pNIpfNM7uH4VKXZ5naY3C4mgduQzNfdzXtGQzNfdzXtLkAKbkMzX3c17RkMzX3c17S5ACm5DM193Ne0ZDM193Ne0uQApuQzNfdzXtGQzNfdzXtLkAKbkMzX3c17RkMzX3c17S5ADMqy0ElDNl1SYWN31XJxs4N113p9J3UPVNtI0bBmlnFhrERV4Pe77rlVPDf6DttH8XIbX9UmqoaOSex2JQIXIZmvu5r2jIZmvu5r2lyAFNyGZr7ua9oyGZr7ua9pcgBTchma+7mvaMhma+7mvaXIAU3IZmvu5r2jIZmvu5r2lyAFNyGZr7ua9oyGZr7ua9pcgBk3venv573984u/9575wfTdfcWfIZmvu5r2kN89/vvXNLApuQzNfdzXtGQzNfdzXtLkAKbkMzX3c17RkMzX3c17S5ACm5DM193Ne0ZDM193Ne0uQApuQzNfdzXtGQzNfdzXtLkAKbkMzX3c17SLrDVttESLZhJpYt70ZwVZwfCir5/QaMVq0DMkPft6HAV6r1W20vIumFmlhXPVnBRnC8CIvn9JKZDM193Ne07bP8yRN+7oaWUCm5DM193Ne0ZDM193Ne0uQApuQzNfdzXtGQzNfdzXtLkAKbkMzX3c17RkMzX3c17S5ACm5DM193Ne0ZDM193Ne0uQApuQzNfdzXtKxTNHpR1KRJNInfEbwfjcG7woi+D+5rJmlcdJ4/IwoBM5DM193Ne0ZDM193Ne0uQApuQzNfdzXtGQzNfdzXtLkAKbkMzX3c17RkMzX3c17S5ACm5DM193Ne0ZDM193Ne0uQApuQzNfdzXtGQzNfdzXtLkAKBTFU20dRsaaScWIsNEXg97uvvVE8N/pOGrVBJTLZhVmFg96VqcTOFfff6fQXWt+jk5sbiQhbOPFz+1nWAZDM193Ne0ZDM193Ne0uQApuQzNfdzXtGQzNfdzXtLkAKbkMzX3c17RkMzX3c17S5ACm5DM193Ne0ZDM193Ne0uQApuQzNfdzXtGQzNfdzXtLkAMsrHRKUPNw4CRljcNnDvVvBu41Tz+gm5OpjZiUgR1nnN74xr7u9X3Xpf5z8LQ87S+4TE4ulEZpktwzCgFYyGZr7ua9oyGZr7ua9pcgBTchma+7mvaMhma+7mvaXIAU3IZmvu5r2jIZmvu5r2lyAFNyGZr7ua9oyGZr7ua9pcgBTchma+7mvaMhma+7mvaXIAZNQ1HpSNKQ5NYne0dwvjcG/wIq+D+xZ8hma+7mvaQ1TtJ4HLwqaWBTchma+7mvaMhma+7mvaXIAU3IZmvu5r2jIZmvu5r2lyAFNyGZr7ua9oyGZr7ua9pcgBTchma+7mvaMhma+7mvaXIAU3IZmvu5r2kJWWgkoZsuqTCxu+q5ONnBuuu9PpNNKbaP4uQ2v6oHFQ9U20jRsGaWcWGsRFXg97vuuVU8N/oO3IZmvu5r2k1VDRyT2OxKTAFNyGZr7ua9oyGZr7ua9pcgBTchma+7mvaMhma+7mvaXIAU3IZmvu5r2jIZmvu5r2lyAFNyGZr7ua9oyGZr7ua9pcgBTchma+7mvaVj3vT3897++cXf8AvPfOD6br7jWTNPnv9964EzkMzX3c17RkMzX3c17S5ACm5DM193Ne0ZDM193Ne0uQApuQzNfdzXtGQzNfdzXtLkAKbkMzX3c17RkMzX3c17S5ACm5DM193Ne0ZDM193Ne0uQAzmsNW20RItmEmli3vRnBVnB8KKvn9Aq9VttLyLphZpYVz1ZwUZwvAiL5/SWG0DMkPft6HCz/ADJE37uhoHFkMzX3c17RkMzX3c17S5ACm5DM193Ne0ZDM193Ne0uQApuQzNfdzXtGQzNfdzXtLkAKbkMzX3c17RkMzX3c17S5ACm5DM193Ne0ZDM193Ne0uQAyamaPSjqUiSaRO+I3g/G4N3hRF8H9yz5DM193Ne0hq46Tx+RhQ0sCm5DM193Ne0ZDM193Ne0uQApuQzNfdzXtGQzNfdzXtLkAKbkMzX3c17RkMzX3c17S5ACm5DM193Ne0ZDM193Ne0uQApuQzNfdzXtPxnKmNl5SPHSec7vbHPu71dfcl/nLwclL5pndw/CoGb1colKYm4kBYyweAzh3o3hX8aJ5/SWHIZmvu5r2nFZ5naY3C4ml/ApuQzNfdzXtGQzNfdzXtLkAKbkMzX3c17RkMzX3c17S5ACm5DM193Ne0ZDM193Ne0uQApuQzNfdzXtGQzNfdzXtLkAKbkMzX3c17SvVjolKHm4cBIyxuGzh3q3g3cap5/QamUC0PO0vuExOA/eTqY2YlIEdZ5ze+Ma+7vV916X+c/bIZmvu5r2lnojNMluGYUOsCm5DM193Ne0ZDM193Ne0uQApuQzNfdzXtGQzNfdzXtLkAKbkMzX3c17RkMzX3c17S5ACm5DM193Ne0ZDM193Ne0uQApuQzNfdzXtKxQ1HpSNKQ5NYne0dwvjcG/wACKvg/sayZpU7SeBy8KgTOQzNfdzXtGQzNfdzXtLkAKbkMzX3c17RkMzX3c17S5ACm5DM193Ne0ZDM193Ne0uQApuQzNfdzXtGQzNfdzXtLkAKbkMzX3c17RkMzX3c17S5ADMqy0ElDNl1SYWN31XJxs4N113p9J3UPVNtI0bBmlnFhrERV4Pe77rlVPDf6DttH8XIbX9UmqoaOSex2JQIXIZmvu5r2jIZmvu5r2lyAFNyGZr7ua9oyGZr7ua9pcgBTchma+7mvaMhma+7mvaXIAU3IZmvu5r2jIZmvu5r2lyAFNyGZr7ua9oyGZr7ua9pcgBk3venv573984u/wDee+cH03X3FnyGZr7ua9pDfPf771zSwKbkMzX3c17RkMzX3c17S5ACm5DM193Ne0ZDM193Ne0uQApuQzNfdzXtGQzNfdzXtLkAKbkMzX3c17RkMzX3c17S5ACm5DM193Ne04qYqm2jqNjTSTixFhoi8Hvd196onhv9JfyHrfo5ObG4kApVWqCSmWzCrMLB70rU4mcK++/0+gm8hma+7mvaLOPFz+1nWLkBTchma+7mvaMhma+7mvaXIAU3IZmvu5r2jIZmvu5r2lyAFNyGZr7ua9oyGZr7ua9pcgBTchma+7mvaMhma+7mvaXIAU3IZmvu5r2lYpmj0o6lIkmkTviN4PxuDd4URfB/c1kzSuOk8fkYUAmchma+7mvaMhma+7mvaXIAU3IZmvu5r2jIZmvu5r2lyAFNyGZr7ua9oyGZr7ua9pcgBTchma+7mvaMhma+7mvaXIAU3IZmvu5r2jIZmvu5r2lyAFHnKmNl5SPHSec7vbHPu71dfcl/nISrlEpTE3EgLGWDwGcO9G8K/jRPP6TSKXzTO7h+FSl2eZ2mNwuJoHbkMzX3c17RkMzX3c17S5ACm5DM193Ne0ZDM193Ne0uQA8zd1fVttEWaSswk0sW+koTOCrOD4YcRfP6Cwdxj8k059rRv04Q7s75JpP7Wg/pxR3GPyTTn2tG/ThAbyAAAAAAAAAAAAAAAAAAAAAAAAAAAAAAAAAAAAAAAAAAAAAAAAAAAAAAAAAAOekpKXpKjpqRnYaRZWahOgxYa+BzHIqOT+6Kp4Cp+iqw2F2rQY8vwlWVirFk470Xvc3AXiVFu86LwXJ5F/sp9BSErfVShK4US6jax0dBnpVVvaj70cx3+Jrk42r6UUDOKs90XUClqLhx6RpKJRE3wb4srMwIj1avlucxqo5PN4F9CGM90VbrJVwohatVQ78tFxHtfNzkRisWOjVvaxjV40beiKqrcqqiJdd4b/SPcp1WjTLnyFNUxKwlW/vb+9xLvQi8FF/G8tVRu57qRVWdhTr5eZpedhqjmPpB7XsY7zoxqI31rwKz3Itnk1VygZus1MQHQZ6lmNZLQnpc5kui38JU8nDW5bvM1q+U0u2ypa18s6pOhoCN93XJMSauW5EjM42pf5OEl7b/ACcIvQA8A2I2jzdktcJ2FSsnMOo6YX3PSEpdwYsNzFW5yIt3xmqrkuW69FX0Hqn4QNmvuD3TlDx8G/vPuSN3y/zXcDw/3u9JJWjWPVQr9GWapiRfApJURqzsm9IcVUTwcLiVruUiqZmncn1c79etYaX7zf8A08CHwrtt3/YDErarQ5216ushL0NJTHuGAvuejpS6+LEc9UveqJ/xOVGpcngRE9J7LsiqglRrPaIoJytdMwYaxJl7fA6M9eE+5fKiKtyehEOGzmyOqVQInuihJF8WkFarVnpt/fI1y+FEW5EbyUS/yl/AAAAAABW7S/k4rV9kzf6LiyFbtL+TitX2TN/ouA8q9xP8o9NfZLv1oR7OPGPcT/KPTX2S79aEezgAAAFatAzJD37ehxZStWgZkh79vQ4BZ/mSJv3dDSylas/zJE37uhpZQAAAAAAAAAAAGaVx0nj8jChpZmlcdJ4/IwoBpYAAAAAAAAAAAADkpfNM7uH4VKXZ5naY3C4ml0pfNM7uH4VKXZ5naY3C4mgX8AAAAAAAAAAAABQLQ87S+4TE4ulEZpktwzChS7Q87S+4TE4ulEZpktwzCgHWAAAAAAAAAAAAAzSp2k8Dl4VNLM0qdpPA5eFTSwAAAAAAAAAAAFNtH8XIbX9UuRTbR/FyG1/VAmqoaOSex2JSYIeqGjknsdiUmAAAAAAAAAAAAGafPf771zSzNPnv9964GlgAAAAAAAAAAAAIet+jk5sbiQhbOPFz+1nWJqt+jk5sbiQhbOPFz+1nWAuQAAAAAAAAAAAADBrS9N6S2w/02myVT0Xoj/KQsCGN2l6b0lth/ptNkqnovRH+UhYEOi2p8lY7o/CFPTKVABzqYAAAAAAAAclL5pndw/Cp1nJS+aZ3cPwqBS7PM7TG4XE0v5QLPM7TG4XE0v4AAAAAAAAAAACgWh52l9wmJxfygWh52l9wmJwF0ojNMluGYUOs5KIzTJbhmFDrAAAAAAAAAAAAZpU7SeBy8KmlmaVO0ngcvCoGlgAAAAAAAAAAAAK1aBmSHv29DhZ/mSJv3dDRaBmSHv29DhZ/mSJv3dDQLKAAAAAAAAAAAAAzT57/AH3rmlmafPf771zSwAAAAAAAAAAAEPW/Ryc2NxITBD1v0cnNjcSAQtnHi5/azrFyKbZx4uf2s6xcgAAAAAAAAAAAGaVx0nj8jChpZmlcdJ4/IwoBpYAAAAAAAAAAAADkpfNM7uH4VKXZ5naY3C4ml0pfNM7uH4VKXZ5naY3C4mgX8AAAAAAAAAAAABTbR/FyG1/VJqqGjknsdiUhbR/FyG1/VJqqGjknsdiUCYAAAAAAAAAAAAAZpU7SeBy8KmlmaVO0ngcvCppYAAAAAAAAAAACtWgZkh79vQ4spWrQMyQ9+3ocAs/zJE37uhpZStWf5kib93Q0soAAAAAAAAAAADNPnv8AfeuaWZp89/vvXA0sAAAAAAAAAAAABD1v0cnNjcSELZx4uf2s6xNVv0cnNjcSELZx4uf2s6wFyAAAAAAAAAAAAAUC0PO0vuExOLpRGaZLcMwoUu0PO0vuExOLpRGaZLcMwoB1gAAAAAAAAAAclL5pndw/Cp1nJS+aZ3cPwqBS7PM7TG4XE0v5QLPM7TG4XE0v4AAAAAAAAAAACm2j+LkNr+qXIpto/i5Da/qgTVUNHJPY7EpMEPVDRyT2OxKTAAAAAAAAAAAADNKnaTwOXhU0szSp2k8Dl4VA0sAAAAAAAAAAAABWrQMyQ9+3ocLP8yRN+7oaLQMyQ9+3ocLP8yRN+7oaBZQAAAAAAAAAAAAGaVx0nj8jChpZmlcdJ4/IwoaWAAAAAAAAAAAAh636OTmxuJCYIet+jk5sbiQCFs48XP7WdYuRTbOPFz+1nWLkAAAAAAAAAAAAoFoedpfcJicX8oFoedpfcJicBdKIzTJbhmFDrOSiM0yW4ZhQ6wAAAAAAAAAAA5KXzTO7h+FSl2eZ2mNwuJpdKXzTO7h+FSl2eZ2mNwuJoF/AAAAAAAAAAAAAU20fxchtf1Saqho5J7HYlIW0fxchtf1Saqho5J7HYlAmAAAAAAAAAAAAAGafPf771zSzNPnv9965pYAAAAAAAAAAACtWgZkh79vQ4spWrQMyQ9+3ocAs/wAyRN+7oaWUrVn+ZIm/d0NLKAAAAAAAAAAAAzSuOk8fkYUNLM0rjpPH5GFANLAAAAAAAAAAAAAQ9b9HJzY3EhC2ceLn9rOsTVb9HJzY3EhC2ceLn9rOsBcgAAAAAAAAAAAAFAtDztL7hMTi6URmmS3DMKFLtDztL7hMTi6URmmS3DMKAdYAAAAAAAAAAAADNKnaTwOXhU0szSp2k8Dl4VNLAAAAAAAAAAAAU20fxchtf1S5FNtH8XIbX9UCaqho5J7HYlJgh6oaOSex2JSYAAAAAAAAAAAAZp89/vvXNLM0+e/33rgaWAAAAAAAAAAAAArVoGZIe/b0OFn+ZIm/d0NFoGZIe/b0OFn+ZIm/d0NAsoAAAAAAAAAAAADNK46Tx+RhQ0szSuOk8fkYUNLAAAAAAAAAAAAclL5pndw/Cp1nJS+aZ3cPwqBS7PM7TG4XE0v5QLPM7TG4XE0v4AAAAAAAAAAACgWh52l9wmJxfygWh52l9wmJwF0ojNMluGYUOs5KIzTJbhmFDrAAAAAAAAAAAAZpU7SeBy8KmlmaVO0ngcvCoGlgAAAAAAAAAAAAKbaP4uQ2v6pNVQ0ck9jsSkLaP4uQ2v6pNVQ0ck9jsSgTAAAAAAAAAAAAADNPnv8AfeuaWZp89/vvXNLAAAAAAAAAAAAQ9b9HJzY3EhMEPW/Ryc2NxIBC2ceLn9rOsXIptnHi5/azrFyAAAAAAAAAAAAZpXHSePyMKGlmaVx0nj8jCgGlgAAAAAAAAAAAAOSl80zu4fhUpdnmdpjcLiaXSl80zu4fhUpdnmdpjcLiaBfwAAAAGDd2d8k0n9rQf04o7jH5Jpz7Wjfpwh3Z3yTSf2tB/TijuMfkmnPtaN+nCA3kAAAAAAAAAAAAAAAAAAAAAAAAAAAAAAAAAAAAAAAAAAAAAAAAAAAAAAAAAAAAAAAAAAAAAAAAAAAAAK3aX8nFavsmb/RcWQrdpfycVq+yZv8ARcB5V7if5R6a+yXfrQj2ceMe4n+Uemvsl360I9nAAAAK1aBmSHv29DiylatAzJD37ehwCz/MkTfu6GllK1Z/mSJv3dDSygAAAAAAAAAAAM0rjpPH5GFDSzNK46Tx+RhQDSwAAAAAAAAAAAAHJS+aZ3cPwqUuzzO0xuFxNLpS+aZ3cPwqUuzzO0xuFxNAv4AAAAAAAAAAAACgWh52l9wmJxdKIzTJbhmFCl2h52l9wmJxdKIzTJbhmFAOsAAAAAAAAAAAABmlTtJ4HLwqaWZpU7SeBy8KmlgAAAAAAAAAAAKbaP4uQ2v6pcim2j+LkNr+qBNVQ0ck9jsSkwQ9UNHJPY7EpMAAAAAAAAAAAAM0+e/33rmlmafPf771wNLAAAAAAAAAAAAAQ9b9HJzY3EhC2ceLn9rOsTVb9HJzY3EhC2ceLn9rOsBcgAAAAAAAAAAAAGDWl6b0lth/ptNkqnovRH+UhYEMbtL03pLbD/TabJVPReiP8pCwIdFtT5Kx3R+EKemUqADnUwAAAAAAAA5KXzTO7h+FTrOSl80zu4fhUCl2eZ2mNwuJpfygWeZ2mNwuJpfwAAAAAAAAAAAFAtDztL7hMTi/lAtDztL7hMTgLpRGaZLcMwodZyURmmS3DMKHWAAAAAAAAAAAAzSp2k8Dl4VNLM0qdpPA5eFQNLAAAAAAAAAAAAAVq0DMkPft6HCz/MkTfu6Gi0DMkPft6HCz/MkTfu6GgWUAAAAAAAAAAAABmnz3++9c0szT57/feuaWAAAAAAAAAAAAh636OTmxuJCYIet+jk5sbiQCFs48XP7WdYuRTbOPFz+1nWLkAAAAAAAAAAAAzSuOk8fkYUNLM0rjpPH5GFANLAAAAAAAAAAAAAclL5pndw/CpS7PM7TG4XE0ulL5pndw/CpS7PM7TG4XE0C/gAAAAAAAAAAAAKbaP4uQ2v6pNVQ0ck9jsSkLaP4uQ2v6pNVQ0ck9jsSgTAAAAAAAAAAAAADNKnaTwOXhU0szSp2k8Dl4VNLAAAAAAAAAAAAVq0DMkPft6HFlK1aBmSHv29DgFn+ZIm/d0NLKVqz/ADJE37uhpZQAAAAAAAAAAAGafPf771zSzNPnv9964GlgAAAAAAAAAAAAIet+jk5sbiQhbOPFz+1nWJqt+jk5sbiQhbOPFz+1nWAuQAAAAAAAAAAAACgWh52l9wmJxdKIzTJbhmFCl2h52l9wmJxdKIzTJbhmFAOsAAAAAAAAAADkpfNM7uH4VOs5KXzTO7h+FQKXZ5naY3C4ml/KBZ5naY3C4ml/AAAAAAAAAAAAU20fxchtf1S5FNtH8XIbX9UCaqho5J7HYlJgh6oaOSex2JSYAAAAAAAAAAAAZpU7SeBy8KmlmaVO0ngcvCoGlgAAAAAAAAAAAAK1aBmSHv29DhZ/mSJv3dDRaBmSHv29DhZ/mSJv3dDQLKAAAAAAAAAAAAAzSuOk8fkYUNLM0rjpPH5GFDSwAAAAAAAAAAAEPW/Ryc2NxITBD1v0cnNjcSAQtnHi5/azrFyKbZx4uf2s6xcgAAAAAAAAAAAFAtDztL7hMTi/lAtDztL7hMTgLpRGaZLcMwodZyURmmS3DMKHWAAAAAAAAAAAHJS+aZ3cPwqUuzzO0xuFxNLpS+aZ3cPwqUuzzO0xuFxNAv4AAAAAAAAAAAACm2j+LkNr+qTVUNHJPY7EpC2j+LkNr+qTVUNHJPY7EoEwAAAAAAAAAAAAAzT57/feuaWZp89/vvXNLAAAAAAAAAAAAVq0DMkPft6HFlK1aBmSHv29DgFn+ZIm/d0NLKVqz/MkTfu6GllAAAAAAAAAAAAZpXHSePyMKGlmaVx0nj8jCgGlgAAAAAAAAAAAAIet+jk5sbiQhbOPFz+1nWJqt+jk5sbiQhbOPFz+1nWAuQAAAAAAAAAAAACgWh52l9wmJxdKIzTJbhmFCl2h52l9wmJxdKIzTJbhmFAOsAAAAAAAAAAAABmlTtJ4HLwqaWZpU7SeBy8KmlgAAAAAAAAAAAKbaP4uQ2v6pcim2j+LkNr+qBNVQ0ck9jsSkwQ9UNHJPY7EpMAAAAAAAAAAAAM0+e/33rmlmafPf771wNLAAAAAAAAAAAAAVq0DMkPft6HCz/MkTfu6Gi0DMkPft6HCz/MkTfu6GgWUAAAAAAAAAAAABmlcdJ4/IwoaWZpXHSePyMKGlgAAAAAAAAAAAOSl80zu4fhU6zkpfNM7uH4VApdnmdpjcLiaX8oFnmdpjcLiaX8AAAAAAAAAAABQLQ87S+4TE4v5QLQ87S+4TE4C6URmmS3DMKHWclEZpktwzCh1gAAAAAAAAAAAM0qdpPA5eFTSzNKnaTwOXhUDSwAAAAAAAAAAAAFNtH8XIbX9UmqoaOSex2JSFtH8XIbX9UmqoaOSex2JQJgAAAAAAAAAAAABmnz3++9c0szT57/feuaWAAAAAAAAAAAAh636OTmxuJCYIet+jk5sbiQCFs48XP7WdYuRTbOPFz+1nWLkAAAAAAAAAAAAzSuOk8fkYUNLM0rjpPH5GFANLAAAAAAAAAAAAAclL5pndw/CpS7PM7TG4XE0ulL5pndw/CpS7PM7TG4XE0C/gAAAAMG7s75JpP7Wg/pxR3GPyTTn2tG/ThDuzvkmk/taD+nFHcY/JNOfa0b9OEBvIAAAAAAAAAAAAAAAAAAAAAAAAAAAAAAAAAAAAAAAAAAAAAAAAAAAAAAAAAAAAAAAAAAAAAAAAAAAAAVu0v5OK1fZM3+i4shW7S/k4rV9kzf6LgPKvcT/ACj019ku/WhHs48Y9xP8o9NfZLv1oR7OAAAAVq0DMkPft6HFlK1aBmSHv29DgFn+ZIm/d0NLKVqz/MkTfu6GllAAAAAAAAAAAAZpXHSePyMKGlmaVx0nj8jCgGlgAAAAAAAAAAAAOSl80zu4fhUpdnmdpjcLiaXSl80zu4fhUpdnmdpjcLiaBfwAAAAAAAAAAAAFAtDztL7hMTi6URmmS3DMKFLtDztL7hMTi6URmmS3DMKAdYAAAAAAAAAAAADNKnaTwOXhU0szSp2k8Dl4VNLAAAAAAAAAAAAU20fxchtf1S5FNtH8XIbX9UCaqho5J7HYlJgh6oaOSex2JSYAAAAAAAAAAAAZp89/vvXNLM0+e/33rgaWAAAAAAAAAAAAAh636OTmxuJCFs48XP7WdYmq36OTmxuJCFs48XP7WdYC5AAAAAAAAAAAAAMGtL03pLbD/TabJVPReiP8pCwIY3aXpvSW2H+m02Sqei9Ef5SFgQ6LanyVjuj8IU9MpUAHOpgAAAAAAAByUvmmd3D8KnWclL5pndw/CoFLs8ztMbhcTS/lAs8ztMbhcTS/gAAAAAAAAAAAKBaHnaX3CYnF/KBaHnaX3CYnAXSiM0yW4ZhQ6zkojNMluGYUOsAAAAAAAAAAABmlTtJ4HLwqaWZpU7SeBy8KgaWAAAAAAAAAAAAArVoGZIe/b0OFn+ZIm/d0NFoGZIe/b0OFn+ZIm/d0NAsoAAAAAAAAAAAADNPnv9965pZmnz3++9c0sAAAAAAAAAAABD1v0cnNjcSEwQ9b9HJzY3EgELZx4uf2s6xcim2ceLn9rOsXIAAAAAAAAAAABmlcdJ4/IwoaWZpXHSePyMKAaWAAAAAAAAAAAAA5KXzTO7h+FSl2eZ2mNwuJpdKXzTO7h+FSl2eZ2mNwuJoF/AAAAAAAAAAAAAU20fxchtf1Saqho5J7HYlIW0fxchtf1Saqho5J7HYlAmAAAAAAAAAAAAAGaVO0ngcvCppZmlTtJ4HLwqaWAAAAAAAAAAAArVoGZIe/b0OLKVq0DMkPft6HALP8yRN+7oaWUrVn+ZIm/d0NLKAAAAAAAAAAAAzT57/feuaWZp89/vvXA0sAAAAAAAAAAAABD1v0cnNjcSELZx4uf2s6xNVv0cnNjcSELZx4uf2s6wFyAAAAAAAAAAAAAUC0PO0vuExOLpRGaZLcMwoUu0PO0vuExOLpRGaZLcMwoB1gAAAAAAAAAAclL5pndw/Cp1nJS+aZ3cPwqBS7PM7TG4XE0v5QLPM7TG4XE0v4AAAAAAAAAAACm2j+LkNr+qXIpto/i5Da/qgTVUNHJPY7EpMEPVDRyT2OxKTAAAAAAAAAAAADNKnaTwOXhU0szSp2k8Dl4VA0sAAAAAAAAAAAABWrQMyQ9+3ocLP8yRN+7oaLQMyQ9+3ocLP8yRN+7oaBZQAAAAAAAAAAAAGaVx0nj8jChpZmlcdJ4/IwoaWAAAAAAAAAAAAh636OTmxuJCYIet+jk5sbiQCFs48XP7WdYuRTbOPFz+1nWLkAAAAAAAAAAAAoFoedpfcJicX8oFoedpfcJicBdKIzTJbhmFDrOSiM0yW4ZhQ6wAAAAAAAAAAA5KXzTO7h+FSl2eZ2mNwuJpdKXzTO7h+FSl2eZ2mNwuJoF/AAAAAAAAAAAAAU20fxchtf1Saqho5J7HYlIW0fxchtf1Saqho5J7HYlAmAAAAAAAAAAAAAGafPf771zSzNPnv9965pYAAAAAAAAAAACtWgZkh79vQ4spWrQMyQ9+3ocAs/zJE37uhpZStWf5kib93Q0soAAAAAAAAAAADNK46Tx+RhQ0szSuOk8fkYUA0sAAAAAAAAAAAABD1v0cnNjcSELZx4uf2s6xNVv0cnNjcSELZx4uf2s6wFyAAAAAAAAAAAAAUC0PO0vuExOLpRGaZLcMwoUu0PO0vuExOLpRGaZLcMwoB1gAAAAAAAAAAAAM0qdpPA5eFTSzNKnaTwOXhU0sAAAAAAAAAAABTbR/FyG1/VLkU20fxchtf1QJqqGjknsdiUmCHqho5J7HYlJgAAAAAAAAAAABmnz3++9c0szT57/feuBpYAAAAAAAAAAAACtWgZkh79vQ4Wf5kib93Q0WgZkh79vQ4Wf5kib93Q0CygAAAAAAAAAAAAM0rjpPH5GFDSzNK46Tx+RhQ0sAAAAAAAAAAAByUvmmd3D8KnWclL5pndw/CoFLs8ztMbhcTS/lAs8ztMbhcTS/gAAAAAAAAAAAKBaHnaX3CYnF/KBaHnaX3CYnAXSiM0yW4ZhQ6zkojNMluGYUOsAAAAAAAAAAABmlTtJ4HLwqaWZpU7SeBy8KgaWAAAAAAAAAAAAApto/i5Da/qk1VDRyT2OxKQto/i5Da/qk1VDRyT2OxKBMAAAAAAAAAAAAAM0+e/33rmlmafPf771zSwAAAAAAAAAAAEPW/Ryc2NxITBD1v0cnNjcSAQtnHi5/azrFyKbZx4uf2s6xcgAAAAAAAAAAAGaVx0nj8jChpZmlcdJ4/IwoBpYAAAAAAAAAAAADkpfNM7uH4VKXZ5naY3C4ml0pfNM7uH4VKXZ5naY3C4mgX8AAAABg3dnfJNJ/a0H9OKO4x+Sac+1o36cId2d8k0n9rQf04o7jH5Jpz7WjfpwgN5AAAAAAAAAAAAAAAAAAAAAAAAAAAAAAAAAAAAAAAAAAAAAAAAAAAAAAAAAAAAAAAAAAAAAAAAAAAAACt2l/JxWr7Jm/0XFkK3aX8nFavsmb/RcB5V7if5R6a+yXfrQj2ceMe4n+Uemvsl360I9nAAAAK1aBmSHv29DiylatAzJD37ehwCz/MkTfu6GllK1Z/mSJv3dDSygAAAAAAAAAAAM0rjpPH5GFDSzNK46Tx+RhQDSwAAAAAAAAAAAAHJS+aZ3cPwqUuzzO0xuFxNLpS+aZ3cPwqUuzzO0xuFxNAv4AAAAAAAAAAAACgWh52l9wmJxdKIzTJbhmFCl2h52l9wmJxdKIzTJbhmFAOsAAAAAAAAAAAABmlTtJ4HLwqaWZpU7SeBy8KmlgAAAAAAAAAAAKbaP4uQ2v6pcim2j+LkNr+qBNVQ0ck9jsSkwQ9UNHJPY7EpMAAAAAAAAAAAAM0+e/33rmlmafPf771wNLAAAAAAAAAAAAAQ9b9HJzY3EhC2ceLn9rOsTVb9HJzY3EhC2ceLn9rOsBcgAAAAAAAAAAAAGDWl6b0lth/ptNkqnovRH+UhYEMbtL03pLbD/TabJVPReiP8pCwIdFtT5Kx3R+EKemUqADnUwAAAAAAAA5KXzTO7h+FTrOSl80zu4fhUCl2eZ2mNwuJpfygWeZ2mNwuJpfwAAAAAAAAAAAFAtDztL7hMTi/lAtDztL7hMTgLpRGaZLcMwodZyURmmS3DMKHWAAAAAAAAAAAAzSp2k8Dl4VNLM0qdpPA5eFQNLAAAAAAAAAAAAAVq0DMkPft6HCz/ADJE37uhotAzJD37ehws/wAyRN+7oaBZQAAAAAAAAAAAAGafPf771zSzNPnv9965pYAAAAAAAAAAACHrfo5ObG4kJgh636OTmxuJAIWzjxc/tZ1i5FNs48XP7WdYuQAAAAAAAAAAADNK46Tx+RhQ0szSuOk8fkYUA0sAAAAAAAAAAAAByUvmmd3D8KlLs8ztMbhcTS6Uvmmd3D8KlLs8ztMbhcTQL+AAAAAAAAAAAAApto/i5Da/qk1VDRyT2OxKQto/i5Da/qk1VDRyT2OxKBMAAAAAAAAAAAAAM0qdpPA5eFTSzNKnaTwOXhU0sAAAAAAAAAAABWrQMyQ9+3ocWUrVoGZIe/b0OAWf5kib93Q0spWrP8yRN+7oaWUAAAAAAAAAAABmnz3++9c0szT57/feuBpYAAAAAAAAAAAACHrfo5ObG4kIWzjxc/tZ1iarfo5ObG4kIWzjxc/tZ1gLkAAAAAAAAAAAAAoFoedpfcJicXSiM0yW4ZhQpdoedpfcJicXSiM0yW4ZhQDrAAAAAAAAAAA5KXzTO7h+FTrOSl80zu4fhUCl2eZ2mNwuJpfygWeZ2mNwuJpfwAAAAAAAAAAAFNtH8XIbX9UuRTbR/FyG1/VAmqoaOSex2JSYIeqGjknsdiUmAAAAAAAAAAAAGaVO0ngcvCppZmlTtJ4HLwqBpYAAAAAAAAAAAACtWgZkh79vQ4Wf5kib93Q0WgZkh79vQ4Wf5kib93Q0CygAAAAAAAAAAAAM0rjpPH5GFDSzNK46Tx+RhQ0sAAAAAAAAAAABD1v0cnNjcSEwQ9b9HJzY3EgELZx4uf2s6xcim2ceLn9rOsXIAAAAAAAAAAABQLQ87S+4TE4v5QLQ87S+4TE4C6URmmS3DMKHWclEZpktwzCh1gAAAAAAAAAAByUvmmd3D8KlLs8ztMbhcTS6Uvmmd3D8KlLs8ztMbhcTQL+AAAAAAAAAAAAApto/i5Da/qk1VDRyT2OxKQto/i5Da/qk1VDRyT2OxKBMAAAAAAAAAAAAAM0+e/33rmlmafPf771zSwAAAAAAAAAAAFatAzJD37ehxZStWgZkh79vQ4BZ/mSJv3dDSylas/zJE37uhpZQAAAAAAAAAAAGaVx0nj8jChpZmlcdJ4/IwoBpYAAAAAAAAAAAACHrfo5ObG4kIWzjxc/tZ1iarfo5ObG4kIWzjxc/tZ1gLkAAAAAAAAAAAAAoFoedpfcJicXSiM0yW4ZhQpdoedpfcJicXSiM0yW4ZhQDrAAAAAAAAAAAAAZpU7SeBy8KmlmaVO0ngcvCppYAAAAAAAAAAACm2j+LkNr+qXIpto/i5Da/qgTVUNHJPY7EpMEPVDRyT2OxKTAAAAAAAAAAAADNPnv9965pZmnz3++9cDSwAAAAAAAAAAAAFatAzJD37ehws/zJE37uhotAzJD37ehws/zJE37uhoFlAAAAAAAAAAAAAZpXHSePyMKGlmaVx0nj8jChpYAAAAAAAAAAADkpfNM7uH4VOs5KXzTO7h+FQKXZ5naY3C4ml/KBZ5naY3C4ml/AAAAAAAAAAAAUC0PO0vuExOL+UC0PO0vuExOAulEZpktwzCh1nJRGaZLcMwodYAAAAAAAAAAADNKnaTwOXhU0szSp2k8Dl4VA0sAAAAAAAAAAAABTbR/FyG1/VJqqGjknsdiUhbR/FyG1/VJqqGjknsdiUCYAAAAAAAAAAAAAZp89/vvXNLM0+e/33rmlgAAAAAAAAAAAIet+jk5sbiQmCHrfo5ObG4kAhbOPFz+1nWLkU2zjxc/tZ1i5AAAAAAAAAAAAM0rjpPH5GFDSzNK46Tx+RhQDSwAAAAAAAAAAAAHJS+aZ3cPwqUuzzO0xuFxNLpS+aZ3cPwqUuzzO0xuFxNAv4AAAADBu7O+SaT+1oP6cUdxj8k059rRv04Q7s75JpP7Wg/pxR3GPyTTn2tG/ThAbyAAAAAAAAAAAAAAAAAAAAAAAAAAAAAAAAAAAAAAAAAAAAAAAAAAAAAAAAAAAAAAAAAAAAAAAAAAAAAFbtL+TitX2TN/ouLIVu0v5OK1fZM3+i4Dyr3E/yj019ku/WhHs48Y9xP8AKPTX2S79aEezgAAAFatAzJD37ehxZStWgZkh79vQ4BZ/mSJv3dDSylas/wAyRN+7oaWUAAAAAAAAAAABmlcdJ4/IwoaWZpXHSePyMKAaWAAAAAAAAAAAAA5KXzTO7h+FSl2eZ2mNwuJpdKXzTO7h+FSl2eZ2mNwuJoF/AAAAAAAAAAAAAUC0PO0vuExOLpRGaZLcMwoUu0PO0vuExOLpRGaZLcMwoB1gAAAAAAAAAAAAM0qdpPA5eFTSzNKnaTwOXhU0sAAAAAAAAAAABTbR/FyG1/VLkU20fxchtf1QJqqGjknsdiUmCHqho5J7HYlJgAAAAAAAAAAABmnz3++9c0szT57/AH3rgaWAAAAAAAAAAAAAh636OTmxuJCFs48XP7WdYmq36OTmxuJCFs48XP7WdYC5AAAAAAAAAAAAAMGtL03pLbD/AE2myVT0Xoj/ACkLAhjdpem9JbYf6bTZKp6L0R/lIWBDotqfJWO6PwhT0ylQAc6mAAAAAAAAHJS+aZ3cPwqdZyUvmmd3D8KgUuzzO0xuFxNL+UCzzO0xuFxNL+AAAAAAAAAAAAoFoedpfcJicX8oFoedpfcJicBdKIzTJbhmFDrOSiM0yW4ZhQ6wAAAAAAAAAAAGaVO0ngcvCppZmlTtJ4HLwqBpYAAAAAAAAAAAACtWgZkh79vQ4Wf5kib93Q0WgZkh79vQ4Wf5kib93Q0CygAAAAAAAAAAAAM0+e/33rmlmafPf771zSwAAAAAAAAAAAEPW/Ryc2NxITBD1v0cnNjcSAQtnHi5/azrFyKbZx4uf2s6xcgAAAAAAAAAAAGaVx0nj8jChpZmlcdJ4/IwoBpYAAAAAAAAAAAADkpfNM7uH4VKXZ5naY3C4ml0pfNM7uH4VKXZ5naY3C4mgX8AAAAAAAAAAAABTbR/FyG1/VJqqGjknsdiUhbR/FyG1/VJqqGjknsdiUCYAAAAAAAAAAAAAZpU7SeBy8KmlmaVO0ngcvCppYAAAAAAAAAAACtWgZkh79vQ4spWrQMyQ9+3ocAs/wAyRN+7oaWUrVn+ZIm/d0NLKAAAAAAAAAAAAzT57/feuaWZp89/vvXA0sAAAAAAAAAAAABD1v0cnNjcSELZx4uf2s6xNVv0cnNjcSELZx4uf2s6wFyAAAAAAAAAAAAAUC0PO0vuExOLpRGaZLcMwoUu0PO0vuExOLpRGaZLcMwoB1gAAAAAAAAAAclL5pndw/Cp1nJS+aZ3cPwqBS7PM7TG4XE0v5QLPM7TG4XE0v4AAAAAAAAAAACm2j+LkNr+qXIpto/i5Da/qgTVUNHJPY7EpMEPVDRyT2OxKTAAAAAAAAAAAADNKnaTwOXhU0szSp2k8Dl4VA0sAAAAAAAAAAAABWrQMyQ9+3ocLP8AMkTfu6Gi0DMkPft6HCz/ADJE37uhoFlAAAAAAAAAAAAAZpXHSePyMKGlmaVx0nj8jChpYAAAAAAAAAAACHrfo5ObG4kJgh636OTmxuJAIWzjxc/tZ1i5FNs48XP7WdYuQAAAAAAAAAAACgWh52l9wmJxfygWh52l9wmJwF0ojNMluGYUOs5KIzTJbhmFDrAAAAAAAAAAADkpfNM7uH4VKXZ5naY3C4ml0pfNM7uH4VKXZ5naY3C4mgX8AAAAAAAAAAAABTbR/FyG1/VJqqGjknsdiUhbR/FyG1/VJqqGjknsdiUCYAAAAAAAAAAAAAZp89/vvXNLM0+e/wB965pYAAAAAAAAAAACtWgZkh79vQ4spWrQMyQ9+3ocAs/zJE37uhpZStWf5kib93Q0soAAAAAAAAAAADNK46Tx+RhQ0szSuOk8fkYUA0sAAAAAAAAAAAABD1v0cnNjcSELZx4uf2s6xNVv0cnNjcSELZx4uf2s6wFyAAAAAAAAAAAAAUC0PO0vuExOLpRGaZLcMwoUu0PO0vuExOLpRGaZLcMwoB1gAAAAAAAAAAAAM0qdpPA5eFTSzNKnaTwOXhU0sAAAAAAAAAAABTbR/FyG1/VLkU20fxchtf1QJqqGjknsdiUmCHqho5J7HYlJgAAAAAAAAAAABmnz3++9c0szT57/AH3rgaWAAAAAAAAAAAAArVoGZIe/b0OFn+ZIm/d0NFoGZIe/b0OFn+ZIm/d0NAsoAAAAAAAAAAAADNK46Tx+RhQ0szSuOk8fkYUNLAAAAAAAAAAAAclL5pndw/Cp1nJS+aZ3cPwqBS7PM7TG4XE0v5QLPM7TG4XE0v4AAAAAAAAAAACgWh52l9wmJxfygWh52l9wmJwF0ojNMluGYUOs5KIzTJbhmFDrAAAAAAAAAAAAZpU7SeBy8KmlmaVO0ngcvCoGlgAAAAAAAAAAAAKbaP4uQ2v6pNVQ0ck9jsSkLaP4uQ2v6pNVQ0ck9jsSgTAAAAAAAAAAAAADNPnv9965pZmnz3++9c0sAAAAAAAAAAABD1v0cnNjcSEwQ9b9HJzY3EgELZx4uf2s6xcim2ceLn9rOsXIAAAAAAAAAAABmlcdJ4/IwoaWZpXHSePyMKAaWAAAAAAAAAAAAA5KXzTO7h+FSl2eZ2mNwuJpdKXzTO7h+FSl2eZ2mNwuJoF/AAAAAYN3Z3yTSf2tB/TijuMfkmnPtaN+nCHdnfJNJ/a0H9OKO4x+Sac+1o36cIDeQAAAAAAAAAAAAAAAAAAAAAAAAAAAAAAAAAAAAAAAAAAAAAAAAAAAAAAAAAAAAAAAAAAAAAAAAAAAAArdpfycVq+yZv8ARcWQrdpfycVq+yZv9FwHlXuJ/lHpr7Jd+tCPZx4x7if5R6a+yXfrQj2cAAAArVoGZIe/b0OLKVq0DMkPft6HALP8yRN+7oaWUrVn+ZIm/d0NLKAAAAAAAAAAAAzSuOk8fkYUNLM0rjpPH5GFANLAAAAAAAAAAAAAclL5pndw/CpS7PM7TG4XE0ulL5pndw/CpS7PM7TG4XE0C/gAAAAAAAAAAAAKBaHnaX3CYnF0ojNMluGYUKXaHnaX3CYnF0ojNMluGYUA6wAAAAAAAAAAAAGaVO0ngcvCppZmlTtJ4HLwqaWAAAAAAAAAAAApto/i5Da/qlyKbaP4uQ2v6oE1VDRyT2OxKTBD1Q0ck9jsSkwAAAAAAAAAAAAzT57/AH3rmlmafPf771wNLAAAAAAAAAAAAAQ9b9HJzY3EhC2ceLn9rOsTVb9HJzY3EhC2ceLn9rOsBcgAAAAAAACArPWujquOhMne/RI0VOE2HBaird51vVEuJ8xq2PSiX/yjMbyw2ZjUZV+LdzoeVTpC0f7UaG1SkPUZ+4f7UaG1SkPUZ+4q9WLP1pyhJekEpJIHfuF/u+8cK65yt8PCTzEp/sod9Mp/03/5ZaV2NlW6poqqnWOb9fJHWpSK3UpBpmsU3PyzIjIMbg8FsRERyXMROO5V8xfqEtGoqQoaRlIstPOiQIDITlaxlyq1qIt3xvQVOmKorRtJvk/dqRODwfj96uvvRF8F/pLL/sod9MJ/03/5Zs3sjZt63Tarr5qejp7vo8iKoSn+1GhtUpD1GfuP3krSqFmZqHBdDnICPVG98isbwU23OVSE/wBlDvplP+m//LM6pOV9w0lNynD4fueM+Fw7ruFwXKl939jHYwNnZWtNmZmY7/3gmao6XpYH+N/pTYf6csyAAAAAAclL5pndw/Cp1nJS+aZ3cPwqBS7PM7TG4XE0v5QLPM7TG4XE0v4AAAAAAAAAAACgWh52l9wmJxfygWh52l9wmJwF0ojNMluGYUOs5KIzTJbhmFDrAAAAAAAAAAAAZpU7SeBy8KmlmaVO0ngcvCoGlgAAAAAAAAAAAAK1aBmSHv29DhZ/mSJv3dDRaBmSHv29DhZ/mSJv3dDQLKAAAAAAAAAAAAAzT57/AH3rmlmafPf771zSwAAAAAAAAAAAEPW/Ryc2NxITBD1v0cnNjcSAQtnHi5/azrFyKbZx4uf2s6xcgAAAAAAAAAAAGaVx0nj8jChpZmlcdJ4/IwoBpYAAAAAAAAAAAADkpfNM7uH4VKXZ5naY3C4ml0pfNM7uH4VKXZ5naY3C4mgX8AAAAAAAAAAAABTbR/FyG1/VJqqGjknsdiUhbR/FyG1/VJqqGjknsdiUCYAAAAAAAAAAAAAZpU7SeBy8KmlmaVO0ngcvCppYAAAAAAAAAAACtWgZkh79vQ4spWrQMyQ9+3ocAs/zJE37uhpZStWf5kib93Q0soAAAAAAAAAAADNPnv8AfeuaWZp89/vvXA0sAAAAAAAAAAAABD1v0cnNjcSELZx4uf2s6xNVv0cnNjcSELZx4uf2s6wFyAAAAAAAAAAAAAUC0PO0vuExOLpRGaZLcMwoUu0PO0vuExOLpRGaZLcMwoB1gAAAAAAAAAAclL5pndw/Cp1nJS+aZ3cPwqBS7PM7TG4XE0v5QLPM7TG4XE0v4AAAAAAAAAAACm2j+LkNr+qXIpto/i5Da/qgTVUNHJPY7EpMEPVDRyT2OxKTAAAAAAAAAAAADNKnaTwOXhU0szSp2k8Dl4VA0sAAAAAAAAAAAABWrQMyQ9+3ocLP8yRN+7oaLQMyQ9+3ocLP8yRN+7oaBZQAAAAAAAAAAAAGaVx0nj8jChpZmlcdJ4/IwoaWAAAAAAAAAAAAh636OTmxuJCYIet+jk5sbiQCFs48XP7WdYuRTbOPFz+1nWLkAAAAAAAAAAAAoFoedpfcJicX8oFoedpfcJicBdKIzTJbhmFDrOSiM0yW4ZhQ6wAAAAAAAAAAA5KXzTO7h+FSl2eZ2mNwuJpdKXzTO7h+FSl2eZ2mNwuJoF/AAAAAAAAAAAAAU20fxchtf1Saqho5J7HYlIW0fxchtf1Saqho5J7HYlAmAAAAAAAAAAAAAGafPf771zSzNPnv9965pYAAAAAAAAAAACtWgZkh79vQ4spWrQMyQ9+3ocAs/wAyRN+7oaWUrVn+ZIm/d0NLKAAAAAAAAAAAAzSuOk8fkYUNLM0rjpPH5GFANLAAAAAAAAAAAAAQ9b9HJzY3EhC2ceLn9rOsTVb9HJzY3EhC2ceLn9rOsBcgAAAAAAAAAAAAFAtDztL7hMTi6URmmS3DMKFLtDztL7hMTi6URmmS3DMKAdYAAAAAAAAAAAADNKnaTwOXhU0szSp2k8Dl4VNLAAAAAAAAAAAAU20fxchtf1S5FNtH8XIbX9UCaqho5J7HYlJgh6oaOSex2JSYAAAAAAAAAAAAZp89/vvXNLM0+e/33rgaWAAAAAAAAAAAAArVoGZIe/b0OFn+ZIm/d0NFoGZIe/b0OFn+ZIm/d0NAsoAAAAAAAAAAAADNK46Tx+RhQ0szSuOk8fkYUNLAAAAAAAAAAAAclL5pndw/Cp1nJS+aZ3cPwqBS7PM7TG4XE0v5QLPM7TG4XE0v4AAAAAAAAAAACgWh52l9wmJxfygWh52l9wmJwF0ojNMluGYUOs5KIzTJbhmFDrAAAAAAAAAAAAZpU7SeBy8KmlmaVO0ngcvCoGlgAAAAAAAAAAAAKbaP4uQ2v6pNVQ0ck9jsSkLaP4uQ2v6pNVQ0ck9jsSgTAAAAAAAAAAAAADNPnv8AfeuaWZp89/vvXNLAAAAAAAAAAAAQ9b9HJzY3EhMEPW/Ryc2NxIBC2ceLn9rOsXIptnHi5/azrFyAAAAAAAAAAAAZpXHSePyMKGlmaVx0nj8jCgGlgAAAAAAAAAAAAOSl80zu4fhUpdnmdpjcLiaXSl80zu4fhUpdnmdpjcLiaBfwAAAAGDd2d8k0n9rQf04o7jH5Jpz7Wjfpwh3Z3yTSf2tB/TijuMfkmnPtaN+nCA3kAAAAAAAAAAAAAAAAAAAAAAAAAAAAAAAAAAAAAAAAAAAAAAAAAAAAAAAAAAAAAAAAAAAAAAAAAAAAAK3aX8nFavsmb/RcWQrdpfycVq+yZv8ARcB5V7if5R6a+yXfrQj2ceMe4n+Uemvsl360I9nAAAAK1aBmSHv29DiylatAzJD37ehwCz/MkTfu6GllK1Z/mSJv3dDSygAAAAAAAAAAAM0rjpPH5GFDSzNK46Tx+RhQDSwAAAAAAAAAAAAHJS+aZ3cPwqUuzzO0xuFxNLpS+aZ3cPwqUuzzO0xuFxNAv4AAAAAAAAAAAACgWh52l9wmJxdKIzTJbhmFCl2h52l9wmJxdKIzTJbhmFAOsAAAAAAAAAAAABmlTtJ4HLwqaWZpU7SeBy8KmlgAAAAAAAAAAAKbaP4uQ2v6pcim2j+LkNr+qBNVQ0ck9jsSkwQ9UNHJPY7EpMAAAAAAAAAAAAM0+e/33rmlmafPf771wNLAAAAAAAAAAAAAQ9b9HJzY3EhC2ceLn9rOsTVb9HJzY3EhC2ceLn9rOsBcgAAAAAAADGrY9KJf/KMxvNlMatj0ol/8ozG8uNh/NR3SjX0L5ZjoRR+2J+o4tJVrMdCKP2xP1HFpNHO+ZufzT+XsdDNK46Tx+RhQ0szSuOk8fkYUNLNV6HnKs+ktLf5uNjU9GnnKs+ktLf5uNjU6L0e+JX3IVvRjf6U2H+n+N/pTYf6c6mAAAAAByUvmmd3D8KnWclL5pndw/CoFLs8ztMbhcTS/lAs8ztMbhcTS/gAAAAAAAAAAAKBaHnaX3CYnF/KBaHnaX3CYnAXSiM0yW4ZhQ6zkojNMluGYUOsAAAAAAAAAAABmlTtJ4HLwqaWZpU7SeBy8KgaWAAAAAAAAAAAAArVoGZIe/b0OFn+ZIm/d0NFoGZIe/b0OFn+ZIm/d0NAsoAAAAAAAAAAAADNPnv8AfeuaWZp89/vvXNLAAAAAAAAAAAAQ9b9HJzY3EhMEPW/Ryc2NxIBC2ceLn9rOsXIptnHi5/azrFyAAAAAAAAAAAAZpXHSePyMKGlmaVx0nj8jCgGlgAAAAAAAAAAAAOSl80zu4fhUpdnmdpjcLiaXSl80zu4fhUpdnmdpjcLiaBfwAAAAAAAAAAAAFNtH8XIbX9UmqoaOSex2JSFtH8XIbX9UmqoaOSex2JQJgAAAAAAAAAAAABmlTtJ4HLwqaWZpU7SeBy8KmlgAAAAAAAAAAAK1aBmSHv29DiylatAzJD37ehwCz/MkTfu6GllK1Z/mSJv3dDSygAAAAAAAAAAAM0+e/wB965pZmnz3++9cDSwAAAAAAAAAAAAEPW/Ryc2NxIQtnHi5/azrE1W/Ryc2NxIQtnHi5/azrAXIAAAAAAAAAAAABQLQ87S+4TE4ulEZpktwzChS7Q87S+4TE4ulEZpktwzCgHWAAAAAAAAAAByUvmmd3D8KnWclL5pndw/CoFLs8ztMbhcTS/lAs8ztMbhcTS/gAAAAAAAAAAAKbaP4uQ2v6pcim2j+LkNr+qBNVQ0ck9jsSkwQ9UNHJPY7EpMAAAAAAAAAAAAM0qdpPA5eFTSzNKnaTwOXhUDSwAAAAAAAAAAAAFatAzJD37ehws/zJE37uhotAzJD37ehws/zJE37uhoFlAAAAAAAAAAAAAZpXHSePyMKGlmaVx0nj8jChpYAAAAAAAAAAACHrfo5ObG4kJgh636OTmxuJAIWzjxc/tZ1i5FNs48XP7WdYuQAAAAAAAAAAACgWh52l9wmJxfygWh52l9wmJwF0ojNMluGYUOs5KIzTJbhmFDrAAAAAAAAAAADkpfNM7uH4VKXZ5naY3C4ml0pfNM7uH4VKXZ5naY3C4mgX8AAAAAAAAAAAABTbR/FyG1/VJqqGjknsdiUhbR/FyG1/VJqqGjknsdiUCYAAAAAAAAAAAAAZp89/vvXNLM0+e/33rmlgAAAAAAAAAAAK1aBmSHv29DiylatAzJD37ehwCz/ADJE37uhpZStWf5kib93Q0soAAAAAAAAAAADNK46Tx+RhQ0szSuOk8fkYUA0sAAAAAAAAAAAABD1v0cnNjcSELZx4uf2s6xNVv0cnNjcSELZx4uf2s6wFyAAAAAAAAAAAAAUC0PO0vuExOLpRGaZLcMwoUu0PO0vuExOLpRGaZLcMwoB1gAAAAAAAAAAAAM0qdpPA5eFTSzNKnaTwOXhU0sAAAAAAAAAAABTbR/FyG1/VLkU20fxchtf1QJqqGjknsdiUmCHqho5J7HYlJgAAAAAAAAAAABmnz3++9c0szT57/feuBpYAAAAAAAAAAAACtWgZkh79vQ4Wf5kib93Q0WgZkh79vQ4Wf5kib93Q0CygAAAAAAAAAAAAM0rjpPH5GFDSzNK46Tx+RhQ0sAAAAAAAAAAAByUvmmd3D8KnWclL5pndw/CoFLs8ztMbhcTS/lAs8ztMbhcTS/gAAAAAAAAAAAKBaHnaX3CYnF/KBaHnaX3CYnAXSiM0yW4ZhQ6zkojNMluGYUOsAAAAAAAAAAABmlTtJ4HLwqaWZpU7SeBy8KgaWAAAAAAAAAAAAApto/i5Da/qk1VDRyT2OxKQto/i5Da/qk1VDRyT2OxKBMAAAAAAAAAAAAAM0+e/wB965pZmnz3++9c0sAAAAAAAAAAABD1v0cnNjcSEwQ9b9HJzY3EgELZx4uf2s6xcim2ceLn9rOsXIAAAAAAAAAAABmlcdJ4/IwoaWZpXHSePyMKAaWAAAAAAAAAAAAA5KXzTO7h+FSl2eZ2mNwuJpdKXzTO7h+FSl2eZ2mNwuJoF/AAAAAYN3Z3yTSf2tB/TijuMfkmnPtaN+nCHdnfJNJ/a0H9OKO4x+Sac+1o36cIDeQAAAAAAAAAAAAAAAAAAAAAAAAAAAAAAAAAAAAAAAAAAAAAAAAAAAAAAAAAAAAAAAAAAAAAAAAAAAAArdpfycVq+yZv9FxZCt2l/JxWr7Jm/wBFwHlXuJ/lHpr7Jd+tCPZx4x7if5R6a+yXfrQj2cAAAArVoGZIe/b0OLKVq0DMkPft6HALP8yRN+7oaWUrVn+ZIm/d0NLKAAAAAAAAAAAAzSuOk8fkYUNLM0rjpPH5GFANLAAAAAAAAAAAAAclL5pndw/CpS7PM7TG4XE0ulL5pndw/CpS7PM7TG4XE0C/gAAAAAAAAAAAAKBaHnaX3CYnF0ojNMluGYUKXaHnaX3CYnF0ojNMluGYUA6wAAAAAAAAAAAAGaVO0ngcvCppZmlTtJ4HLwqaWAAAAAAAAAAAApto/i5Da/qlyKbaP4uQ2v6oE1VDRyT2OxKTBD1Q0ck9jsSkwAAAAAAAAAAAAzT57/feuaWZp89/vvXA0sAAAAAAAAAAAABD1v0cnNjcSELZx4uf2s6xNVv0cnNjcSELZx4uf2s6wFyAAAAAAAAMatj0ol/8ozG82Uxq2PSiX/yjMby42H81HdKNfQvlmOhFH7Yn6ji0lWsx0Io/bE/UcWk0c75m5/NP5ex0M0rjpPH5GFDSzNK46Tx+RhQ0s1Xoecqz6S0t/m42NT0aecqz6S0t/m42NTovR74lfchW9GN/pTYf6f43+lNh/pzqYAAAAAHJS+aZ3cPwqdZyUvmmd3D8KgUuzzO0xuFxNL+UCzzO0xuFxNL+AAAAAAAAAAAAoFoedpfcJicX8oFoedpfcJicBdKIzTJbhmFDrOSiM0yW4ZhQ6wAAAAAAAAAAAGaVO0ngcvCppZmlTtJ4HLwqBpYAAAAAAAAAAAACtWgZkh79vQ4Wf5kib93Q0WgZkh79vQ4Wf5kib93Q0CygAAAAAAAAAAAAM0+e/wB965pZmnz3++9c0sAAAAAAAAAAABD1v0cnNjcSEwQ9b9HJzY3EgELZx4uf2s6xcim2ceLn9rOsXIAAAAAAAAAAABmlcdJ4/IwoaWZpXHSePyMKAaWAAAAAAAAAAAAA5KXzTO7h+FSl2eZ2mNwuJpdKXzTO7h+FSl2eZ2mNwuJoF/AAAAAAAAAAAAAU20fxchtf1Saqho5J7HYlIW0fxchtf1Saqho5J7HYlAmAAAAAAAAAAAAAGaVO0ngcvCppZmlTtJ4HLwqaWAAAAAAAAAAAArVoGZIe/b0OLKVq0DMkPft6HALP8yRN+7oaWUrVn+ZIm/d0NLKAAAAAAAAAAAAzT57/AH3rmlmafPf771wNLAAAAAAAAAAAAAQ9b9HJzY3EhC2ceLn9rOsTVb9HJzY3EhC2ceLn9rOsBcgAAAAAAAAAAAAFAtDztL7hMTi6URmmS3DMKFLtDztL7hMTi6URmmS3DMKAdYAAAAAAAAAAHJS+aZ3cPwqdZyUvmmd3D8KgUuzzO0xuFxNL+UCzzO0xuFxNL+AAAAAAAAAAAApto/i5Da/qlyKbaP4uQ2v6oE1VDRyT2OxKTBD1Q0ck9jsSkwAAAAAAAAAAAAzSp2k8Dl4VNLM0qdpPA5eFQNLAAAAAAAAAAAAAVq0DMkPft6HCz/MkTfu6Gi0DMkPft6HCz/MkTfu6GgWUAAAAAAAAAAAABmlcdJ4/IwoaWZpXHSePyMKGlgAAAAAAAAAAAIet+jk5sbiQmCHrfo5ObG4kAhbOPFz+1nWLkU2zjxc/tZ1i5AAAAAAAAAAAAKBaHnaX3CYnF/KBaHnaX3CYnAXSiM0yW4ZhQ6zkojNMluGYUOsAAAAAAAAAAAOSl80zu4fhUpdnmdpjcLiaXSl80zu4fhUpdnmdpjcLiaBfwAAAAAAAAAAAAFNtH8XIbX9UmqoaOSex2JSFtH8XIbX9UmqoaOSex2JQJgAAAAAAAAAAAABmnz3++9c0szT57/feuaWAAAAAAAAAAAArVoGZIe/b0OLKVq0DMkPft6HALP8AMkTfu6GllK1Z/mSJv3dDSygAAAAAAAAAAAM0rjpPH5GFDSzNK46Tx+RhQDSwAAAAAAAAAAAAEPW/Ryc2NxIQtnHi5/azrE1W/Ryc2NxIQtnHi5/azrAXIAAAAAAAAAAAABQLQ87S+4TE4ulEZpktwzChS7Q87S+4TE4ulEZpktwzCgHWAAAAAAAAAAAAAzSp2k8Dl4VNLM0qdpPA5eFTSwAAAAAAAAAAAFNtH8XIbX9UuRTbR/FyG1/VAmqoaOSex2JSYIeqGjknsdiUmAAAAAAAAAAAAGafPf771zSzNPnv9964GlgAAAAAAAAAAAAK1aBmSHv29DhZ/mSJv3dDRaBmSHv29DhZ/mSJv3dDQLKAAAAAAAAAAAAAzSuOk8fkYUNLM0rjpPH5GFDSwAAAAAAAAAAAHJS+aZ3cPwqdZyUvmmd3D8KgUuzzO0xuFxNL+UCzzO0xuFxNL+AAAAAAAAAAAAoFoedpfcJicX8oFoedpfcJicBdKIzTJbhmFDrOSiM0yW4ZhQ6wAAAAAAAAAAAGaVO0ngcvCppZmlTtJ4HLwqBpYAAAAAAAAAAAACm2j+LkNr+qTVUNHJPY7EpC2j+LkNr+qTVUNHJPY7EoEwAAAAAAAAAAAAAzT57/AH3rmlmafPf771zSwAAAAAAAAAAAEPW/Ryc2NxITBD1v0cnNjcSAQtnHi5/azrFyKbZx4uf2s6xcgAAAAAAAAAAAGaVx0nj8jChpZmlcdJ4/IwoBpYAAAAAAAAAAAADkpfNM7uH4VKXZ5naY3C4ml0pfNM7uH4VKXZ5naY3C4mgX8AAAABg3dnfJNJ/a0H9OKO4x+Sac+1o36cId2d8k0n9rQf04o7jH5Jpz7WjfpwgN5AAAAAAAAAAAAAAAAAAAAAAAAAAAAAAAAAAAAAAAAAAAAAAAAAAAAAAAAAAAAAAAAAAAAAAAAAAAAACt2l/JxWr7Jm/0XFkK3aX8nFavsmb/AEXAeVe4n+Uemvsl360I9nHjHuJ/lHpr7Jd+tCPZwAAACtWgZkh79vQ4spWrQMyQ9+3ocAs/zJE37uhpZStWf5kib93Q0soAAAAAAAAAGY2mVlpeh6fhS9HTiwILpdr1ajGrxq5yX8aL5kKg6vFY3JctJxLvRDYn/YtrWx7123TciY0nv8lXnbXs4VcUXImZnn5tPNvpmlcdJ4/IwoUrLOsP0pH/AAb2EdN01SM3MLHmJuI+Mt17l9Bk3Hf60ePk0veXF6tXCPN6RB5/yzrD9KR/wb2H+srrWJi3pSkX+7Wr0oNx3+tHj5HvLi9WrhHm38GEydfaxQpmG50739qOS+E+Ey5/o4kv/A3Y0szBuYnJ5cxOv0+y3w8ujLtRdoiYifqAA0m0AAAAAOSl80zu4fhUpdnmdpjcLiaXSl80zu4fhUpdnmdpjcLiaBfwAAAAAAAAAAAAFAtDztL7hMTi6URmmS3DMKFLtDztL7hMTi6URmmS3DMKAdYAAAAAAAAAAAADNKnaTwOXhU0szSp2k8Dl4VNLAAAAAAAAAAAAU20fxchtf1S5FNtH8XIbX9UCaqho5J7HYlJgh6oaOSex2JSYAAAAAAAAAAAAZp89/vvXNLM0+e/33rgaWAAAAAAAAAAAAAh636OTmxuJCFs48XP7WdYmq36OTmxuJCFs48XP7WdYC5AAAAAAAAGNWx6US/8AlGY3mymNWx6US/8AlGY3lxsP5qO6Ua+hfLMdCKP2xP1HFpKtZjoRR+2J+o4tJo53zNz+afy9joZpXHSePyMKGlmaVx0nj8jChpZqvQ85Vn0lpb/Nxsano085Vn0lpb/NxsanRej3xK+5Ct6Mb/Smw/0/xv8ASmw/051MAAAAADkpfNM7uH4VOs5KXzTO7h+FQKXZ5naY3C4ml/KBZ5naY3C4ml/AAAAAAAAAAAAUC0PO0vuExOL+UC0PO0vuExOAulEZpktwzCh1nJRGaZLcMwodYAAAAAAAAAAADNKnaTwOXhU0szSp2k8Dl4VA0sAAAAAAAAAAAABWrQMyQ9+3ocLP8yRN+7oaLQMyQ9+3ocLP8yRN+7oaBZQAAAAAAAAAAAAGafPf771zSzNPnv8AfeuaWAAAAAAAAAAAAh636OTmxuJCYIet+jk5sbiQCFs48XP7WdYuRTbOPFz+1nWLkAAAAAAAAAAAAzSuOk8fkYUNLM0rjpPH5GFANLAAAAAAAAAAAAAclL5pndw/CpS7PM7TG4XE0ulL5pndw/CpS7PM7TG4XE0C/gAAAAAAAAAAAAKbaP4uQ2v6pNVQ0ck9jsSkLaP4uQ2v6pNVQ0ck9jsSgTAAAAAAAAAAAAADNKnaTwOXhU0szSp2k8Dl4VNLAAAAAAAAAAAAVq0DMkPft6HFlK1aBmSHv29DgFn+ZIm/d0NLKVqz/MkTfu6GllAAAAAAAAAAAAZp89/vvXNLM0+e/wB964GlgAAAAAAAAAAAAIet+jk5sbiQhbOPFz+1nWJqt+jk5sbiQhbOPFz+1nWAuQAAAAAAAAAAAACgWh52l9wmJxdKIzTJbhmFCl2h52l9wmJxdKIzTJbhmFAOsAAAAAAAAAADkpfNM7uH4VOs5KXzTO7h+FQKXZ5naY3C4ml/KBZ5naY3C4ml/AAAAAAAAAAAAU20fxchtf1S5FNtH8XIbX9UCaqho5J7HYlJgh6oaOSex2JSYAAAAAAAAAAAAZpU7SeBy8KmlmaVO0ngcvCoGlgAAAAAAAAAAAAK1aBmSHv29DhZ/mSJv3dDRaBmSHv29DhZ/mSJv3dDQLKAAAAAAAAAAAAAzSuOk8fkYUNLM0rjpPH5GFDSwAAAAAAAAAAAEPW/Ryc2NxITBD1v0cnNjcSAQtnHi5/azrFyKbZx4uf2s6xcgAAAAAAAAAAAFAtDztL7hMTi/lAtDztL7hMTgLpRGaZLcMwodZyURmmS3DMKHWAAAAAAAAAAAHJS+aZ3cPwqUuzzO0xuFxNLpS+aZ3cPwqUuzzO0xuFxNAv4AAAAAAAAAAAACm2j+LkNr+qTVUNHJPY7EpC2j+LkNr+qTVUNHJPY7EoEwAAAAAAAAAAAAAzT57/feuaWZp89/vvXNLAAAAAAAAAAAAVq0DMkPft6HFlK1aBmSHv29DgFn+ZIm/d0NLKVqz/MkTfu6GllAAAAAAAAAAAAZpXHSePyMKGlmaVx0nj8jCgGlgAAAAAAAAAAAAIet+jk5sbiQhbOPFz+1nWJqt+jk5sbiQhbOPFz+1nWAuQAAAAAAAAAAAACgWh52l9wmJxdKIzTJbhmFCl2h52l9wmJxdKIzTJbhmFAOsAAAAAAAAAAAABmlTtJ4HLwqaWZpU7SeBy8KmlgAAAAAAAAAAAKbaP4uQ2v6pcim2j+LkNr+qBNVQ0ck9jsSkwQ9UNHJPY7EpMAAAAAAAAAAAAM0+e/33rmlmafPf771wNLAAAAAAAAAAAAAVq0DMkPft6HCz/MkTfu6Gi0DMkPft6HCz/MkTfu6GgWUAAAAAAAAAAAABmlcdJ4/IwoaWZpXHSePyMKGlgAAAAAAAAAAAOSl80zu4fhU6zkpfNM7uH4VApdnmdpjcLiaX8oFnmdpjcLiaX8AAAAAAAAAAABQLQ87S+4TE4v5QLQ87S+4TE4C6URmmS3DMKHWclEZpktwzCh1gAAAAAAAAAAAM0qdpPA5eFTSzNKnaTwOXhUDSwAAAAAAAAAAAAFNtH8XIbX9UmqoaOSex2JSFtH8XIbX9UmqoaOSex2JQJgAAAAAAAAAAAABmnz3++9c0szT57/AH3rmlgAAAAAAAAAAAIet+jk5sbiQmCHrfo5ObG4kAhbOPFz+1nWLkU2zjxc/tZ1i5AAAAAAAAAAAAM0rjpPH5GFDSzNK46Tx+RhQDSwAAAAAAAAAAAAHJS+aZ3cPwqUuzzO0xuFxNLpS+aZ3cPwqUuzzO0xuFxNAv4AAAADBu7O+SaT+1oP6cUdxj8k059rRv04Q7s75JpP7Wg/pxR3GPyTTn2tG/ThAbyAAAAAAAAAAAAAAAAAAAAAAAAAAAAAAAAAAAAAAAAAAAAAAAAAAAAAAAAAAAAAAAAAAAAAAAAAAAAAFbtL+TitX2TN/ouLIVu0v5OK1fZM3+i4Dyr3E/yj019ku/WhHs48Y9xP8o9NfZLv1oR7OAAAAVq0DMkPft6HFlK1aBmSHv29DgFn+ZIm/d0NLKVqz/MkTfu6GllAAAAAAAAA4Z6h6Nn4qRZ6QlZiKjeCj4sJHLd5r12nK6q9BOS5aJkrvRBahMAyReuRGkVTxY6rVFc61UxKEyToD6JlPUM/rTQ1HS9YY0GBKQocJOBc1qXJ/ShrZmlcdJ4/Iwoe+vudaeKPs9rqRwhcMk6A+iZT1D/WVVoFi3pRMn/eGi9JNAevudaeJ7Pa6kcIRstQFES0ZsaXoyShxWLe17YLUVq+dFu4iSAIVV1V89U6slNNNMaUxpAACKQAAAAA5KXzTO7h+FSl2eZ2mNwuJpdKXzTO7h+FSl2eZ2mNwuJoF/AAAAAAAAAAAAAUC0PO0vuExOLpRGaZLcMwoUu0PO0vuExOLpRGaZLcMwoB1gAAAAAAAAAAAAM0qdpPA5eFTSzNKnaTwOXhU0sAAAAAAAAAAABTbR/FyG1/VLkU20fxchtf1QJqqGjknsdiUmCHqho5J7HYlJgAAAAAAAAAAABmnz3++9c0szT57/feuBpYAAAAAAAAAAAACHrfo5ObG4kIWzjxc/tZ1iarfo5ObG4kIWzjxc/tZ1gLkAAAAAAAAY1bHpRL/wCUZjebKY1bHpRL/wCUZjeXGw/mo7pRr6F8sx0Io/bE/UcWkq1mOhFH7Yn6ji0mjnfM3P5p/L2OhmlcdJ4/IwoaWZpXHSePyMKGlmq9DzlWfSWlv83GxqejTzlWfSWlv83GxqdF6PfEr7kK3oxv9KbD/T/G/wBKbD/TnUwAAAAAOSl80zu4fhU6zkpfNM7uH4VApdnmdpjcLiaX8oFnmdpjcLiaX8AAAAAAAAAAABQLQ87S+4TE4v5QLQ87S+4TE4C6URmmS3DMKHWclEZpktwzCh1gAAAAAAAAAAAM0qdpPA5eFTSzNKnaTwOXhUDSwAAAAAAAAAAAAFatAzJD37ehws/zJE37uhotAzJD37ehws/zJE37uhoFlAAAAAAAAAAAAAZp89/vvXNLM0+e/wB965pYAAAAAAAAAAACHrfo5ObG4kJgh636OTmxuJAIWzjxc/tZ1i5FNs48XP7WdYuQAAAAAAAAAAADNK46Tx+RhQ0szSuOk8fkYUA0sAAAAAAAAAAAAByUvmmd3D8KlLs8ztMbhcTS6Uvmmd3D8KlLs8ztMbhcTQL+AAAAAAAAAAAAApto/i5Da/qk1VDRyT2OxKQto/i5Da/qk1VDRyT2OxKBMAAAAAAAAAAAAAM0qdpPA5eFTSzNKnaTwOXhU0sAAAAAAAAAAABWrQMyQ9+3ocWUrVoGZIe/b0OAWf5kib93Q0spWrP8yRN+7oaWUAAAAAAAAAAABmnz3++9c0szT57/AH3rgaWAAAAAAAAAAAAAh636OTmxuJCFs48XP7WdYmq36OTmxuJCFs48XP7WdYC5AAAAAAAAAAAAAKBaHnaX3CYnF0ojNMluGYUKXaHnaX3CYnF0ojNMluGYUA6wAAAAAAAAAAOSl80zu4fhU6zkpfNM7uH4VApdnmdpjcLiaX8oFnmdpjcLiaX8AAAAAAAAAAABTbR/FyG1/VLkU20fxchtf1QJqqGjknsdiUmCHqho5J7HYlJgAAAAAAAAAAABmlTtJ4HLwqaWZpU7SeBy8KgaWAAAAAAAAAAAAArVoGZIe/b0OFn+ZIm/d0NFoGZIe/b0OFn+ZIm/d0NAsoAAAAAAAAAAAADNK46Tx+RhQ0szSuOk8fkYUNLAAAAAAAAAAAAQ9b9HJzY3EhMEPW/Ryc2NxIBC2ceLn9rOsXIptnHi5/azrFyAAAAAAAAAAAAUC0PO0vuExOL+UC0PO0vuExOAulEZpktwzCh1nJRGaZLcMwodYAAAAAAAAAAAclL5pndw/CpS7PM7TG4XE0ulL5pndw/CpS7PM7TG4XE0C/gAAAAAAAAAAAAKbaP4uQ2v6pNVQ0ck9jsSkLaP4uQ2v6pNVQ0ck9jsSgTAAAAAAAAAAAAADNPnv9965pZmnz3++9c0sAAAAAAAAAAABWrQMyQ9+3ocWUrVoGZIe/b0OAWf5kib93Q0spWrP8yRN+7oaWUAAAAAAAAAAABmlcdJ4/IwoaWZpXHSePyMKAaWAAAAAAAAAAAAAh636OTmxuJCFs48XP7WdYmq36OTmxuJCFs48XP7WdYC5AAAAAAAAAAAAAKBaHnaX3CYnF0ojNMluGYUKXaHnaX3CYnF0ojNMluGYUA6wAAAAAAAAAAAAGaVO0ngcvCppZmlTtJ4HLwqaWAAAAAAAAAAAApto/i5Da/qlyKbaP4uQ2v6oE1VDRyT2OxKTBD1Q0ck9jsSkwAAAAAAAAAAAAzT57/feuaWZp89/vvXA0sAAAAAAAAAAAABWrQMyQ9+3ocLP8yRN+7oaLQMyQ9+3ocLP8yRN+7oaBZQAAAAAAAAAAAAGaVx0nj8jChpZmlcdJ4/IwoaWAAAAAAAAAAAA5KXzTO7h+FTrOSl80zu4fhUCl2eZ2mNwuJpfygWeZ2mNwuJpfwAAAAAAAAAAAFAtDztL7hMTi/lAtDztL7hMTgLpRGaZLcMwodZyURmmS3DMKHWAAAAAAAAAAAAzSp2k8Dl4VNLM0qdpPA5eFQNLAAAAAAAAAAAAAU20fxchtf1Saqho5J7HYlIW0fxchtf1Saqho5J7HYlAmAAAAAAAAAAAAAGafPf771zSzNPnv8AfeuaWAAAAAAAAAAAAh636OTmxuJCYIet+jk5sbiQCFs48XP7WdYuRTbOPFz+1nWLkAAAAAAAAAAAAzSuOk8fkYUNLM0rjpPH5GFANLAAAAAAAAAAAAAclL5pndw/CpS7PM7TG4XE0ulL5pndw/CpS7PM7TG4XE0C/gAAAAMG7s75JpP7Wg/pxR3GPyTTn2tG/ThDuzvkmk/taD+nFHcY/JNOfa0b9OEBvIAAAAAAAAAAAAAAAAAAAAAAAAAAAAAAAAAAAAAAAAAAAAAAAAAAAAAAAAAAAAAAAAAAAAAAAAAAAAAVu0v5OK1fZM3+i4shW7S/k4rV9kzf6LgPKvcT/KPTX2S79aEezjxj3E/yj019ku/WhHs4AAABWrQMyQ9+3ocWUrVoGZIe/b0OAWf5kib93Q0spWrP8yRN+7oaWUAAAAAAAAAAABmlcdJ4/IwoaWZpXHSePyMKAaWAAAAAAAAAAAAA5KXzTO7h+FSl2eZ2mNwuJpdKXzTO7h+FSl2eZ2mNwuJoF/AAAAAAAAAAAAAUC0PO0vuExOLpRGaZLcMwoUu0PO0vuExOLpRGaZLcMwoB1gAAAAAAAAAAAAM0qdpPA5eFTSzNKnaTwOXhU0sAAAAAAAAAAABTbR/FyG1/VLkU20fxchtf1QJqqGjknsdiUmCHqho5J7HYlJgAAAAAAAAAAABmnz3++9c0szT57/feuBpYAAAAAAAAAAAACHrfo5ObG4kIWzjxc/tZ1iarfo5ObG4kIWzjxc/tZ1gLkAAAAAAAAY1bHpRL/wCUZjebKY1bHpRL/wCUZjeXGw/mo7pRr6F8sx0Io/bE/UcWkq1mOhFH7Yn6ji0mjnfM3P5p/L2OhmlcdJ4/IwoaWZpXHSePyMKGlmq9DzlWfSWlv83GxqejTzlWfSWlv83GxqdF6PfEr7kK3oxv9KbD/T/G/wBKbD/TnUwAAAAAOSl80zu4fhU6zkpfNM7uH4VApdnmdpjcLiaX8oFnmdpjcLiaX8AAAAAAAAAAABQLQ87S+4TE4v5QLQ87S+4TE4C6URmmS3DMKHWclEZpktwzCh1gAAAAAAAAAAAM0qdpPA5eFTSzNKnaTwOXhUDSwAAAAAAAAAAAAFatAzJD37ehws/zJE37uhotAzJD37ehws/zJE37uhoFlAAAAAAAAAAAAAZp89/vvXNLM0+e/wB965pYAAAAAAAAAAACHrfo5ObG4kJgh636OTmxuJAIWzjxc/tZ1i5FNs48XP7WdYuQAAAAAAAAAAADNK46Tx+RhQ0szSuOk8fkYUA0sAAAAAAAAAAAAByUvmmd3D8KlLs8ztMbhcTS6Uvmmd3D8KlLs8ztMbhcTQL+AAAAAAAAAAAAApto/i5Da/qk1VDRyT2OxKQto/i5Da/qk1VDRyT2OxKBMAAAAAAAAAAAAAM0qdpPA5eFTSzNKnaTwOXhU0sAAAAAAAAAAABWrQMyQ9+3ocWUrVoGZIe/b0OAWf5kib93Q0spWrP8yRN+7oaWUAAAAAAAAAAABmnz3++9c0szT57/AH3rgaWAAAAAAAAAAAAAh636OTmxuJCFs48XP7WdYmq36OTmxuJCFs48XP7WdYC5AAAAAAAAAAAAAKBaHnaX3CYnF0ojNMluGYUKXaHnaX3CYnF0ojNMluGYUA6wAAAAAAAAAAOSl80zu4fhU6zkpfNM7uH4VApdnmdpjcLiaX8oFnmdpjcLiaX8AAAAAAAAAAABTbR/FyG1/VLkU20fxchtf1QJqqGjknsdiUmCHqho5J7HYlJgAAAAAAAAAAABmlTtJ4HLwqaWZpU7SeBy8KgaWAAAAAAAAAAAAArVoGZIe/b0OFn+ZIm/d0NFoGZIe/b0OFn+ZIm/d0NAsoAAAAAAAAAAAADNK46Tx+RhQ0szSuOk8fkYUNLAAAAAAAAAAAAQ9b9HJzY3EhMEPW/Ryc2NxIBC2ceLn9rOsXIptnHi5/azrFyAAAAAAAAAAAAUC0PO0vuExOL+UC0PO0vuExOAulEZpktwzCh1nJRGaZLcMwodYAAAAAAAAAAAclL5pndw/CpS7PM7TG4XE0ulL5pndw/CpS7PM7TG4XE0C/gAAAAAAAAAAAAKbaP4uQ2v6pNVQ0ck9jsSkLaP4uQ2v6pNVQ0ck9jsSgTAAAAAAAAAAAAADNPnv9965pZmnz3++9c0sAAAAAAAAAAABWrQMyQ9+3ocWUrVoGZIe/b0OAWf5kib93Q0spWrP8yRN+7oaWUAAAAAAAAAAABmlcdJ4/IwoaWZpXHSePyMKAaWAAAAAAAAAAAAAh636OTmxuJCFs48XP7WdYmq36OTmxuJCFs48XP7WdYC5AAAAAAAAAAAAAKBaHnaX3CYnF0ojNMluGYUKXaHnaX3CYnF0ojNMluGYUA6wAAAAAAAAAAAAGaVO0ngcvCppZmlTtJ4HLwqaWAAAAAAAAAAAApto/i5Da/qlyKbaP4uQ2v6oE1VDRyT2OxKTBD1Q0ck9jsSkwAAAAAAAAAAAAzT57/feuaWZp89/vvXA0sAAAAAAAAAAAABWrQMyQ9+3ocLP8yRN+7oaLQMyQ9+3ocLP8yRN+7oaBZQAAAAAAAAAAAAGaVx0nj8jChpZmlcdJ4/IwoaWAAAAAAAAAAAA5KXzTO7h+FTrOSl80zu4fhUCl2eZ2mNwuJpfygWeZ2mNwuJpfwAAAAAAAAAAAFAtDztL7hMTi/lAtDztL7hMTgLpRGaZLcMwodZyURmmS3DMKHWAAAAAAAAAAAAzSp2k8Dl4VNLM0qdpPA5eFQNLAAAAAAAAAAAAAU20fxchtf1Saqho5J7HYlIW0fxchtf1Saqho5J7HYlAmAAAAAAAAAAAAAGafPf771zSzNPnv8AfeuaWAAAAAAAAAAAAh636OTmxuJCYIet+jk5sbiQCFs48XP7WdYuRTbOPFz+1nWLkAAAAAAAAAAAAzSuOk8fkYUNLM0rjpPH5GFANLAAAAAAAAAAAAAclL5pndw/CpS7PM7TG4XE0ulL5pndw/CpS7PM7TG4XE0C/gAAAAMG7s75JpP7Wg/pxR3GPyTTn2tG/ThDuzvkmk/taD+nFHcY/JNOfa0b9OEBvIAAAAAAAAAAAAAAAAAAAAAAAAAAAAAAAAAAAAAAAAAAAAAAAAAAAAAAAAAAAAAAAAAAAAAAAAAAAAAVu0v5OK1fZM3+i4shW7S/k4rV9kzf6LgPKvcT/KPTX2S79aEezjxj3E/yj019ku/WhHs4AAABWrQMyQ9+3ocWUrVoGZIe/b0OAWf5kib93Q0spWrP8yRN+7oaWUAAAAAAAAAAABmlcdJ4/IwoaWZpXHSePyMKAaWAAAAAAAAAAAAA5KXzTO7h+FSl2eZ2mNwuJpdKXzTO7h+FSl2eZ2mNwuJoF/AAAAAAAAAAAAAUC0PO0vuExOLpRGaZLcMwoUu0PO0vuExOLpRGaZLcMwoB1gAAAAAAAAAAAAM0qdpPA5eFTSzNKnaTwOXhU0sAAAAAAAAAAABTbR/FyG1/VLkU20fxchtf1QJqqGjknsdiUmCHqho5J7HYlJgAAAAAAAAAAABmnz3++9c0szT57/feuBpYAAAAAAAAAAAACHrfo5ObG4kIWzjxc/tZ1iarfo5ObG4kIWzjxc/tZ1gLkAAAAAAAAY1bHpRL/wCUZjebKY1bHpRL/wCUZjeXGw/mo7pRr6F8sx0Io/bE/UcWkq1mOhFH7Yn6ji0mjnfM3P5p/L2OhmlcdJ4/IwoaWZpXHSePyMKGlmq9DzlWfSWlv83GxqejTzlWfSWlv83GxqdF6PfEr7kK3oxv9KbD/T/G/wBKbD/TnUwAAAAAOSl80zu4fhU6zkpfNM7uH4VApdnmdpjcLiaX8oFnmdpjcLiaX8AAAAAAAAAAABQLQ87S+4TE4v5QLQ87S+4TE4C6URmmS3DMKHWclEZpktwzCh1gAAAAAAAAAAAM0qdpPA5eFTSzNKnaTwOXhUDSwAAAAAAAAAAAAFatAzJD37ehws/zJE37uhotAzJD37ehws/zJE37uhoFlAAAAAAAAAAAAAZp89/vvXNLM0+e/wB965pYAAAAAAAAAAACHrfo5ObG4kJgh636OTmxuJAIWzjxc/tZ1i5FNs48XP7WdYuQAAAAAAAAAAADNK46Tx+RhQ0szSuOk8fkYUA0sAAAAAAAAAAAAByUvmmd3D8KlLs8ztMbhcTS6Uvmmd3D8KlLs8ztMbhcTQL+AAAAAAAAAAAAApto/i5Da/qk1VDRyT2OxKQto/i5Da/qk1VDRyT2OxKBMAAAAAAAAAAAAAM0qdpPA5eFTSzNKnaTwOXhU0sAAAAAAAAAAABWrQMyQ9+3ocWUrVoGZIe/b0OAWf5kib93Q0spWrP8yRN+7oaWUAAAAAAAAAAABmnz3++9c0szT57/AH3rgaWAAAAAAAAAAAAAh636OTmxuJCFs48XP7WdYmq36OTmxuJCFs48XP7WdYC5AAAAAAAAAAAAAKBaHnaX3CYnF0ojNMluGYUKXaHnaX3CYnF0ojNMluGYUA6wAAAAAAAAAAOSl80zu4fhU6zkpfNM7uH4VApdnmdpjcLiaX8oFnmdpjcLiaX8AAAAAAAAAAABTbR/FyG1/VLkU20fxchtf1QJqqGjknsdiUmCHqho5J7HYlJgAAAAAAAAAAABmlTtJ4HLwqaWZpU7SeBy8KgaWAAAAAAAAAAAAArVoGZIe/b0OFn+ZIm/d0NFoGZIe/b0OFn+ZIm/d0NAsoAAAAAAAAAAAADNK46Tx+RhQ0szSuOk8fkYUNLAAAAAAAAAAAAQ9b9HJzY3EhMEPW/Ryc2NxIBC2ceLn9rOsXIptnHi5/azrFyAAAAAAAAAAAAUC0PO0vuExOL+UC0PO0vuExOAulEZpktwzCh1nJRGaZLcMwodYAAAAAAAAAAAclL5pndw/CpS7PM7TG4XE0ulL5pndw/CpS7PM7TG4XE0C/gAAAAAAAAAAAAKbaP4uQ2v6pNVQ0ck9jsSkLaP4uQ2v6pNVQ0ck9jsSgTAAAAAAAAAAAAADNPnv9965pZmnz3++9c0sAAAAAAAAAAABWrQMyQ9+3ocWUrVoGZIe/b0OAWf5kib93Q0spWrP8yRN+7oaWUAAAAAAAAAAABmlcdJ4/IwoaWZpXHSePyMKAaWAAAAAAAAAAAAAh636OTmxuJCFs48XP7WdYmq36OTmxuJCFs48XP7WdYC5AAAAAAAAAAAAAKBaHnaX3CYnF0ojNMluGYUKXaHnaX3CYnF0ojNMluGYUA6wAAAAAAAAAAAAGaVO0ngcvCppZmlTtJ4HLwqaWAAAAAAAAAAAApto/i5Da/qlyKbaP4uQ2v6oE1VDRyT2OxKTBD1Q0ck9jsSkwAAAAAAAAAAAAzT57/feuaWZp89/vvXA0sAAAAAAAAAAAABWrQMyQ9+3ocLP8yRN+7oaLQMyQ9+3ocLP8yRN+7oaBZQAAAAAAAAAAAAGaVx0nj8jChpZmlcdJ4/IwoaWAAAAAAAAAAAA5KXzTO7h+FTrOSl80zu4fhUCl2eZ2mNwuJpfygWeZ2mNwuJpfwAAAAAAAAAAAFAtDztL7hMTi/lAtDztL7hMTgLpRGaZLcMwodZyURmmS3DMKHWAAAAAAAAAAAAzSp2k8Dl4VNLM0qdpPA5eFQNLAAAAAAAAAAAAAU20fxchtf1Saqho5J7HYlIW0fxchtf1Saqho5J7HYlAmAAAAAAAAAAAAAGafPf771zSzNPnv8AfeuaWAAAAAAAAAAAAh636OTmxuJCYIet+jk5sbiQCFs48XP7WdYuRTbOPFz+1nWLkAAAAAAAAAAAAzSuOk8fkYUNLM0rjpPH5GFANLAAAAAAAAAAAAAclL5pndw/CpS7PM7TG4XE0ulL5pndw/CpS7PM7TG4XE0C/gAAAAMG7s75JpP7Wg/pxR3GPyTTn2tG/ThDuzvkmk/taD+nFHcY/JNOfa0b9OEBvIAAAAAAAAAAAAAAAAAAAAAAAAAAAAAAAAAAAAAAAAAAAAAAAAAAAAAAAAAAAAAAAAAAAAAAAAAAAAAVu0v5OK1fZM3+i4shW7S/k4rV9kzf6LgPKvcT/KPTX2S79aEezjxj3E/yj019ku/WhHs4AAABWrQMyQ9+3ocWUrVoGZIe/b0OAWf5kib93Q0spWrP8yRN+7oaWUAAAAAAAAAAABmlcdJ4/IwoaWZpXHSePyMKAaWAAAAAAAAAAAAA5KXzTO7h+FSl2eZ2mNwuJpdKXzTO7h+FSl2eZ2mNwuJoF/AAAAAAAAAAAAAUC0PO0vuExOLpRGaZLcMwoUu0PO0vuExOLpRGaZLcMwoB1gAAAAAAAAAAAAM0qdpPA5eFTSzNKnaTwOXhU0sAAAAAAAAAAABTbR/FyG1/VLkU20fxchtf1QJqqGjknsdiUmCHqho5J7HYlJgAAAAAAAAAAABmnz3++9c0szT57/feuBpYAAAAAAAAAAAACHrfo5ObG4kIWzjxc/tZ1iarfo5ObG4kIWzjxc/tZ1gLkAAAAAAAAY1bHpRL/wCUZjebKY1bHpRL/wCUZjeXGw/mo7pRr6F8sx0Io/bE/UcWkq1mOhFH7Yn6ji0mjnfM3P5p/L2OhmlcdJ4/IwoaWZpXHSePyMKGlmq9DzlWfSWlv83GxqejTzlWfSWlv83GxqdF6PfEr7kK3oxv9KbD/T/G/wBKbD/TnUwAAAAAOSl80zu4fhU6zkpfNM7uH4VApdnmdpjcLiaX8oFnmdpjcLiaX8AAAAAAAAAAABQLQ87S+4TE4v5QLQ87S+4TE4C6URmmS3DMKHWclEZpktwzCh1gAAAAAAAAAAAM0qdpPA5eFTSzNKnaTwOXhUDSwAAAAAAAAAAAAFatAzJD37ehws/zJE37uhotAzJD37ehws/zJE37uhoFlAAAAAAAAAAAAAZp89/vvXNLM0+e/wB965pYAAAAAAAAAAACHrfo5ObG4kJgh636OTmxuJAIWzjxc/tZ1i5FNs48XP7WdYuQAAAAAAAAAAADNK46Tx+RhQ0szSuOk8fkYUA0sAAAAAAAAAAAAByUvmmd3D8KlLs8ztMbhcTS6Uvmmd3D8KlLs8ztMbhcTQL+AAAAAAAAAAAAApto/i5Da/qk1VDRyT2OxKQto/i5Da/qk1VDRyT2OxKBMAAAAAAAAAAAAAM0qdpPA5eFTSzNKnaTwOXhU0sAAAAAAAAAAABWrQMyQ9+3ocWUrVoGZIe/b0OAWf5kib93Q0spWrP8yRN+7oaWUAAAAAAAAAAABmnz3++9c0szT57/AH3rgaWAAAAAAAAAAAAAh636OTmxuJCFs48XP7WdYmq36OTmxuJCFs48XP7WdYC5AAAAAAAAAAAAAKBaHnaX3CYnF0ojNMluGYUKXaHnaX3CYnF0ojNMluGYUA6wAAAAAAAAAAOSl80zu4fhU6zkpfNM7uH4VApdnmdpjcLiaX8oFnmdpjcLiaX8AAAAAAAAAAABTbR/FyG1/VLkU20fxchtf1QJqqGjknsdiUmCHqho5J7HYlJgAAAAAAAAAAABmlTtJ4HLwqaWZpU7SeBy8KgaWAAAAAAAAAAAAArVoGZIe/b0OFn+ZIm/d0NFoGZIe/b0OFn+ZIm/d0NAsoAAAAAAAAAAAADNK46Tx+RhQ0szSuOk8fkYUNLAAAAAAAAAAAAQ9b9HJzY3EhMEPW/Ryc2NxIBC2ceLn9rOsXIptnHi5/azrFyAAAAAAAAAAAAUC0PO0vuExOL+UC0PO0vuExOAulEZpktwzCh1nJRGaZLcMwodYAAAAAAAAAAAclL5pndw/CpS7PM7TG4XE0ulL5pndw/CpS7PM7TG4XE0C/gAAAAAAAAAAAAKbaP4uQ2v6pNVQ0ck9jsSkLaP4uQ2v6pNVQ0ck9jsSgTAAAAAAAAAAAAADNPnv9965pZmnz3++9c0sAAAAAAAAAAABWrQMyQ9+3ocWUrVoGZIe/b0OAWf5kib93Q0spWrP8yRN+7oaWUAAAAAAAAAAABmlcdJ4/IwoaWZpXHSePyMKAaWAAAAAAAAAAAAAh636OTmxuJCFs48XP7WdYmq36OTmxuJCFs48XP7WdYC5AAAAAAAAAAAAAKBaHnaX3CYnF0ojNMluGYUKXaHnaX3CYnF0ojNMluGYUA6wAAAAAAAAAAAAGaVO0ngcvCppZmlTtJ4HLwqaWAAAAAAAAAAAApto/i5Da/qlyKbaP4uQ2v6oE1VDRyT2OxKTBD1Q0ck9jsSkwAAAAAAAAAAAAzT57/feuaWZp89/vvXA0sAAAAAAAAAAAABWrQMyQ9+3ocLP8yRN+7oaLQMyQ9+3ocLP8yRN+7oaBZQAAAAAAAAAAAAGaVx0nj8jChpZmlcdJ4/IwoaWAAAAAAAAAAAA5KXzTO7h+FTrOSl80zu4fhUCl2eZ2mNwuJpfygWeZ2mNwuJpfwAAAAAAAAAAAFAtDztL7hMTi/lAtDztL7hMTgLpRGaZLcMwodZyURmmS3DMKHWAAAAAAAAAAAAzSp2k8Dl4VNLM0qdpPA5eFQNLAAAAAAAAAAAAAU20fxchtf1Saqho5J7HYlIW0fxchtf1Saqho5J7HYlAmAAAAAAAAAAAAAGafPf771zSzNPnv8AfeuaWAAAAAAAAAAAAh636OTmxuJCYIet+jk5sbiQCFs48XP7WdYuRTbOPFz+1nWLkAAAAAAAAAAAAzSuOk8fkYUNLM0rjpPH5GFANLAAAAAAAAAAAAAclL5pndw/CpS7PM7TG4XE0ulL5pndw/CpS7PM7TG4XE0C/gAAAAMG7s75JpP7Wg/pxR3GPyTTn2tG/ThDuzvkmk/taD+nFHcY/JNOfa0b9OEBvIAAAAAAAAAAAAAAAAAAAAAAAAAAAAAAAAAAAAAAAAAAAAAAAAAAAAAAAAAAAAAAAAAAAAAAAAAAAAAVu0v5OK1fZM3+i4shW7S/k4rV9kzf6LgPKvcT/KPTX2S79aEezjxj3E/yj019ku/WhHs4AAABWrQMyQ9+3ocWUrVoGZIe/b0OAWf5kib93Q0spWrP8yRN+7oaWUAAAAAAAAAAABmlcdJ4/IwoaWZpXHSePyMKAaWAAAAAAAAAAAAA5KXzTO7h+FSl2eZ2mNwuJpdKXzTO7h+FSl2eZ2mNwuJoF/AAAAAAAAAAAAAUC0PO0vuExOLpRGaZLcMwoUu0PO0vuExOLpRGaZLcMwoB1gAAAAAAAAAAAAM0qdpPA5eFTSzNKnaTwOXhU0sAAAAAAAAAAABTbR/FyG1/VLkU20fxchtf1QJqqGjknsdiUmCHqho5J7HYlJgAAAAAAAAAAABmnz3++9c0szT57/feuBpYAAAAAAAAAAAACHrfo5ObG4kIWzjxc/tZ1iarfo5ObG4kIWzjxc/tZ1gLkAAAAAAAAY1bHpRL/wCUZjebKY1bHpRL/wCUZjeXGw/mo7pQuTFNOs9C+WY6EUftifqOLSZvUWt9CUXVaTk56cWFMQ1fwmd6e6697lTjRLvAqE/l/Vr6RXmIn7TBmYt+rIuVU0TMTM/pP1a0Z+Lp8WnjCu1x0nj8jChpZj1ZKxUXO07FmJaZV8F3Bud3tyeBEReJULxl/Vr6RXmIn7TX9jyOznhL3eGL2tPGFpPOVZ9JaW/zcbGpsmX9WvpFeYiftMWp2YhzVOUjMQHcKDFmIkRjrrr2q5VReMvdg2blq5X6ymY5v1jR57Zj3Jimi5Ez9ph6Rb/Smw/0/wAb/Smw/wBOZbgAAAAAHJS+aZ3cPwqdZyUvmmd3D8KgUuzzO0xuFxNL+UCzzO0xuFxNL+AAAAAAAAAAAAoFoedpfcJicX8oFoedpfcJicBdKIzTJbhmFDrOSiM0yW4ZhQ6wAAAAAAAAAAAGaVO0ngcvCppZmlTtJ4HLwqBpYAAAAAAAAAAAACtWgZkh79vQ4Wf5kib93Q0WgZkh79vQ4Wf5kib93Q0CygAAAAAAAAAAAAM0+e/33rmlmafPf771zSwAAAAAAAAAAAEPW/Ryc2NxITBD1v0cnNjcSAQtnHi5/azrFyKbZx4uf2s6xcgAAAAAAAAAAAGaVx0nj8jChpZmlcdJ4/IwoBpYAAAAAAAAAAAADkpfNM7uH4VKXZ5naY3C4ml0pfNM7uH4VKXZ5naY3C4mgX8AAAAAAAAAAAABTbR/FyG1/VJqqGjknsdiUhbR/FyG1/VJqqGjknsdiUCYAAAAAAAAAAAAAZpU7SeBy8KmlmaVO0ngcvCppYAAAAAAAAAAACtWgZkh79vQ4spWrQMyQ9+3ocAs/wAyRN+7oaWUrVn+ZIm/d0NLKAAAAAAAAAAAAzT57/feuaWZp89/vvXA0sAAAAAAAAAAAABD1v0cnNjcSELZx4uf2s6xNVv0cnNjcSELZx4uf2s6wFyAAAAAAAAAAAAAUC0PO0vuExOLpRGaZLcMwoUu0PO0vuExOLpRGaZLcMwoB1gAAAAAAAAAAclL5pndw/Cp1nJS+aZ3cPwqBS7PM7TG4XE0v5QLPM7TG4XE0v4AAAAAAAAAAACm2j+LkNr+qXIpto/i5Da/qgTVUNHJPY7EpMEPVDRyT2OxKTAAAAAAAAAAAADNKnaTwOXhU0szSp2k8Dl4VA0sAAAAAAAAAAAABWrQMyQ9+3ocLP8AMkTfu6Gi0DMkPft6HCz/ADJE37uhoFlAAAAAAAAAAAAAZpXHSePyMKGlmaVx0nj8jChpYAAAAAAAAAAACHrfo5ObG4kJgh636OTmxuJAIWzjxc/tZ1i5FNs48XP7WdYuQAAAAAAAAAAACgWh52l9wmJxfygWh52l9wmJwF0ojNMluGYUOs5KIzTJbhmFDrAAAAAAAAAAADkpfNM7uH4VKXZ5naY3C4ml0pfNM7uH4VKXZ5naY3C4mgX8AAAAAAAAAAAABTbR/FyG1/VJqqGjknsdiUhbR/FyG1/VJqqGjknsdiUCYAAAAAAAAAAAAAZp89/vvXNLM0+e/wB965pYAAAAAAAAAAACtWgZkh79vQ4spWrQMyQ9+3ocAs/zJE37uhpZStWf5kib93Q0soAAAAAAAAAAADNK46Tx+RhQ0szSuOk8fkYUA0sAAAAAAAAAAAABD1v0cnNjcSELZx4uf2s6xNVv0cnNjcSELZx4uf2s6wFyAAAAAAAAAAAAAUC0PO0vuExOLpRGaZLcMwoUu0PO0vuExOLpRGaZLcMwoB1gAAAAAAAAAAAAM0qdpPA5eFTSzNKnaTwOXhU0sAAAAAAAAAAABTbR/FyG1/VLkU20fxchtf1QJqqGjknsdiUmCHqho5J7HYlJgAAAAAAAAAAABmnz3++9c0szT57/AH3rgaWAAAAAAAAAAAAArVoGZIe/b0OFn+ZIm/d0NFoGZIe/b0OFn+ZIm/d0NAsoAAAAAAAAAAAADNK46Tx+RhQ0szSuOk8fkYUNLAAAAAAAAAAAAclL5pndw/Cp1nJS+aZ3cPwqBS7PM7TG4XE0v5QLPM7TG4XE0v4AAAAAAAAAAACgWh52l9wmJxfygWh52l9wmJwF0ojNMluGYUOs5KIzTJbhmFDrAAAAAAAAAAAAZpU7SeBy8KmlmaVO0ngcvCoGlgAAAAAAAAAAAAKbaP4uQ2v6pNVQ0ck9jsSkLaP4uQ2v6pNVQ0ck9jsSgTAAAAAAAAAAAAADNPnv9965pZmnz3++9c0sAAAAAAAAAAABD1v0cnNjcSEwQ9b9HJzY3EgELZx4uf2s6xcim2ceLn9rOsXIAAAAAAAAAAABmlcdJ4/IwoaWZpXHSePyMKAaWAAAAAAAAAAAAA5KXzTO7h+FSl2eZ2mNwuJpdKXzTO7h+FSl2eZ2mNwuJoF/AAAAAYN3Z3yTSf2tB/TijuMfkmnPtaN+nCHdnfJNJ/a0H9OKO4x+Sac+1o36cIDeQAAAAAAAAAAAAAAAAAAAAAAAAAAAAAAAAAAAAAAAAAAAAAAAAAAAAAAAAAAAAAAAAAAAAAAAAAAAAArdpfycVq+yZv8ARcWQrdpfycVq+yZv9FwHlXuJ/lHpr7Jd+tCPZx4x7if5R6a+yXfrQj2cAAAArVoGZIe/b0OLKVq0DMkPft6HALP8yRN+7oaWUrVn+ZIm/d0NLKAAAAAAAAAAAAzSuOk8fkYUNLM0rjpPH5GFANLAAAAAAAAAAAAAclL5pndw/CpS7PM7TG4XE0ulL5pndw/CpS7PM7TG4XE0C/gAAAAAAAAAAAAKBaHnaX3CYnF0ojNMluGYUKXaHnaX3CYnF0ojNMluGYUA6wAAAAAAAAAAAAGaVO0ngcvCppZmlTtJ4HLwqaWAAAAAAAAAAAApto/i5Da/qlyKbaP4uQ2v6oE1VDRyT2OxKTBD1Q0ck9jsSkwAAAAAAAAAAAAzT57/AH3rmlmafPf771wNLAAAAAAAAAAAAAQ9b9HJzY3EhC2ceLn9rOsTVb9HJzY3EhC2ceLn9rOsBcgAAAAAAADGrZNKJf8AyjMbzZTGrY9KJf8AyjMby42H81/SWK9RFdE0T0Sj6CqHSlNUXBn5WNJtgxeFwUiPcjuJyot9zV8x3/7L6b1ij+cf+0vtmOhFH7Yn6ji0mTJ2rkW71dFOmkTMdH3VEej+Hp0TxefqSqpPUfPPlI8SWWI269WOVU40v83pJv8A2X03rFH84/8AaTdcdJ4/IwoaWYN85P1jge72H9J4sZ/2X03rFH84/wDaUyelXyU9MSsVWrEgRHQnK1eJVaty3fgemTzlWfSWlv8ANxsalxsfNu5VdUXP0hktbGxse5F23E6x93oxv9KbD/T/ABv9KbD/AE5JcAAAAAAclL5pndw/Cp1nJS+aZ3cPwqBS7PM7TG4XE0v5QLPM7TG4XE0v4AAAAAAAAAAACgWh52l9wmJxfygWh52l9wmJwF0ojNMluGYUOs5KIzTJbhmFDrAAAAAAAAAAAAZpU7SeBy8KmlmaVO0ngcvCoGlgAAAAAAAAAAAAK1aBmSHv29DhZ/mSJv3dDRaBmSHv29DhZ/mSJv3dDQLKAAAAAAAAAAAAAzT57/feuaWZp89/vvXNLAAAAAAAAAAAAQ9b9HJzY3EhMEPW/Ryc2NxIBC2ceLn9rOsXIptnHi5/azrFyAAAAAAAAAAAAZpXHSePyMKGlmaVx0nj8jCgGlgAAAAAAAAAAAAOSl80zu4fhUpdnmdpjcLiaXSl80zu4fhUpdnmdpjcLiaBfwAAAAAAAAAAAAFNtH8XIbX9UmqoaOSex2JSFtH8XIbX9UmqoaOSex2JQJgAAAAAAAAAAAABmlTtJ4HLwqaWZpU7SeBy8KmlgAAAAAAAAAAAK1aBmSHv29DiylatAzJD37ehwCz/ADJE37uhpZStWf5kib93Q0soAAAAAAAAAAADNPnv9965pZmnz3++9cDSwAAAAAAAAAAAAEPW/Ryc2NxIQtnHi5/azrE1W/Ryc2NxIQtnHi5/azrAXIAAAAAAAAAAAABQLQ87S+4TE4ulEZpktwzChS7Q87S+4TE4ulEZpktwzCgHWAAAAAAAAAAByUvmmd3D8KnWclL5pndw/CoFLs8ztMbhcTS/lAs8ztMbhcTS/gAAAAAAAAAAAKbaP4uQ2v6pcim2j+LkNr+qBNVQ0ck9jsSkwQ9UNHJPY7EpMAAAAAAAAAAAAM0qdpPA5eFTSzNKnaTwOXhUDSwAAAAAAAAAAAAFatAzJD37ehws/wAyRN+7oaLQMyQ9+3ocLP8AMkTfu6GgWUAAAAAAAAAAAABmlcdJ4/IwoaWZpXHSePyMKGlgAAAAAAAAAAAIet+jk5sbiQmCHrfo5ObG4kAhbOPFz+1nWLkU2zjxc/tZ1i5AAAAAAAAAAAAKBaHnaX3CYnF/KBaHnaX3CYnAXSiM0yW4ZhQ6zkojNMluGYUOsAAAAAAAAAAAOSl80zu4fhUpdnmdpjcLiaXSl80zu4fhUpdnmdpjcLiaBfwAAAAAAAAAAAAFNtH8XIbX9UmqoaOSex2JSFtH8XIbX9UmqoaOSex2JQJgAAAAAAAAAAAABmnz3++9c0szT57/AH3rmlgAAAAAAAAAAAK1aBmSHv29DiylatAzJD37ehwCz/MkTfu6GllK1Z/mSJv3dDSygAAAAAAAAAAAM0rjpPH5GFDSzNK46Tx+RhQDSwAAAAAAAAAAAAEPW/Ryc2NxIQtnHi5/azrE1W/Ryc2NxIQtnHi5/azrAXIAAAAAAAAAAAABQLQ87S+4TE4ulEZpktwzChS7Q87S+4TE4ulEZpktwzCgHWAAAAAAAAAAAAAzSp2k8Dl4VNLM0qdpPA5eFTSwAAAAAAAAAAAFNtH8XIbX9UuRTbR/FyG1/VAmqoaOSex2JSYIeqGjknsdiUmAAAAAAAAAAAAGafPf771zSzNPnv8AfeuBpYAAAAAAAAAAAACtWgZkh79vQ4Wf5kib93Q0WgZkh79vQ4Wf5kib93Q0CygAAAAAAAAAAAAM0rjpPH5GFDSzNK46Tx+RhQ0sAAAAAAAAAAAByUvmmd3D8KnWclL5pndw/CoFLs8ztMbhcTS/lAs8ztMbhcTS/gAAAAAAAAAAAKBaHnaX3CYnF/KBaHnaX3CYnAXSiM0yW4ZhQ6zkojNMluGYUOsAAAAAAAAAAABmlTtJ4HLwqaWZpU7SeBy8KgaWAAAAAAAAAAAAApto/i5Da/qk1VDRyT2OxKQto/i5Da/qk1VDRyT2OxKBMAAAAAAAAAAAAAM0+e/33rmlmafPf771zSwAAAAAAAAAAAEPW/Ryc2NxITBD1v0cnNjcSAQtnHi5/azrFyKbZx4uf2s6xcgAAAAAAAAAAAGaVx0nj8jChpZmlcdJ4/IwoBpYAAAAAAAAAAAADkpfNM7uH4VKXZ5naY3C4ml0pfNM7uH4VKXZ5naY3C4mgX8AAAABg3dnfJNJ/a0H9OKO4x+Sac+1o36cId2d8k0n9rQf04o7jH5Jpz7WjfpwgN5AAAAAAAAAAAAAAAAAAAAAAAAAAAAAAAAAAAAAAAAAAAAAAAAAAAAAAAAAAA8n90ZbBXKqdpkxQ9WKZ9xSUCWgq6F7lgxPjubwlW97FXwKnlPWB4At2Vaf7oKm5dqqqxp6DJpd6GQ4f/YB8IO0/wCs3/1hK/xj4Qdp/wBZv/rCV/jPfzWo1qNaiI1EuRE8h/oHmruW7Ta3V4rXS8nWilvd0tAku/Q2e5oMLgv741L72Maq8Sr4T0qAB4vtctwr5Q1pVYaMoKnvc1Gyc06BChe45d/B4KIi/GcxVXjRfCpUPhB2n/Wb/wCsJX+M/wAqmmUPdLSkb+tJisjppfSjY6xOhD6AAeAPhB2n/Wb/AOsJX+M9FdytXysleqMrDGrVSXu+JKRoLIK94hQuCjmuVf6Gtv8AAnhN1AAAAAAAK3aX8nFavsmb/RcWQrdpfycVq+yZv9FwHlXuJ/lHpr7Jd+tCPZx4x7if5R6a+yXfrQj2cAAAArVoGZIe/b0OLKVq0DMkPft6HALP8yRN+7oaWUrVn+ZIm/d0NLKAAAAAAAAAAAAzSuOk8fkYUNLM0rjpPH5GFANLAAAAAAAAAAAAAclL5pndw/CpS7PM7TG4XE0ulL5pndw/CpS7PM7TG4XE0C/gAAAAAAAAAAAAKBaHnaX3CYnF0ojNMluGYUKXaHnaX3CYnF0ojNMluGYUA6wAAAAAAAAAAAAGaVO0ngcvCppZmlTtJ4HLwqaWAAAAAAAAAAAApto/i5Da/qlyKbaP4uQ2v6oE1VDRyT2OxKTBD1Q0ck9jsSkwAAAAAAAAAAAAzT57/feuaWZp89/vvXA0sAAAAAAAAAAAABD1v0cnNjcSELZx4uf2s6xNVv0cnNjcSELZx4uf2s6wFyAAAAAAAAMatj0ol/8AKMxvNlMatj0ol/8AKMxvLjYfzUd0o19C+WY6EUftifqOLSVazHQij9sT9RxaTRzvmbn80/l7HQzSuOk8fkYUNLM0rjpPH5GFDSzVeh5yrPpLS3+bjY1PRp5yrPpLS3+bjY1Oi9HviV9yFb0Y3+lNh/p/jf6U2H+nOpgAAAAAclL5pndw/Cp1nJS+aZ3cPwqBS7PM7TG4XE0v5QLPM7TG4XE0v4AAAAAAAAAAACgWh52l9wmJxfygWh52l9wmJwF0ojNMluGYUOs5KIzTJbhmFDrAAAAAAAAAAAAZpU7SeBy8KmlmaVO0ngcvCoGlgAAAAAAAAAAAAK1aBmSHv29DhZ/mSJv3dDRaBmSHv29DhZ/mSJv3dDQLKAAAAAAAAAAAAAzT57/feuaWZp89/vvXNLAAAAAAAAAAAAQ9b9HJzY3EhMEPW/Ryc2NxIBC2ceLn9rOsXIptnHi5/azrFyAAAAAAAAAAAAZpXHSePyMKGlmaVx0nj8jCgGlgAAAAAAAAAAAAOSl80zu4fhUpdnmdpjcLiaXSl80zu4fhUpdnmdpjcLiaBfwAAAAAAAAAAAAFNtH8XIbX9UmqoaOSex2JSFtH8XIbX9UmqoaOSex2JQJgAAAAAAAAAAAABmlTtJ4HLwqaWZpU7SeBy8KmlgAAAAAAAAAAAK1aBmSHv29DiylatAzJD37ehwCz/MkTfu6GllK1Z/mSJv3dDSygAAAAAAAAAAAM0+e/33rmlmafPf771wNLAAAAAAAAAAAAAQ9b9HJzY3EhC2ceLn9rOsTVb9HJzY3EhC2ceLn9rOsBcgAAAAAAAAAAAAFAtDztL7hMTi6URmmS3DMKFLtDztL7hMTi6URmmS3DMKAdYAAAAAAAAAAHJS+aZ3cPwqdZyUvmmd3D8KgUuzzO0xuFxNL+UCzzO0xuFxNL+AAAAAAAAAAAApto/i5Da/qlyKbaP4uQ2v6oE1VDRyT2OxKTBD1Q0ck9jsSkwAAAAAAAAAAAAzSp2k8Dl4VNLM0qdpPA5eFQNLAAAAAAAAAAAAAVq0DMkPft6HCz/MkTfu6Gi0DMkPft6HCz/MkTfu6GgWUAAAAAAAAAAAABmlcdJ4/IwoaWZpXHSePyMKGlgAAAAAAAAAAAIet+jk5sbiQmCHrfo5ObG4kAhbOPFz+1nWLkU2zjxc/tZ1i5AAAAAAAAAAAAKBaHnaX3CYnF/KBaHnaX3CYnAXSiM0yW4ZhQ6zkojNMluGYUOsAAAAAAAAAAAOSl80zu4fhUpdnmdpjcLiaXSl80zu4fhUpdnmdpjcLiaBfwAAAAAAAAAAAAFNtH8XIbX9UmqoaOSex2JSFtH8XIbX9UmqoaOSex2JQJgAAAAAAAAAAAABmnz3++9c0szT57/feuaWAAAAAAAAAAAArVoGZIe/b0OLKVq0DMkPft6HALP8yRN+7oaWUrVn+ZIm/d0NLKAAAAAAAAAAAAzSuOk8fkYUNLM0rjpPH5GFANLAAAAAAAAAAAAAQ9b9HJzY3EhC2ceLn9rOsTVb9HJzY3EhC2ceLn9rOsBcgAAAAAAAAAAAAFAtDztL7hMTi6URmmS3DMKFLtDztL7hMTi6URmmS3DMKAdYAAAAAAAAAAAADNKnaTwOXhU0szSp2k8Dl4VNLAAAAAAAAAAAAU20fxchtf1S5FNtH8XIbX9UCaqho5J7HYlJgh6oaOSex2JSYAAAAAAAAAAAAZp89/vvXNLM0+e/33rgaWAAAAAAAAAAAAArVoGZIe/b0OFn+ZIm/d0NFoGZIe/b0OFn+ZIm/d0NAsoAAAAAAAAAAAADNK46Tx+RhQ0szSuOk8fkYUNLAAAAAAAAAAAAclL5pndw/Cp1nJS+aZ3cPwqBS7PM7TG4XE0v5QLPM7TG4XE0v4AAAAAAAAAAACgWh52l9wmJxfygWh52l9wmJwF0ojNMluGYUOs5KIzTJbhmFDrAAAAAAAAAAAAZpU7SeBy8KmlmaVO0ngcvCoGlgAAAAAAAAAAAAKbaP4uQ2v6pNVQ0ck9jsSkLaP4uQ2v6pNVQ0ck9jsSgTAAAAAAAAAAAAADNPnv9965pZmnz3++9c0sAAAAAAAAAAABD1v0cnNjcSEwQ9b9HJzY3EgELZx4uf2s6xcim2ceLn9rOsXIAAAAAAAAAAABmlcdJ4/IwoaWZpXHSePyMKAaWAAAAAAAAAAAAA5KXzTO7h+FSl2eZ2mNwuJpdKXzTO7h+FSl2eZ2mNwuJoF/AAAAAYN3Z3yTSf2tB/TijuMfkmnPtaN+nCHdnfJNJ/a0H9OKO4x+Sac+1o36cIDeQAAAAAAAAAAAAAAAAAAAAAAAAAAAAAAAAAAAAAAAAAAAAAAAAAAAAAAAAAAPnTTNYJaVt0nqwTsOJHlJesD510OHdwnsZMK5GpfxcaIiH0WMRjdzTUiLWOHSj4lKPg99WLFknx0WFFVeO5Vu4aJf4fjAZVTHdYVhiTDloar1Ey0C/4qTb4kd13pVqsT/Qlao91fHWchwq3UBASXctzpijnuRWenvb1Xhesn9z0zR1W6Do2UbK0fQ9HS0s1LkhQpZjW3bEQw3uj7GKGn6qz9ZKsyECj6Xo+G6YjwpZiMhzMJqXvvanEj0S9yKnhuVFvvRUDd6v01R1YqHlaVoWbhzchMt4cKLDXiVPMvlRUXiVF40XiU6KQmWyUhMzT/AOiBCdFXY1FX/seQ+4yrhMSdaZ6qkxFc6Rn4TpmXYq8TIzLuFd/zMvv/AORD15SUnBpGjpqSmUcsCZhOgxEatyq1yKi3L5OJQPnJZXW2XqbaBIVlpCVizySnfnpBY5GrEe6G9qXqvgS9199y+DwGtUh3V9aYkdVo6gaEgQb+JkfvsVyJ/wAyPan+hrtCdzVUai6xMpJ6T8/LMS9shORGvg8LyKtzUVyJ5lVU895rUKgKHhSnuWFRNHslbuD3lssxGXebg3XAec6id1TLTc7Cla50O2ShPVEWdknOexnpdDW913pRVX0HpiSmpeek4M3JRoceWjsSJCiw3I5r2ql6Kip4UVDyv3UljtFUTQj631Uk4ciyDEa2flILeDC4LluSIxqcTVRyoionFx38Vy3yvcXVwmJ2iqWqrOxXRGyN03J8Jb1bDctz2p6EdwVT/nUD0yAABndKW1We0VSc5R1IVjhQZyUjPl48NZaMvAiMcrXNvRly3KipxGiHnCtfcvwKwVopimXVriwFpGcjTawkkEd3vvj1fwb++JfdfdfcBoP+3qzT60Qf+lj/ALCDr1bbZ5SVSawyMlWSFFmpmjpiDBhpLRk4T3QnI1L1ZdxqqeEo3wSJb64xvy5P5CMrP3LkvQlWqWpVtbIsZZGUjTSQlkEbw+AxXcG/vi3X3XXgV7uNp+Wo+0KmIk5FSEx1Fuaiqirx99h+Y9f5TURrjfUd2HjXuR6JSmK+UtAWMsHgUa596N4V/wDvYaef0nrDIZmvu5r2gTWU1Ea431HdgymojXG+o7sIXIZmvu5r2jIZmvu5r2gTWU1Ea431HdhBVxpiQn6KZClJhIkRIqOuRqpxXL509J/eQzNfdzXtIusNW20RItmEmli3vRnBVnB8KKvn9AEjU6mJCQop8KbmEhxFiq65WqvFcnmT0E7lNRGuN9R3YVGr1W20vIumFmlhXPVnBRnC8CIvn9JKZDM193Ne0CaymojXG+o7sGU1Ea431HdhC5DM193Ne0ZDM193Ne0CaymojXG+o7sGU1Ea431HdhC5DM193Ne0ZDM193Ne0CaymojXG+o7sGU1Ea431HdhC5DM193Ne0ZDM193Ne0CaymojXG+o7sGU1Ea431HdhC5DM193Ne0ZDM193Ne0CaymojXG+o7sKLWabgTlPRZiWicOCvAudcqeBEv8JYMhma+7mvaVimaPSjqUiSaRO+I3g/G4N3hRF8H9wNBymojXG+o7sGU1Ea431HdhC5DM193Ne0ZDM193Ne0CaymojXG+o7sGU1Ea431HdhC5DM193Ne0ZDM193Ne0CaymojXG+o7sGU1Ea431HdhC5DM193Ne0ZDM193Ne0CaymojXG+o7sGU1Ea431HdhC5DM193Ne0ZDM193Ne0CaymojXG+o7sGU1Ea431HdhC5DM193Ne0ZDM193Ne0CRpKsVFRqOmocOba574T2tTgO41VFu8hV6mT8tR9Ixok5FSEx0JWoqoq8d6eYkZypjZeUjx0nnO72xz7u9XX3Jf5yEq5RKUxNxICxlg8BnDvRvCv40Tz+kC95TURrjfUd2DKaiNcb6juwhchma+7mvaMhma+7mvaBNZTURrjfUd2DKaiNcb6juwhchma+7mvaMhma+7mvaBNZTURrjfUd2DKaiNcb6juwhchma+7mvaMhma+7mvaBNZTURrjfUd2DKaiNcb6juwhchma+7mvaMhma+7mvaBNZTURrjfUd2DKaiNcb6juwhchma+7mvaMhma+7mvaBEVzn5akKRgxJOKkVjYSNVURU47185aKNrFRUGjpWHEm2teyExrk4DuJURL/ACFNrHRKUPNw4CRljcNnDvVvBu41Tz+gm5OpjZiUgR1nnN74xr7u9X3Xpf5wLBlNRGuN9R3YMpqI1xvqO7CFyGZr7ua9oyGZr7ua9oE1lNRGuN9R3YMpqI1xvqO7CFyGZr7ua9oyGZr7ua9oE1lNRGuN9R3YMpqI1xvqO7CFyGZr7ua9oyGZr7ua9oE1lNRGuN9R3YMpqI1xvqO7CFyGZr7ua9oyGZr7ua9oE1lNRGuN9R3YMpqI1xvqO7CFyGZr7ua9oyGZr7ua9oFfqzNwJOnoUxMxOBBTh3uuVfCi3eAvWU1Ea431Hdhn1DUelI0pDk1id7R3C+Nwb/Air4P7FnyGZr7ua9oE1lNRGuN9R3YMpqI1xvqO7CFyGZr7ua9oyGZr7ua9oE1lNRGuN9R3YMpqI1xvqO7CFyGZr7ua9oyGZr7ua9oE1lNRGuN9R3YMpqI1xvqO7CFyGZr7ua9oyGZr7ua9oE1lNRGuN9R3YMpqI1xvqO7CFyGZr7ua9oyGZr7ua9oE1lNRGuN9R3YViu1KSdIsk0k4yRVYr+Fc1Uuvuu8Keg7chma+7mvaQlZaCShmy6pMLG76rk42cG6670+kCxVbp2jZShJWBMTSMisReE3guW74yr5EJPKaiNcb6juwrFD1TbSNGwZpZxYaxEVeD3u+65VTw3+g7chma+7mvaBNZTURrjfUd2DKaiNcb6juwhchma+7mvaMhma+7mvaBNZTURrjfUd2DKaiNcb6juwhchma+7mvaMhma+7mvaBNZTURrjfUd2DKaiNcb6juwhchma+7mvaMhma+7mvaBNZTURrjfUd2DKaiNcb6juwhchma+7mvaMhma+7mvaBNZTURrjfUd2FF91wMqvdffP8Aw/urvnDuX+nhX3+csGQzNfdzXtKx73p7+e9/fOLv/ee+cH03X3AaDlNRGuN9R3YMpqI1xvqO7CFyGZr7ua9oyGZr7ua9oE1lNRGuN9R3YMpqI1xvqO7CFyGZr7ua9oyGZr7ua9oE1lNRGuN9R3YMpqI1xvqO7CFyGZr7ua9oyGZr7ua9oE1lNRGuN9R3YMpqI1xvqO7CFyGZr7ua9oyGZr7ua9oE1lNRGuN9R3YMpqI1xvqO7CFyGZr7ua9oyGZr7ua9oH71kp2jZuhJqBLzSPivROC3guS/4yL5UIupNKSdHMnEnIyQlerODe1Vvuvv8CekUxVNtHUbGmknFiLDRF4Pe7r71RPDf6Thq1QSUy2YVZhYPelanEzhX33+n0AXXKaiNcb6juwZTURrjfUd2ELkMzX3c17RkMzX3c17QJrKaiNcb6juwZTURrjfUd2ELkMzX3c17RkMzX3c17QJrKaiNcb6juwZTURrjfUd2ELkMzX3c17RkMzX3c17QJrKaiNcb6juwym1SelqQrFAiycVIkNJVrVVEVOPhP8APtL5kMzX3c17TOrRKKSiKbgy6Rli8KXa/hK3g+Fzku8PoLjYfzUd0o19C+We05R0nVGRgTMyjIrViXt4LluviOXyIWPKaiNcb6juwpNSaqtpKrUpNrNrDWIr/i97vuueqeG/0E5kMzX3c17TRzvmbn80/l7HQr9ZpuBOU9FmJaJw4K8C51yp4ES/wl6ymojXG+o7sM+pmj0o6lIkmkTviN4PxuDd4URfB/cs+QzNfdzXtNV6mspqI1xvqO7DB6wxGRqfpOLCXhQ3zUVzV86K9VQ17IZmvu5r2mPU3A9zUzPwEdwu9TERnCuuvucqXnRej3xK+5CtvTay0RwU/wDGN8H+B3Yf7lNRGuN9R3YQjajsVqf+Pd4P/K9p/uQzNfdzXtOdTTWU1Ea431HdgymojXG+o7sIXIZmvu5r2jIZmvu5r2gTWU1Ea431HdgymojXG+o7sIXIZmvu5r2jIZmvu5r2gTWU1Ea431HdhzUlWKio1HTUOHNtc98J7WpwHcaqi3eQjshma+7mvafjOVMbLykeOk853e2Ofd3q6+5L/OBHVMn5aj6RjRJyKkJjoStRVRV4708xccpqI1xvqO7CiVcolKYm4kBYyweAzh3o3hX8aJ5/SWHIZmvu5r2gTWU1Ea431HdgymojXG+o7sIXIZmvu5r2jIZmvu5r2gTWU1Ea431HdgymojXG+o7sIXIZmvu5r2jIZmvu5r2gTWU1Ea431HdgymojXG+o7sIXIZmvu5r2jIZmvu5r2gTWU1Ea431HdgymojXG+o7sIXIZmvu5r2jIZmvu5r2gTWU1Ea431HdhTq5z8tSFIwYknFSKxsJGqqIqcd6+cl8hma+7mvaV6sdEpQ83DgJGWNw2cO9W8G7jVPP6ALlRtYqKg0dKw4k21r2QmNcnAdxKiJf5DpymojXG+o7sK/J1MbMSkCOs85vfGNfd3q+69L/OftkMzX3c17QJrKaiNcb6juwZTURrjfUd2ELkMzX3c17RkMzX3c17QJrKaiNcb6juwZTURrjfUd2ELkMzX3c17RkMzX3c17QJrKaiNcb6juwZTURrjfUd2ELkMzX3c17RkMzX3c17QJrKaiNcb6juwZTURrjfUd2ELkMzX3c17RkMzX3c17QJrKaiNcb6juwotWZuBJ09CmJmJwIKcO91yr4UW7wFgyGZr7ua9pWKGo9KRpSHJrE72juF8bg3+BFXwf2A0HKaiNcb6juwZTURrjfUd2ELkMzX3c17RkMzX3c17QJrKaiNcb6juwZTURrjfUd2ELkMzX3c17RkMzX3c17QJrKaiNcb6juwZTURrjfUd2ELkMzX3c17RkMzX3c17QJrKaiNcb6juwZTURrjfUd2ELkMzX3c17RkMzX3c17QJrKaiNcb6juwZTURrjfUd2ELkMzX3c17RkMzX3c17QP4rjTEhP0UyFKTCRIiRUdcjVTiuXzp6RU6mJCQop8KbmEhxFiq65WqvFcnmT0EdWGrbaIkWzCTSxb3ozgqzg+FFXz+gVeq22l5F0ws0sK56s4KM4XgRF8/pAt2U1Ea431HdgymojXG+o7sIXIZmvu5r2jIZmvu5r2gTWU1Ea431HdgymojXG+o7sIXIZmvu5r2jIZmvu5r2gTWU1Ea431HdgymojXG+o7sIXIZmvu5r2jIZmvu5r2gTWU1Ea431HdgymojXG+o7sIXIZmvu5r2jIZmvu5r2gTWU1Ea431HdgymojXG+o7sIXIZmvu5r2jIZmvu5r2gV/3XAyq9198/8P7q75w7l/p4V9/nL1lNRGuN9R3YZ973p7+e9/fOLv8A3nvnB9N19xZ8hma+7mvaBNZTURrjfUd2DKaiNcb6juwhchma+7mvaMhma+7mvaBNZTURrjfUd2DKaiNcb6juwhchma+7mvaMhma+7mvaBNZTURrjfUd2DKaiNcb6juwhchma+7mvaMhma+7mvaBNZTURrjfUd2DKaiNcb6juwhchma+7mvaMhma+7mvaBNZTURrjfUd2EZWSnaNm6EmoEvNI+K9E4LeC5L/jIvlQ/DIZmvu5r2nFTFU20dRsaaScWIsNEXg97uvvVE8N/pAVJpSTo5k4k5GSEr1Zwb2qt919/gT0lnymojXG+o7sKVVqgkplswqzCwe9K1OJnCvvv9PoJvIZmvu5r2gTWU1Ea431HdgymojXG+o7sIXIZmvu5r2jIZmvu5r2gTWU1Ea431HdgymojXG+o7sIXIZmvu5r2jIZmvu5r2gTWU1Ea431HdgymojXG+o7sIXIZmvu5r2jIZmvu5r2gTWU1Ea431HdgymojXG+o7sIXIZmvu5r2jIZmvu5r2gTWU1Ea431HdhRazTcCcp6LMS0ThwV4FzrlTwIl/hLBkMzX3c17SsUzR6UdSkSTSJ3xG8H43Bu8KIvg/uBoOU1Ea431HdgymojXG+o7sIXIZmvu5r2jIZmvu5r2gTWU1Ea431HdgymojXG+o7sIXIZmvu5r2jIZmvu5r2gTWU1Ea431HdgymojXG+o7sIXIZmvu5r2jIZmvu5r2gTWU1Ea431HdgymojXG+o7sIXIZmvu5r2jIZmvu5r2gTWU1Ea431HdgymojXG+o7sIXIZmvu5r2jIZmvu5r2gSNJVioqNR01DhzbXPfCe1qcB3Gqot3kKvUyflqPpGNEnIqQmOhK1FVFXjvTzEjOVMbLykeOk853e2Ofd3q6+5L/OQlXKJSmJuJAWMsHgM4d6N4V/Gief0gXvKaiNcb6juwZTURrjfUd2ELkMzX3c17RkMzX3c17QJrKaiNcb6juwZTURrjfUd2ELkMzX3c17RkMzX3c17QJrKaiNcb6juwZTURrjfUd2ELkMzX3c17RkMzX3c17QJrKaiNcb6juwZTURrjfUd2ELkMzX3c17RkMzX3c17QJrKaiNcb6juwZTURrjfUd2ELkMzX3c17RkMzX3c17QOKu1KSdIsk0k4yRVYr+Fc1Uuvuu8KeglKt07RspQkrAmJpGRWIvCbwXLd8ZV8iFdrLQSUM2XVJhY3fVcnGzg3XXen0ndQ9U20jRsGaWcWGsRFXg97vuuVU8N/oAs+U1Ea431HdgymojXG+o7sIXIZmvu5r2jIZmvu5r2gTWU1Ea431HdgymojXG+o7sIXIZmvu5r2jIZmvu5r2gTWU1Ea431HdgymojXG+o7sIXIZmvu5r2jIZmvu5r2gTWU1Ea431HdgymojXG+o7sIXIZmvu5r2jIZmvu5r2gTWU1Ea431HdgymojXG+o7sIXIZmvu5r2jIZmvu5r2gV+rM3Ak6ehTEzE4EFOHe65V8KLd4C9ZTURrjfUd2GfUNR6UjSkOTWJ3tHcL43Bv8AAir4P7FnyGZr7ua9oE1lNRGuN9R3YMpqI1xvqO7CFyGZr7ua9oyGZr7ua9oE1lNRGuN9R3YMpqI1xvqO7CFyGZr7ua9oyGZr7ua9oE1lNRGuN9R3YMpqI1xvqO7CFyGZr7ua9oyGZr7ua9oE1lNRGuN9R3YMpqI1xvqO7CFyGZr7ua9oyGZr7ua9oE1lNRGuN9R3YQVcaYkJ+imQpSYSJESKjrkaqcVy+dPSf3kMzX3c17SLrDVttESLZhJpYt70ZwVZwfCir5/QBI1OpiQkKKfCm5hIcRYquuVqrxXJ5k9BO5TURrjfUd2FRq9VttLyLphZpYVz1ZwUZwvAiL5/SSmQzNfdzXtAmspqI1xvqO7BlNRGuN9R3YQuQzNfdzXtGQzNfdzXtAmspqI1xvqO7BlNRGuN9R3YQuQzNfdzXtGQzNfdzXtAmspqI1xvqO7BlNRGuN9R3YQuQzNfdzXtGQzNfdzXtAmspqI1xvqO7BlNRGuN9R3YQuQzNfdzXtGQzNfdzXtAmspqI1xvqO7Ci+64GVXuvvn/AIf3V3zh3L/Twr7/ADlgyGZr7ua9pWPe9Pfz3v75xd/7z3zg+m6+4DQcpqI1xvqO7BlNRGuN9R3YQuQzNfdzXtGQzNfdzXtAmspqI1xvqO7BlNRGuN9R3YQuQzNfdzXtGQzNfdzXtAmspqI1xvqO7BlNRGuN9R3YQuQzNfdzXtGQzNfdzXtAmspqI1xvqO7BlNRGuN9R3YQuQzNfdzXtGQzNfdzXtAmspqI1xvqO7BlNRGuN9R3YQuQzNfdzXtGQzNfdzXtA/eslO0bN0JNQJeaR8V6JwW8FyX/GRfKhF1JpSTo5k4k5GSEr1Zwb2qt919/gT0imKpto6jY00k4sRYaIvB73dfeqJ4b/AEnDVqgkplswqzCwe9K1OJnCvvv9PoAuuU1Ea431HdgymojXG+o7sIXIZmvu5r2jIZmvu5r2gTWU1Ea431HdgymojXG+o7sIXIZmvu5r2jIZmvu5r2gTWU1Ea431HdgymojXG+o7sIXIZmvu5r2jIZmvu5r2gTWU1Ea431HdgymojXG+o7sIXIZmvu5r2jIZmvu5r2gTWU1Ea431HdgymojXG+o7sIXIZmvu5r2jIZmvu5r2gRFc5+WpCkYMSTipFY2EjVVEVOO9fOWijaxUVBo6VhxJtrXshMa5OA7iVES/yFNrHRKUPNw4CRljcNnDvVvBu41Tz+gm5OpjZiUgR1nnN74xr7u9X3Xpf5wLBlNRGuN9R3YMpqI1xvqO7CFyGZr7ua9oyGZr7ua9oE1lNRGuN9R3YMpqI1xvqO7CFyGZr7ua9oyGZr7ua9oE1lNRGuN9R3YMpqI1xvqO7CFyGZr7ua9oyGZr7ua9oE1lNRGuN9R3YMpqI1xvqO7CFyGZr7ua9oyGZr7ua9oE1lNRGuN9R3Yc1JVioqNR01DhzbXPfCe1qcB3Gqot3kI7IZmvu5r2n4zlTGy8pHjpPOd3tjn3d6uvuS/zgR1TJ+Wo+kY0ScipCY6ErUVUVeO9PMXHKaiNcb6juwolXKJSmJuJAWMsHgM4d6N4V/Gief0lhyGZr7ua9oE1lNRGuN9R3YMpqI1xvqO7CFyGZr7ua9oyGZr7ua9oE1lNRGuN9R3YMpqI1xvqO7CFyGZr7ua9oyGZr7ua9oE1lNRGuN9R3YMpqI1xvqO7CFyGZr7ua9oyGZr7ua9oE1lNRGuN9R3YMpqI1xvqO7CFyGZr7ua9oyGZr7ua9oE1lNRGuN9R3YViu1KSdIsk0k4yRVYr+Fc1Uuvuu8Keg7chma+7mvaQlZaCShmy6pMLG76rk42cG6670+kCxVbp2jZShJWBMTSMisReE3guW74yr5EJPKaiNcb6juwrFD1TbSNGwZpZxYaxEVeD3u+65VTw3+g7chma+7mvaBNZTURrjfUd2DKaiNcb6juwhchma+7mvaMhma+7mvaBNZTURrjfUd2DKaiNcb6juwhchma+7mvaMhma+7mvaBNZTURrjfUd2DKaiNcb6juwhchma+7mvaMhma+7mvaBNZTURrjfUd2DKaiNcb6juwhchma+7mvaMhma+7mvaBNZTURrjfUd2FFqzNwJOnoUxMxOBBTh3uuVfCi3eAsGQzNfdzXtKxQ1HpSNKQ5NYne0dwvjcG/wIq+D+wGg5TURrjfUd2DKaiNcb6juwhchma+7mvaMhma+7mvaBNZTURrjfUd2DKaiNcb6juwhchma+7mvaMhma+7mvaBNZTURrjfUd2DKaiNcb6juwhchma+7mvaMhma+7mvaBNZTURrjfUd2DKaiNcb6juwhchma+7mvaMhma+7mvaBNZTURrjfUd2DKaiNcb6juwhchma+7mvaMhma+7mvaB/FcaYkJ+imQpSYSJESKjrkaqcVy+dPSKnUxISFFPhTcwkOIsVXXK1V4rk8yegjqw1bbREi2YSaWLe9GcFWcHwoq+f0Cr1W20vIumFmlhXPVnBRnC8CIvn9IFuymojXG+o7sGU1Ea431HdhC5DM193Ne0ZDM193Ne0CaymojXG+o7sGU1Ea431HdhC5DM193Ne0ZDM193Ne0CaymojXG+o7sGU1Ea431HdhC5DM193Ne0ZDM193Ne0CaymojXG+o7sGU1Ea431HdhC5DM193Ne0ZDM193Ne0CaymojXG+o7sGU1Ea431HdhC5DM193Ne0ZDM193Ne0Cv1mm4E5T0WYlonDgrwLnXKngRL/CXrKaiNcb6juwz6maPSjqUiSaRO+I3g/G4N3hRF8H9yz5DM193Ne0CaymojXG+o7sGU1Ea431HdhC5DM193Ne0ZDM193Ne0CaymojXG+o7sGU1Ea431HdhC5DM193Ne0ZDM193Ne0CaymojXG+o7sGU1Ea431HdhC5DM193Ne0ZDM193Ne0CaymojXG+o7sGU1Ea431HdhC5DM193Ne0ZDM193Ne0CaymojXG+o7sIyslO0bN0JNQJeaR8V6JwW8FyX/GRfKh+GQzNfdzXtOKmKpto6jY00k4sRYaIvB73dfeqJ4b/AEgKk0pJ0cycScjJCV6s4N7VW+6+/wACeks+U1Ea431HdhSqtUElMtmFWYWD3pWpxM4V99/p9BN5DM193Ne0CaymojXG+o7sGU1Ea431HdhC5DM193Ne0ZDM193Ne0CaymojXG+o7sGU1Ea431HdhC5DM193Ne0ZDM193Ne0CaymojXG+o7sGU1Ea431HdhC5DM193Ne0ZDM193Ne0CaymojXG+o7sGU1Ea431HdhC5DM193Ne0ZDM193Ne0CaymojXG+o7sKdXOflqQpGDEk4qRWNhI1VRFTjvXzkvkMzX3c17SvVjolKHm4cBIyxuGzh3q3g3cap5/QBcqNrFRUGjpWHEm2teyExrk4DuJURL/ACHTlNRGuN9R3YV+TqY2YlIEdZ5ze+Ma+7vV916X+c/bIZmvu5r2gTWU1Ea431HdgymojXG+o7sIXIZmvu5r2jIZmvu5r2gTWU1Ea431HdgymojXG+o7sIXIZmvu5r2jIZmvu5r2gTWU1Ea431HdgymojXG+o7sIXIZmvu5r2jIZmvu5r2gTWU1Ea431HdgymojXG+o7sIXIZmvu5r2jIZmvu5r2gSNJVioqNR01DhzbXPfCe1qcB3Gqot3kKvUyflqPpGNEnIqQmOhK1FVFXjvTzEjOVMbLykeOk853e2Ofd3q6+5L/ADkJVyiUpibiQFjLB4DOHejeFfxonn9IF7ymojXG+o7sGU1Ea431HdhC5DM193Ne0ZDM193Ne0CaymojXG+o7sGU1Ea431HdhC5DM193Ne0ZDM193Ne0CaymojXG+o7sGU1Ea431HdhC5DM193Ne0ZDM193Ne0CaymojXG+o7sGU1Ea431HdhC5DM193Ne0ZDM193Ne0CaymojXG+o7sGU1Ea431HdhC5DM193Ne0ZDM193Ne0DirtSknSLJNJOMkVWK/hXNVLr7rvCnoJSrdO0bKUJKwJiaRkViLwm8Fy3fGVfIhXay0ElDNl1SYWN31XJxs4N113p9J3UPVNtI0bBmlnFhrERV4Pe77rlVPDf6ALPlNRGuN9R3YMpqI1xvqO7CFyGZr7ua9oyGZr7ua9oE1lNRGuN9R3YMpqI1xvqO7CFyGZr7ua9oyGZr7ua9oE1lNRGuN9R3YMpqI1xvqO7CFyGZr7ua9oyGZr7ua9oE1lNRGuN9R3YMpqI1xvqO7CFyGZr7ua9oyGZr7ua9oE1lNRGuN9R3YMpqI1xvqO7CFyGZr7ua9oyGZr7ua9oFf91wMqvdffP/AA/urvnDuX+nhX3+cvWU1Ea431Hdhn3venv573984u/9575wfTdfcWfIZmvu5r2gTWU1Ea431HdgymojXG+o7sIXIZmvu5r2jIZmvu5r2gTWU1Ea431HdgymojXG+o7sIXIZmvu5r2jIZmvu5r2gTWU1Ea431HdgymojXG+o7sIXIZmvu5r2jIZmvu5r2gTWU1Ea431HdgymojXG+o7sIXIZmvu5r2jIZmvu5r2gTWU1Ea431HdhBVxpiQn6KZClJhIkRIqOuRqpxXL509J/eQzNfdzXtIusNW20RItmEmli3vRnBVnB8KKvn9AEjU6mJCQop8KbmEhxFiq65WqvFcnmT0E7lNRGuN9R3YVGr1W20vIumFmlhXPVnBRnC8CIvn9JKZDM193Ne0CaymojXG+o7sGU1Ea431HdhC5DM193Ne0ZDM193Ne0CaymojXG+o7sGU1Ea431HdhC5DM193Ne0ZDM193Ne0CaymojXG+o7sGU1Ea431HdhC5DM193Ne0ZDM193Ne0CaymojXG+o7sGU1Ea431HdhC5DM193Ne0ZDM193Ne0CaymojXG+o7sKLWabgTlPRZiWicOCvAudcqeBEv8JYMhma+7mvaVimaPSjqUiSaRO+I3g/G4N3hRF8H9wNBymojXG+o7sGU1Ea431HdhC5DM193Ne0ZDM193Ne0CaymojXG+o7sGU1Ea431HdhC5DM193Ne0ZDM193Ne0CaymojXG+o7sGU1Ea431HdhC5DM193Ne0ZDM193Ne0CaymojXG+o7sGU1Ea431HdhC5DM193Ne0ZDM193Ne0CaymojXG+o7sGU1Ea431HdhC5DM193Ne0ZDM193Ne0D96yU7Rs3Qk1Al5pHxXonBbwXJf8ZF8qEXUmlJOjmTiTkZISvVnBvaq33X3+BPSKYqm2jqNjTSTixFhoi8Hvd196onhv9Jw1aoJKZbMKswsHvStTiZwr77/AE+gC65TURrjfUd2DKaiNcb6juwhchma+7mvaMhma+7mvaBNZTURrjfUd2DKaiNcb6juwhchma+7mvaMhma+7mvaBNZTURrjfUd2DKaiNcb6juwhchma+7mvaMhma+7mvaBNZTURrjfUd2DKaiNcb6juwhchma+7mvaMhma+7mvaBNZTURrjfUd2DKaiNcb6juwhchma+7mvaMhma+7mvaBEVzn5akKRgxJOKkVjYSNVURU47185aKNrFRUGjpWHEm2teyExrk4DuJURL/IU2sdEpQ83DgJGWNw2cO9W8G7jVPP6Cbk6mNmJSBHWec3vjGvu71fdel/nAsGU1Ea431HdgymojXG+o7sIXIZmvu5r2jIZmvu5r2gTWU1Ea431HdgymojXG+o7sIXIZmvu5r2jIZmvu5r2gTWU1Ea431HdgymojXG+o7sIXIZmvu5r2jIZmvu5r2gTWU1Ea431HdgymojXG+o7sIXIZmvu5r2jIZmvu5r2gTWU1Ea431HdgymojXG+o7sIXIZmvu5r2jIZmvu5r2gV+rM3Ak6ehTEzE4EFOHe65V8KLd4C9ZTURrjfUd2GfUNR6UjSkOTWJ3tHcL43Bv8AAir4P7FnyGZr7ua9oE1lNRGuN9R3YMpqI1xvqO7CFyGZr7ua9oyGZr7ua9oE1lNRGuN9R3YMpqI1xvqO7CFyGZr7ua9oyGZr7ua9oE1lNRGuN9R3YMpqI1xvqO7CFyGZr7ua9oyGZr7ua9oE1lNRGuN9R3YMpqI1xvqO7CFyGZr7ua9oyGZr7ua9oE1lNRGuN9R3YViu1KSdIsk0k4yRVYr+Fc1Uuvuu8Keg7chma+7mvaQlZaCShmy6pMLG76rk42cG6670+kCxVbp2jZShJWBMTSMisReE3guW74yr5EJPKaiNcb6juwrFD1TbSNGwZpZxYaxEVeD3u+65VTw3+g7chma+7mvaBNZTURrjfUd2DKaiNcb6juwhchma+7mvaMhma+7mvaBNZTURrjfUd2DKaiNcb6juwhchma+7mvaMhma+7mvaBNZTURrjfUd2DKaiNcb6juwhchma+7mvaMhma+7mvaBNZTURrjfUd2DKaiNcb6juwhchma+7mvaMhma+7mvaBNZTURrjfUd2FF91wMqvdffP/D+6u+cO5f6eFff5ywZDM193Ne0rHvenv573984u/wDee+cH03X3AaDlNRGuN9R3YMpqI1xvqO7CFyGZr7ua9oyGZr7ua9oE1lNRGuN9R3YMpqI1xvqO7CFyGZr7ua9oyGZr7ua9oE1lNRGuN9R3YMpqI1xvqO7CFyGZr7ua9oyGZr7ua9oE1lNRGuN9R3YMpqI1xvqO7CFyGZr7ua9oyGZr7ua9oE1lNRGuN9R3YMpqI1xvqO7CFyGZr7ua9oyGZr7ua9oH8VxpiQn6KZClJhIkRIqOuRqpxXL509IqdTEhIUU+FNzCQ4ixVdcrVXiuTzJ6COrDVttESLZhJpYt70ZwVZwfCir5/QKvVbbS8i6YWaWFc9WcFGcLwIi+f0gW7KaiNcb6juwZTURrjfUd2ELkMzX3c17RkMzX3c17QJrKaiNcb6juwZTURrjfUd2ELkMzX3c17RkMzX3c17QJrKaiNcb6juwZTURrjfUd2ELkMzX3c17RkMzX3c17QJrKaiNcb6juwZTURrjfUd2ELkMzX3c17RkMzX3c17QJrKaiNcb6juwZTURrjfUd2ELkMzX3c17RkMzX3c17QK/WabgTlPRZiWicOCvAudcqeBEv8JespqI1xvqO7DPqZo9KOpSJJpE74jeD8bg3eFEXwf3LPkMzX3c17QJrKaiNcb6juwZTURrjfUd2ELkMzX3c17RkMzX3c17QJrKaiNcb6juwZTURrjfUd2ELkMzX3c17RkMzX3c17QJrKaiNcb6juwZTURrjfUd2ELkMzX3c17RkMzX3c17QJrKaiNcb6juwZTURrjfUd2ELkMzX3c17RkMzX3c17QJrKaiNcb6juw5qSrFRUajpqHDm2ue+E9rU4DuNVRbvIR2QzNfdzXtPxnKmNl5SPHSec7vbHPu71dfcl/nAjqmT8tR9Ixok5FSEx0JWoqoq8d6eYuOU1Ea431HdhRKuUSlMTcSAsZYPAZw70bwr+NE8/pLDkMzX3c17QJrKaiNcb6juwZTURrjfUd2ELkMzX3c17RkMzX3c17QJrKaiNcb6juwZTURrjfUd2ELkMzX3c17RkMzX3c17QJrKaiNcb6juwZTURrjfUd2ELkMzX3c17RkMzX3c17QJrKaiNcb6juwZTURrjfUd2ELkMzX3c17RkMzX3c17QJrKaiNcb6juwp1c5+WpCkYMSTipFY2EjVVEVOO9fOS+QzNfdzXtK9WOiUoebhwEjLG4bOHereDdxqnn9AFyo2sVFQaOlYcSba17ITGuTgO4lREv8h05TURrjfUd2Ffk6mNmJSBHWec3vjGvu71fdel/nP2yGZr7ua9oE1lNRGuN9R3YMpqI1xvqO7CFyGZr7ua9oyGZr7ua9oE1lNRGuN9R3YMpqI1xvqO7CFyGZr7ua9oyGZr7ua9oE1lNRGuN9R3YMpqI1xvqO7CFyGZr7ua9oyGZr7ua9oE1lNRGuN9R3YMpqI1xvqO7CFyGZr7ua9oyGZr7ua9oE1lNRGuN9R3YUWrM3Ak6ehTEzE4EFOHe65V8KLd4CwZDM193Ne0rFDUelI0pDk1id7R3C+Nwb/Air4P7AaDlNRGuN9R3YMpqI1xvqO7CFyGZr7ua9oyGZr7ua9oE1lNRGuN9R3YMpqI1xvqO7CFyGZr7ua9oyGZr7ua9oE1lNRGuN9R3YMpqI1xvqO7CFyGZr7ua9oyGZr7ua9oE1lNRGuN9R3YMpqI1xvqO7CFyGZr7ua9oyGZr7ua9oE1lNRGuN9R3YMpqI1xvqO7CFyGZr7ua9oyGZr7ua9oHFXalJOkWSaScZIqsV/CuaqXX3XeFPQSlW6do2UoSVgTE0jIrEXhN4Llu+Mq+RCu1loJKGbLqkwsbvquTjZwbrrvT6TuoeqbaRo2DNLOLDWIirwe933XKqeG/0AWfKaiNcb6juwZTURrjfUd2ELkMzX3c17RkMzX3c17QJrKaiNcb6juwZTURrjfUd2ELkMzX3c17RkMzX3c17QJrKaiNcb6juwZTURrjfUd2ELkMzX3c17RkMzX3c17QJrKaiNcb6juwZTURrjfUd2ELkMzX3c17RkMzX3c17QJrKaiNcb6juwZTURrjfUd2ELkMzX3c17RkMzX3c17QK/7rgZVe6++f+H91d84dy/08K+/zl6ymojXG+o7sM+9709/Pe/vnF3/vPfOD6br7iz5DM193Ne0CaymojXG+o7sGU1Ea431HdhC5DM193Ne0ZDM193Ne0CaymojXG+o7sGU1Ea431HdhC5DM193Ne0ZDM193Ne0CaymojXG+o7sGU1Ea431HdhC5DM193Ne0ZDM193Ne0CaymojXG+o7sGU1Ea431HdhC5DM193Ne0ZDM193Ne0CaymojXG+o7sIyslO0bN0JNQJeaR8V6JwW8FyX/GRfKh+GQzNfdzXtOKmKpto6jY00k4sRYaIvB73dfeqJ4b/AEgKk0pJ0cycScjJCV6s4N7VW+6+/wACeks+U1Ea431HdhSqtUElMtmFWYWD3pWpxM4V99/p9BN5DM193Ne0CaymojXG+o7sGU1Ea431HdhC5DM193Ne0ZDM193Ne0CaymojXG+o7sGU1Ea431HdhC5DM193Ne0ZDM193Ne0CaymojXG+o7sGU1Ea431HdhC5DM193Ne0ZDM193Ne0CaymojXG+o7sGU1Ea431HdhC5DM193Ne0ZDM193Ne0CaymojXG+o7sKLWabgTlPRZiWicOCvAudcqeBEv8JYMhma+7mvaVimaPSjqUiSaRO+I3g/G4N3hRF8H9wNBymojXG+o7sGU1Ea431HdhC5DM193Ne0ZDM193Ne0CaymojXG+o7sGU1Ea431HdhC5DM193Ne0ZDM193Ne0CaymojXG+o7sGU1Ea431HdhC5DM193Ne0ZDM193Ne0CaymojXG+o7sGU1Ea431HdhC5DM193Ne0ZDM193Ne0CaymojXG+o7sGU1Ea431HdhC5DM193Ne0ZDM193Ne0CRpKsVFRqOmocOba574T2tTgO41VFu8hV6mT8tR9Ixok5FSEx0JWoqoq8d6eYkZypjZeUjx0nnO72xz7u9XX3Jf5yEq5RKUxNxICxlg8BnDvRvCv40Tz+kC95TURrjfUd2DKaiNcb6juwhchma+7mvaMhma+7mvaBNZTURrjfUd2DKaiNcb6juwhchma+7mvaMhma+7mvaBlPdf0xIT9lspClJhIkRKUhOuRqpxd7i+dPSd/cY/JNOfa0b9OEV/ur6ttoizSVmEmli30lCZwVZwfDDiL5/QWDuMfkmnPtaN+nCA3kAAAAAAAAAAAAAAAAAAAAAAAAAAAAAAAAAAAAAAAAAAAAAAAAAAAAAAAAAAcdM0pJULRczSNKTDZaSlmd8ixXItzG+dbiEqnX6q9bpqPLVbpmWpCPBZ3yIyFwr2tvuv40TykrWah4FYKuUnQ80qpAn5aJLPVPCiParb09KX3ngyoFPUnYna1E9+JSJ/4Zz5KfgN4liQXKi8Jl/h8DXt8i3J4LwPoKRtZnQmVbpV0zd3hJSKsS/wAHB4C3/wChAUFafUmm5Bk3I1oolGOS9WR5lkGIz/mY9Ucn4GPd0ZbfQjaqz1Wqoz8KkZ+kGLAmJmWdwoUCEvE5EenE5zkvTivREVePwAYh3MCRFtzqz3q+9FmFXZ7ni3nuystYaKqxRbqSp6dhyUi1yMWNERbkVfAnEinlruMqkzEam56uE5BcyTl4TpSTc5Lu+RHXcNyehrU4O13oU9F2t1UWu1ndNUFDVqTExB4UurluRIrFR7L18iK5qIvoVQJGqVcKv1vgzEWrVKQKQhy7kbFWFf8AEVUvS+9E8yk8eC7A7Q32U13n5SsMvMQqNm7pafh8Be+S8RirwX8HwrwVVyKnhuVfCqXL7JkbRqlz0k2blq10IsBUvvfOw2K3/ma5UVuxUQCOt5dCbY7W1Zi7ge4Hol/+JbuD/rceZO4tSJ/tUpFWX8BKIi8PZ36Dd/qT/dP2z0VWChsk6pTSTktEiNfPTkO/vbkat7YbF/4vjIiqvg4kuv47rT3GtSZiiaApGtFIQXQn0pwYMo1yXKsFqqqv2Oddd/yX+BUA9HgAAAABW7S/k4rV9kzf6LiyFbtL+TitX2TN/ouA8q9xP8o9NfZLv1oR7OPGPcT/ACj019ku/WhHs4AAABWrQMyQ9+3ocWUrVoGZIe/b0OAWf5kib93Q0spWrP8AMkTfu6GllAAAAAAAAAAAAZpXHSePyMKGlmaVx0nj8jCgGlgAAAAAAAAAAAAOSl80zu4fhUpdnmdpjcLiaXSl80zu4fhUpdnmdpjcLiaBfwAAAAAAAAAAAAFAtDztL7hMTi6URmmS3DMKFLtDztL7hMTi6URmmS3DMKAdYAAAAAAAAAAAADNKnaTwOXhU0szSp2k8Dl4VNLAAAAAAAAAAAAU20fxchtf1S5FNtH8XIbX9UCaqho5J7HYlJgh6oaOSex2JSYAAAAAAAAAAAAZp89/vvXNLM0+e/wB964GlgAAAAAAAAAAAAIet+jk5sbiQhbOPFz+1nWJqt+jk5sbiQhbOPFz+1nWAuQAAAAAAABjVselEv/lGY3mymNWx6US/+UZjeXGw/mo7pRr6F8sx0Io/bE/UcWkq1mOhFH7Yn6ji0mjnfM3P5p/L2OhmlcdJ4/IwoaWZpXHSePyMKGlmq9DzlWfSWlv83GxqejTzlWfSWlv83GxqdF6PfEr7kK3oxv8ASmw/0/xv9KbD/TnUwAAAAAOSl80zu4fhU6zkpfNM7uH4VApdnmdpjcLiaX8oFnmdpjcLiaX8AAAAAAAAAAABQLQ87S+4TE4v5QLQ87S+4TE4C6URmmS3DMKHWclEZpktwzCh1gAAAAAAAAAAAM0qdpPA5eFTSzNKnaTwOXhUDSwAAAAAAAAAAAAFatAzJD37ehws/wAyRN+7oaLQMyQ9+3ocLP8AMkTfu6GgWUAAAAAAAAAAAABmnz3++9c0szT57/feuaWAAAAAAAAAAAAh636OTmxuJCYIet+jk5sbiQCFs48XP7WdYuRTbOPFz+1nWLkAAAAAAAAAAAAzSuOk8fkYUNLM0rjpPH5GFANLAAAAAAAAAAAAAclL5pndw/CpS7PM7TG4XE0ulL5pndw/CpS7PM7TG4XE0C/gAAAAAAAAAAAAKbaP4uQ2v6pNVQ0ck9jsSkLaP4uQ2v6pNVQ0ck9jsSgTAAAAAAAAAAAAADNKnaTwOXhU0szSp2k8Dl4VNLAAAAAAAAAAAAVq0DMkPft6HFlK1aBmSHv29DgFn+ZIm/d0NLKVqz/MkTfu6GllAAAAAAAAAAAAZp89/vvXNLM0+e/33rgaWAAAAAAAAAAAAAh636OTmxuJCFs48XP7WdYmq36OTmxuJCFs48XP7WdYC5AAAAAAAAAAAAAKBaHnaX3CYnF0ojNMluGYUKXaHnaX3CYnF0ojNMluGYUA6wAAAAAAAAAAOSl80zu4fhU6zkpfNM7uH4VApdnmdpjcLiaX8oFnmdpjcLiaX8AAAAAAAAAAABTbR/FyG1/VLkU20fxchtf1QJqqGjknsdiUmCHqho5J7HYlJgAAAAAAAAAAABmlTtJ4HLwqaWZpU7SeBy8KgaWAAAAAAAAAAAAArVoGZIe/b0OFn+ZIm/d0NFoGZIe/b0OFn+ZIm/d0NAsoAAAAAAAAAAAADNK46Tx+RhQ0szSuOk8fkYUNLAAAAAAAAAAAAQ9b9HJzY3EhMEPW/Ryc2NxIBC2ceLn9rOsXIptnHi5/azrFyAAAAAAAAAAAAUC0PO0vuExOL+UC0PO0vuExOAulEZpktwzCh1nJRGaZLcMwodYAAAAAAAAAAAclL5pndw/CpS7PM7TG4XE0ulL5pndw/CpS7PM7TG4XE0C/gAAAAAAAAAAAAKbaP4uQ2v6pNVQ0ck9jsSkLaP4uQ2v6pNVQ0ck9jsSgTAAAAAAAAAAAAADNPnv9965pZmnz3++9c0sAAAAAAAAAAABWrQMyQ9+3ocWUrVoGZIe/b0OAWf5kib93Q0spWrP8yRN+7oaWUAAAAAAAAAAABmlcdJ4/IwoaWZpXHSePyMKAaWAAAAAAAAAAAAAh636OTmxuJCFs48XP7WdYmq36OTmxuJCFs48XP7WdYC5AAAAAAAAAAAAAKBaHnaX3CYnF0ojNMluGYUKXaHnaX3CYnF0ojNMluGYUA6wAAAAAAAAAAAAGaVO0ngcvCppZmlTtJ4HLwqaWAAAAAAAAAAAApto/i5Da/qlyKbaP4uQ2v6oE1VDRyT2OxKTBD1Q0ck9jsSkwAAAAAAAAAAAAzT57/feuaWZp89/vvXA0sAAAAAAAAAAAABWrQMyQ9+3ocLP8yRN+7oaLQMyQ9+3ocLP8yRN+7oaBZQAAAAAAAAAAAAGaVx0nj8jChpZmlcdJ4/IwoaWAAAAAAAAAAAA5KXzTO7h+FTrOSl80zu4fhUCl2eZ2mNwuJpfygWeZ2mNwuJpfwAAAAAAAAAAAFAtDztL7hMTi/lAtDztL7hMTgLpRGaZLcMwodZyURmmS3DMKHWAAAAAAAAAAAAzSp2k8Dl4VNLM0qdpPA5eFQNLAAAAAAAAAAAAAU20fxchtf1Saqho5J7HYlIW0fxchtf1Saqho5J7HYlAmAAAAAAAAAAAAAGafPf771zSzNPnv9965pYAAAAAAAAAAACHrfo5ObG4kJgh636OTmxuJAIWzjxc/tZ1i5FNs48XP7WdYuQAAAAAAAAAAADNK46Tx+RhQ0szSuOk8fkYUA0sAAAAAAAAAAAAByUvmmd3D8KlLs8ztMbhcTS6Uvmmd3D8KlLs8ztMbhcTQL+AAAAAwbuzvkmk/taD+nFHcY/JNOfa0b9OEO7O+SaT+1oP6cUdxj8k059rRv04QG8gAAAAAAAAAAAAAAAAAAAAAAAAAAAAAAAAAAAAAAAAAAAAAAAAAAAAAAAAAAUO0+yurVo0uz37l3wp+E3gwZ6WVGxmJ/hVVRUc2/wAiovluuvL4APJlIdyXOtju97q1y74N/F3+Tc1yJ/Zy3k/VDuVKIkpuHMVopuPSbGrf7lloXeGO9DnXq5U2cFfSelABzUZR8pRVHy8jRstClZOXYkOFBhNRrWNTyIiHSABmFqlilWLQoyzs0yLR1McG73dKoiLEu4k741eJ93n4l8l9xi8z3JdJNjqkrWuTfBv4nRJNzXXbEcvSetwB57qJ3L9XaFnIU5WWkI1OxIao5sv3rvMC/wD9SXqrvxRF8qKegoUNkGEyFCY2HDY1GtY1LkaieBETyIf0AAAAAAAVu0v5OK1fZM3+i4shW7S/k4rV9kzf6LgPKvcT/KPTX2S79aEezjxj3E/yj019ku/WhHs4AAABWrQMyQ9+3ocWUrVoGZIe/b0OAWf5kib93Q0spWrP8yRN+7oaWUAAAAAAAAAAABmlcdJ4/IwoaWZpXHSePyMKAaWAAAAAAAAAAAAA5KXzTO7h+FSl2eZ2mNwuJpdKXzTO7h+FSl2eZ2mNwuJoF/AAAAAAAAAAAAAUC0PO0vuExOLpRGaZLcMwoUu0PO0vuExOLpRGaZLcMwoB1gAAAAAAAAAAAAM0qdpPA5eFTSzNKnaTwOXhU0sAAAAAAAAAAABTbR/FyG1/VLkU20fxchtf1QJqqGjknsdiUmCHqho5J7HYlJgAAAAAAAAAAABmnz3++9c0szT57/feuBpYAAAAAAAAAAAACHrfo5ObG4kIWzjxc/tZ1iarfo5ObG4kIWzjxc/tZ1gLkAAAAAAAAY1bHpRL/wCUZjebKY1bHpRL/wCUZjeXGw/mo7pRr6F8sx0Io/bE/UcWkq1mOhFH7Yn6ji0mjnfM3P5p/L2OhmlcdJ4/IwoaWZpXHSePyMKGlmq9DzlWfSWlv83GxqejTzlWfSWlv83GxqdF6PfEr7kK3oxv9KbD/T/G/wBKbD/TnUwAAAAAOSl80zu4fhU6zkpfNM7uH4VApdnmdpjcLiaX8oFnmdpjcLiaX8AAAAAAAAAAABQLQ87S+4TE4v5QLQ87S+4TE4C6URmmS3DMKHWclEZpktwzCh1gAAAAAAAAAAAM0qdpPA5eFTSzNKnaTwOXhUDSwAAAAAAAAAAAAFatAzJD37ehws/zJE37uhotAzJD37ehws/zJE37uhoFlAAAAAAAAAAAAAZp89/vvXNLM0+e/wB965pYAAAAAAAAAAACHrfo5ObG4kJgh636OTmxuJAIWzjxc/tZ1i5FNs48XP7WdYuQAAAAAAAAAAADNK46Tx+RhQ0szSuOk8fkYUA0sAAAAAAAAAAAAByUvmmd3D8KlLs8ztMbhcTS6Uvmmd3D8KlLs8ztMbhcTQL+AAAAAAAAAAAAApto/i5Da/qk1VDRyT2OxKQto/i5Da/qk1VDRyT2OxKBMAAAAAAAAAAAAAM0qdpPA5eFTSzNKnaTwOXhU0sAAAAAAAAAAABWrQMyQ9+3ocWUrVoGZIe/b0OAWf5kib93Q0spWrP8yRN+7oaWUAAAAAAAAAAABmnz3++9c0szT57/AH3rgaWAAAAAAAAAAAAAh636OTmxuJCFs48XP7WdYmq36OTmxuJCFs48XP7WdYC5AAAAAAAAAAAAAKBaHnaX3CYnF0ojNMluGYUKXaHnaX3CYnF0ojNMluGYUA6wAAAAAAAAAAOSl80zu4fhU6zkpfNM7uH4VApdnmdpjcLiaX8oFnmdpjcLiaX8AAAAAAAAAAABTbR/FyG1/VLkU20fxchtf1QJqqGjknsdiUmCHqho5J7HYlJgAAAAAAAAAAABmlTtJ4HLwqaWZpU7SeBy8KgaWAAAAAAAAAAAAArVoGZIe/b0OFn+ZIm/d0NFoGZIe/b0OFn+ZIm/d0NAsoAAAAAAAABQKzWhPoWm5qj20a2N3lWp3xY3Bvvai+Dg+kz4+NcyapptRrMc7Hdu02aJuVzpEL+DKnWrRrvi0TDRfOsdV6p/H+1Wa+i4HOr2G1unK6vjHmrd+YPX8J8nbXHSePyMKGlmCUvW2PSNJPm3SsOGruD8VHKvgRE/7Fj/ANqs19FwOdXsG6crq+MeZvzB6/hPk1gGUstWjpfw6KhL5royp/2OiUtVa6YY2aopWQVVEc9kbhK1PPdweP8AEbpy+p4x5slna+Jfri3br1mftPk04AFcsgAAAAAIet+jk5sbiQmCHrfo5ObG4kAhbOPFz+1nWLkU2zjxc/tZ1i5AAAAAAAAAAAAKBaHnaX3CYnF/KBaHnaX3CYnAXSiM0yW4ZhQ6zkojNMluGYUOsAAAAAAAAAAAOSl80zu4fhUpdnmdpjcLiaXSl80zu4fhUpdnmdpjcLiaBfwAAAAAAAAAAAAFNtH8XIbX9UmqoaOSex2JSFtH8XIbX9UmqoaOSex2JQJgAAAAAAAAAAAABmnz3++9c0szT57/AH3rmlgAAAAAAAAAAAK1aBmSHv29DiylatAzJD37ehwCz/MkTfu6GllK1Z/mSJv3dDSygAAAAAAAAAAAM0rjpPH5GFDSzNK46Tx+RhQDSwAAAAAAAAAAAAEPW/Ryc2NxIQtnHi5/azrE1W/Ryc2NxIQtnHi5/azrAXIAAAAAAAAAAAABQLQ87S+4TE4ulEZpktwzChS7Q87S+4TE4ulEZpktwzCgHWAAAAAAAAAAAAAzSp2k8Dl4VNLM0qdpPA5eFTSwAAAAAAAAAAAFNtH8XIbX9UuRTbR/FyG1/VAmqoaOSex2JSYIeqGjknsdiUmAAAAAAAAAAAAGafPf771zSzNPnv8AfeuBpYAAAAAAAAAAAACtWgZkh79vQ4Wf5kib93Q0WgZkh79vQ4Wf5kib93Q0CygAAAAAAAAAAAAM0rjpPH5GFDSzNK46Tx+RhQ0sAAAAAAAAAAAByUvmmd3D8KnWclL5pndw/CoFLs8ztMbhcTS/lAs8ztMbhcTS/gAAAAAAAAAAAKBaHnaX3CYnF/KBaHnaX3CYnAXSiM0yW4ZhQ6zkojNMluGYUOsAAAAAAAAAAABmlTtJ4HLwqaWZpU7SeBy8KgaWAAAAAAAAAAAAApto/i5Da/qk1VDRyT2OxKQto/i5Da/qk1VDRyT2OxKBMAAAAAAAAAAAAAM0+e/33rmlmafPf771zSwAAAAAAAAAAAEPW/Ryc2NxITBD1v0cnNjcSAQtnHi5/azrFyKbZx4uf2s6xcgAAAAAAAAAAAGaVx0nj8jChpZmlcdJ4/IwoBpYAAAAAAAAAAAADkpfNM7uH4VKXZ5naY3C4ml0pfNM7uH4VKXZ5naY3C4mgX8AAAABg3dnfJNJ/a0H9OKO4x+Sac+1o36cId2d8k0n9rQf04o7jH5Jpz7WjfpwgN5AAAAAAAAAAAAAAAAAAAAAAAAAAAAAAAAAAAAAAAAAAAAAAAAAAAAAAAAAAAAAAAAAAAAAAAAAAAAACt2l/JxWr7Jm/wBFxZCt2l/JxWr7Jm/0XAeVe4n+Uemvsl360I9nHjHuJ/lHpr7Jd+tCPZwAAACtWgZkh79vQ4spWrQMyQ9+3ocAs/zJE37uhpZStWf5kib93Q0soAAAAAAAAAAADNK46Tx+RhQ0szSuOk8fkYUA0sAAAAAAAAAAAAByUvmmd3D8KlLs8ztMbhcTS6Uvmmd3D8KlLs8ztMbhcTQL+AAAAAAAAAAAAAoFoedpfcJicXSiM0yW4ZhQpdoedpfcJicXSiM0yW4ZhQDrAAAAAAAAAAAAAZpU7SeBy8KmlmaVO0ngcvCppYAAAAAAAAAAACm2j+LkNr+qXIpto/i5Da/qgTVUNHJPY7EpMEPVDRyT2OxKTAAAAAAAAAAAADNPnv8AfeuaWZp89/vvXA0sAAAAAAAAAAAABD1v0cnNjcSELZx4uf2s6xNVv0cnNjcSELZx4uf2s6wFyAAAAAAAAMatj0ol/wDKMxvNlMatj0ol/wDKMxvLjYfzUd0o19C+WY6EUftifqOLSVazHQij9sT9RxaTRzvmbn80/l7HQzSuOk8fkYUNLM0rjpPH5GFDSzVeh5yrPpLS3+bjY1PRp5yrPpLS3+bjY1Oi9HviV9yFb0Y3+lNh/p/jf6U2H+nOpgAAAAAclL5pndw/Cp1nJS+aZ3cPwqBS7PM7TG4XE0v5QLPM7TG4XE0v4AAAAAAAAAAACgWh52l9wmJxfygWh52l9wmJwF0ojNMluGYUOs5KIzTJbhmFDrAAAAAAAAAAAAZpU7SeBy8KmlmaVO0ngcvCoGlgAAAAAAAAAAAAK1aBmSHv29DhZ/mSJv3dDRaBmSHv29DhZ/mSJv3dDQLKAAAAAAAAAAAAAzT57/feuaWZp89/vvXNLAAAAAAAAAAAAQ9b9HJzY3EhMEPW/Ryc2NxIBC2ceLn9rOsXIptnHi5/azrFyAAAAAAAAAAAAZpXHSePyMKGlmaVx0nj8jCgGlgAAAAAAAAAAAAOSl80zu4fhUpdnmdpjcLiaXSl80zu4fhUpdnmdpjcLiaBfwAAAAAAAAAAAAFNtH8XIbX9UmqoaOSex2JSFtH8XIbX9UmqoaOSex2JQJgAAAAAAAAAAAABmlTtJ4HLwqaWZpU7SeBy8KmlgAAAAAAAAAAAK1aBmSHv29DiylatAzJD37ehwCz/ADJE37uhpZStWf5kib93Q0soAAAAAAAAAAADNPnv9965pZmnz3++9cDSwAAAAAAAAAAAAEPW/Ryc2NxIQtnHi5/azrE1W/Ryc2NxIQtnHi5/azrAXIAAAAAAAAAAAABQLQ87S+4TE4ulEZpktwzChS7Q87S+4TE4ulEZpktwzCgHWAAAAAAAAAAByUvmmd3D8KnWclL5pndw/CoFLs8ztMbhcTS/lAs8ztMbhcTS/gAAAAAAAAAAAKbaP4uQ2v6pcim2j+LkNr+qBNVQ0ck9jsSkwQ9UNHJPY7EpMAAAAAAAAAAAAM0qdpPA5eFTSzNKnaTwOXhUDSwAAAAAAAAAAAAFatAzJD37ehws/wAyRN+7oaLQMyQ9+3ocLP8AMkTfu6GgWUAAAAAAAAp9O1Bo6maUjz8xMzbIsZUVzWObwUuRE4r2+guAMtm/csTyrc6Shct03KZorjWJZ86yyirvizs6i+dVYvVP4/2V0f8ASE3+Dew0QGxvHJ68tHdOH2cMPp2qUCjqXiSkKZiuY3g/Gc1L+NEX/uWz/ZXR/wBITf4N7D8K46Tx+RhQ0sbxyevJunD7OGesssoxL+HPTq+a7gp/2OiUsyoaDMMiRI85Ga1UXvb3tRrvQtzb7i9AbxyevLJa2bi2qorooiJgABpN0AAAAACHrfo5ObG4kJgh636OTmxuJAIWzjxc/tZ1i5FNs48XP7WdYuQAAAAAAAAAAACgWh52l9wmJxfygWh52l9wmJwF0ojNMluGYUOs5KIzTJbhmFDrAAAAAAAAAAADkpfNM7uH4VKXZ5naY3C4ml0pfNM7uH4VKXZ5naY3C4mgX8AAAAAAAAAAAABTbR/FyG1/VJqqGjknsdiUhbR/FyG1/VJqqGjknsdiUCYAAAAAAAAAAAAAZp89/vvXNLM0+e/33rmlgAAAAAAAAAAAK1aBmSHv29DiylatAzJD37ehwCz/ADJE37uhpZStWf5kib93Q0soAAAAAAAAAAADNK46Tx+RhQ0szSuOk8fkYUA0sAAAAAAAAAAAABD1v0cnNjcSELZx4uf2s6xNVv0cnNjcSELZx4uf2s6wFyAAAAAAAAAAAAAUC0PO0vuExOLpRGaZLcMwoUu0PO0vuExOLpRGaZLcMwoB1gAAAAAAAAAAAAM0qdpPA5eFTSzNKnaTwOXhU0sAAAAAAAAAAABTbR/FyG1/VLkU20fxchtf1QJqqGjknsdiUmCHqho5J7HYlJgAAAAAAAAAAABmnz3++9c0szT57/feuBpYAAAAAAAAAAAACtWgZkh79vQ4Wf5kib93Q0WgZkh79vQ4Wf5kib93Q0CygAAAAAAAAAAAAM0rjpPH5GFDSzNK46Tx+RhQ0sAAAAAAAAAAAByUvmmd3D8KnWclL5pndw/CoFLs8ztMbhcTS/lAs8ztMbhcTS/gAAAAAAAAAAAKBaHnaX3CYnF/KBaHnaX3CYnAXSiM0yW4ZhQ6zkojNMluGYUOsAAAAAAAAAAABmlTtJ4HLwqaWZpU7SeBy8KgaWAAAAAAAAAAAAApto/i5Da/qk1VDRyT2OxKQto/i5Da/qk1VDRyT2OxKBMAAAAAAAAAAAAAM0+e/wB965pZmnz3++9c0sAAAAAAAAAAABD1v0cnNjcSEwQ9b9HJzY3EgELZx4uf2s6xcim2ceLn9rOsXIAAAAAAAAAAABmlcdJ4/IwoaWZpXHSePyMKAaWAAAAAAAAAAAAA5KXzTO7h+FSl2eZ2mNwuJpdKXzTO7h+FSl2eZ2mNwuJoF/AAAAAYN3Z3yTSf2tB/TijuMfkmnPtaN+nCHdnfJNJ/a0H9OKO4x+Sac+1o36cIDeQAAAAAAAAAAAAAAAAAAAAAAAAAAAAAAAAAAAAAAAAAAAAAAAAAAAAAAAAAAAAAAAAAAAAAAAAAAAAArdpfycVq+yZv9FxZCt2l/JxWr7Jm/wBFwHlXuJ/lHpr7Jd+tCPZx4x7if5R6a+yXfrQj2cAAAArVoGZIe/b0OLKVq0DMkPft6HALP8yRN+7oaWUrVn+ZIm/d0NLKAAAAAAAAAAAAzSuOk8fkYUNLM0rjpPH5GFANLAAAAAAAAAAAAAclL5pndw/CpS7PM7TG4XE0ulL5pndw/CpS7PM7TG4XE0C/gAAAAAAAAAAAAKBaHnaX3CYnF0ojNMluGYUKXaHnaX3CYnF0ojNMluGYUA6wAAAAAAAAABlFutrrrLHUKjaFSlPfJIy8c13nvfe+B/6HX38P0eAyr4XD/qW380//ADJtdrFlFCWmuotacm6Rlve9IqQvcb2N4XfOBfwuEx3+BLrrvKZ87uVKloir77Vi5+B/EBl9D90e+jaTZOZLticHhfE933X3oqeHvfpLN8Lh/wBS2/mn/wCZKlQ9jdATtLyMrFnaUSHHjshOVsSHeiOciLd8T0msfBTqX9L1i5+B/EbeVh3cSYpu/q8idWq2V1vWvlRKNrGskkgs4sVPc6Re+8DgRHM/quS+/g3+DylsK9UCqclUeqclV+io0zGk5RYisfMua6IvDe563q1ETwuXyeAsJqPQAAAAAAAApto/i5Da/qlyKbaP4uQ2v6oE1VDRyT2OxKTBD1Q0ck9jsSkwAAAAAAAAAAAAzT57/feuaWZp89/vvXA0sAAAAAAAAAAAABD1v0cnNjcSELZx4uf2s6xNVv0cnNjcSELZx4uf2s6wFyAAAAAAAAMatj0ol/8AKMxvNlMatj0ol/8AKMxvLjYfzUd0o19C+WY6EUftifqOLSVazHQij9sT9RxaTRzvmbn80/l7HQzSuOk8fkYUNLM0rjpPH5GFDSzVeh5yrPpLS3+bjY1PRp5yrPpLS3+bjY1Oi9HviV9yFb0Y3+lNh/p/jf6U2H+nOpgAAAAAclL5pndw/Cp1nJS+aZ3cPwqBS7PM7TG4XE0v5QLPM7TG4XE0v4AAAAAAAAAAACgWh52l9wmJxfygWh52l9wmJwF0ojNMluGYUOs5KIzTJbhmFDrAAAAAAAAAAAAZpU7SeBy8KmlmaVO0ngcvCoGlgAAAAAAAAAAAAK1aBmSHv29DhZ/mSJv3dDRaBmSHv29DhZ/mSJv3dDQLKAAAAAAAAAAAAAzT57/feuaWZp89/vvXNLAAAAAAAAAAAAQ9b9HJzY3EhMEPW/Ryc2NxIBC2ceLn9rOsXIptnHi5/azrFyAAAAAAAAAAAAZpXHSePyMKGlmaVx0nj8jCgGlgAAAAAAAAAAAAOSl80zu4fhUpdnmdpjcLiaXSl80zu4fhUpdnmdpjcLiaBfwAAAAAAAAAAAAFNtH8XIbX9UmqoaOSex2JSFtH8XIbX9UmqoaOSex2JQJgAAAAAAAAAAAABmlTtJ4HLwqaWZpU7SeBy8KmlgAAAAAAAAAAAK1aBmSHv29DiylatAzJD37ehwCz/MkTfu6GllK1Z/mSJv3dDSygAAAAAAAAAAAM0+e/33rmlmafPf771wNLAAAAAAAAAAAAAQ9b9HJzY3EhC2ceLn9rOsTVb9HJzY3EhC2ceLn9rOsBcgAAAAAAAAAAAAFAtDztL7hMTi6URmmS3DMKFLtDztL7hMTi6URmmS3DMKAdYAAAAAAAAAAHJS+aZ3cPwqdZyUvmmd3D8KgUuzzO0xuFxNL+UCzzO0xuFxNL+AAAAAAAAAAAApto/i5Da/qlyKbaP4uQ2v6oE1VDRyT2OxKTBD1Q0ck9jsSkwAAAAAAAAAAAAzSp2k8Dl4VNLM0qdpPA5eFQNLAAAAAAAAAAAAAVq0DMkPft6HCz/MkTfu6Gi0DMkPft6HCz/MkTfu6GgWUAAAAAAAAAAAABmlcdJ4/IwoaWZpXHSePyMKGlgAAAAAAAAAAAIet+jk5sbiQmCHrfo5ObG4kAhbOPFz+1nWLkU2zjxc/tZ1i5AAAAAAAAAAAAKBaHnaX3CYnF/KBaHnaX3CYnAXSiM0yW4ZhQ6zkojNMluGYUOsAAAAAAAAAAAOSl80zu4fhUpdnmdpjcLiaXSl80zu4fhUpdnmdpjcLiaBfwAAAAAAAAAAAAFNtH8XIbX9UmqoaOSex2JSFtH8XIbX9UmqoaOSex2JQJgAAAAAAAAAAAABmnz3++9c0szT57/feuaWAAAAAAAAAAAArVoGZIe/b0OLKVq0DMkPft6HALP8yRN+7oaWUrVn+ZIm/d0NLKAAAAAAAAAAAAzSuOk8fkYUNLM0rjpPH5GFANLAAAAAAAAAAAAAQ9b9HJzY3EhC2ceLn9rOsTVb9HJzY3EhC2ceLn9rOsBcgAAAAAAAACv1qrVJ1adLJOQZiKsdHK3vSIt3BuvvvVPOZLVqu7VFFEazLyZiI1lYAZ+tqVFXLdJTyr6UZ+4/P/AGqUf9Hzf4t7TZ3dk9SVfvbD7SH62h52l9wmJxdKIzTJbhmFDIK0VzlqXnYUaDKxmNZD4Co9yX33qvk2lgkbTpCXkpeC6QmldDhtYqorblVEuG7snqSb2w+0hpQM9ZanRqr8eQnET0cFf+5+kO1Gh3PRHSk+1F8vBYt3/wAobuyupKdG08S5VFFNyJmV+B+ctHhzMvCjwHI+DFYj2OTytVL0U/Q05jTmlvAAPAAAAAAZpU7SeBy8KmlmaVO0ngcvCppYAAAAAAAAAAACm2j+LkNr+qXIpto/i5Da/qgTVUNHJPY7EpMEPVDRyT2OxKTAAAAAAAAAAAADNPnv9965pZmnz3++9cDSwAAAAAAAAAAAAFatAzJD37ehws/zJE37uhotAzJD37ehws/zJE37uhoFlAAAAAAAAAAAAAZpXHSePyMKGlmaVx0nj8jChpYAAAAAAAAAAADkpfNM7uH4VOs5KXzTO7h+FQKXZ5naY3C4ml/KBZ5naY3C4ml/AAAAAAAAAAAAUC0PO0vuExOL+UC0PO0vuExOAulEZpktwzCh1nJRGaZLcMwodYAAAAAAAAAAADNKnaTwOXhU0szSp2k8Dl4VA0sAAAAAAAAAAAABTbR/FyG1/VJqqGjknsdiUhbR/FyG1/VJqqGjknsdiUCYAAAAAAAAAAAAAZp89/vvXNLM0+e/33rmlgAAAAAAAAAAAIet+jk5sbiQmCHrfo5ObG4kAhbOPFz+1nWLkU2zjxc/tZ1i5AAAAAAAAAAAAM0rjpPH5GFDSzNK46Tx+RhQDSwAAAAAAAAAAAAHJS+aZ3cPwqUuzzO0xuFxNLpS+aZ3cPwqUuzzO0xuFxNAv4AAAADBu7O+SaT+1oP6cUdxj8k059rRv04Q7s75JpP7Wg/pxR3GPyTTn2tG/ThAbyAAAAAAAAAAAAAAAAAAAAAAAAAAAAAAAAAAAAAAAAAAAAAAAAAAAAAAAAAAAAAAAAAAAAAAAAAAAAAFbtL+TitX2TN/ouLIVu0v5OK1fZM3+i4Dyr3E/wAo9NfZLv1oR7OPGPcT/KPTX2S79aEezgAAAFatAzJD37ehxZStWgZkh79vQ4BZ/mSJv3dDSylas/zJE37uhpZQAAAAAAAAAAAGaVx0nj8jChpZmlcdJ4/IwoBpYAAAAAAAAAAAADkpfNM7uH4VKXZ5naY3C4ml0pfNM7uH4VKXZ5naY3C4mgX8AAAAAAAAAAAABQLQ87S+4TE4ulEZpktwzChS7Q87S+4TE4ulEZpktwzCgHWAAAAAAAAAAB/jv6V2H+n+O/pXYB5zqxpLRP8Am4OND0aecqsaS0T/AJuDjQ9GnRekPxKO5CgABzqYAAAAAAAAU20fxchtf1S5FNtH8XIbX9UCaqho5J7HYlJgh6oaOSex2JSYAAAAAAAAAAAAZp89/vvXNLM0+e/33rgaWAAAAAAAAAAAAAh636OTmxuJCFs48XP7WdYmq36OTmxuJCFs48XP7WdYC5AAAAAAAAGNWx6US/8AlGY3mymNWx6US/8AlGY3lxsP5qO6Ua+hfLMdCKP2xP1HFpKtZjoRR+2J+o4tJo53zNz+afy9joZpXHSePyMKGlmaVx0nj8jChpZqvQ85Vn0lpb/Nxsano085Vn0lpb/NxsanRej3xK+5Ct6Mb/Smw/0/xv8ASmw/051MAAAAADkpfNM7uH4VOs5KXzTO7h+FQKXZ5naY3C4ml/KBZ5naY3C4ml/AAAAAAAAAAAAUC0PO0vuExOL+UC0PO0vuExOAulEZpktwzCh1nJRGaZLcMwodYAAAAAAAAAAADNKnaTwOXhU0szSp2k8Dl4VA0sAAAAAAAAAAAABWrQMyQ9+3ocLP8yRN+7oaLQMyQ9+3ocLP8yRN+7oaBZQAAAAAAAAAAAAGafPf771zSzNPnv8AfeuaWAAAAAAAAAAAAh636OTmxuJCYIet+jk5sbiQCFs48XP7WdYuRTbOPFz+1nWLkAAAAAAAAAAAAzSuOk8fkYUNLM0rjpPH5GFANLAAAAAAAAAAAAAclL5pndw/CpS7PM7TG4XE0ulL5pndw/CpS7PM7TG4XE0C/gAAAAAAAAAAAAKbaP4uQ2v6pNVQ0ck9jsSkLaP4uQ2v6pNVQ0ck9jsSgTAAAAAAAAAAAAADNKnaTwOXhU0szSp2k8Dl4VNLAAAAAAAAAAAAVq0DMkPft6HFlK1aBmSHv29DgFn+ZIm/d0NLKVqz/MkTfu6GllAAAAAAAAAAAAZp89/vvXNLM0+e/wB964GlgAAAAAAAAAAAAIet+jk5sbiQhbOPFz+1nWJqt+jk5sbiQhbOPFz+1nWAuQAAAAAAAAAAAACgWh52l9wmJxdKIzTJbhmFCl2h52l9wmJxdKIzTJbhmFAOsAAAAAAAAAADkpfNM7uH4VOs5KXzTO7h+FQKXZ5naY3C4ml/KBZ5naY3C4ml/AAAAAAAAAAAAU20fxchtf1S5FNtH8XIbX9UCaqho5J7HYlJgh6oaOSex2JSYAAAAAAAAAAAAZpU7SeBy8KmlmaVO0ngcvCoGlgAAAAAAAAAAAAK1aBmSHv29DhZ/mSJv3dDRaBmSHv29DhZ/mSJv3dDQLKAAAAAAAAAAAAAzSuOk8fkYUNLM0rjpPH5GFDSwAAAAAAAAI6scxFlKApKYl38CNCl4j2OuRblRqqi8Ziq16rJfnN/NM/abxGhQ48F8KMxsSE9Fa5jkvRyL4UVCLWrNBr/APoiQ5hvYWWFl2LFE03bfKme792jtDHu5FvkWa+TOvTz/sxd9daxPW9aUi/2a1OhD8JqtdOTcu+BMUjGfCf/AFNW7j8vmNsfVWgXretEyf8AaGidBE1oqzQsvQU1FgUbLQ4jUbc5rblT4yG5vLE7HwhTbnz/AOInjUySQrFS1Ho9JOeiwkfdwrrlvu27TryzrD9KR/wb2F6qHQFFTjJ1ZqQgRuCrODw233eEteSdAfRMp6g3lidj4Qbnz/4ieNTHUrzWNEREpN/F54bOw0ay+sNI05LTzaTekV0u5nAi8BGqvC4V6LdcnFwU/En0qxQaIiJREjxeeC3sJGTk5aRg95k5eDLwr7+BCYjUv89yGDKzsa7ami3a0n683MstnYWRjTVN+5y9fvP7v3ABULUAAAAACgWh52l9wmJxfygWh52l9wmJwF0ojNMluGYUOs5KIzTJbhmFDrAAAAAAAAAAADkpfNM7uH4VKXZ5naY3C4ml0pfNM7uH4VKXZ5naY3C4mgX8AAAAAAAAAAAABTbR/FyG1/VJqqGjknsdiUhbR/FyG1/VJqqGjknsdiUCYAAAAAAAAAAAAAZp89/vvXNLM0+e/wB965pYAAAAAAAAAAACtWgZkh79vQ4spWrQMyQ9+3ocAs/zJE37uhpZStWf5kib93Q0soAAAAAAAAAAADNK46Tx+RhQ0szSuOk8fkYUA0sAAAAAAAAAAAABD1v0cnNjcSELZx4uf2s6xNVv0cnNjcSELZx4uf2s6wFyAAAAAAAAKrXiqbqzuk1bOJLe50enHD4fC4V3pS7wFqBls3q7FcXLc6TDyYiqNJZWtlMW5bqXYq+mXX9x+f8AsqmvpSBzS9prANze2V1vCPJVbjwep4z5sJp+pkeh5qHBdNwoqvZw70aqXcap/wBiZlLMJqYlYMZKSgtSIxr7u9rxXpf5yetDztL7hMTi6URmmS3DMKDe2V1vCPI3Hg9TxnzZoyymYVfj0rCRPRBVf+5+kOyh3DTvlLpwfLwZfjxGpAb2y+v4R5J29j4dquK6KOePvPm/GRloclJS8rB4XeoENsJnCW9bmpcl/wCB+wBXzMzOsrMAB4AAAAADNKnaTwOXhU0szSp2k8Dl4VNLAAAAAAAAAAAAU20fxchtf1S5FNtH8XIbX9UCaqho5J7HYlJgh6oaOSex2JSYAAAAAAAAAAAAZp89/vvXNLM0+e/33rgaWAAAAAAAAAAAAArVoGZIe/b0OFn+ZIm/d0NFoGZIe/b0OFn+ZIm/d0NAsoAAAAAAAAAAAADNK46Tx+RhQ0szSuOk8fkYUNLAAAAAAAAAAAAclL5pndw/Cp1nJS+aZ3cPwqBS7PM7TG4XE0v5QLPM7TG4XE0v4AAAAAAAAAAACgWh52l9wmJxfygWh52l9wmJwF0ojNMluGYUOs5KIzTJbhmFDrAAAAAAAAAAAAZpU7SeBy8KmlmaVO0ngcvCoGlgAAAAAAAAAAAAKbaP4uQ2v6pNVQ0ck9jsSkLaP4uQ2v6pNVQ0ck9jsSgTAAAAAAAAAAAAADNPnv8AfeuaWZp89/vvXNLAAAAAAAAAAAAQ9b9HJzY3EhMEPW/Ryc2NxIBC2ceLn9rOsXIptnHi5/azrFyAAAAAAAAAAAAZpXHSePyMKGlmaVx0nj8jCgGlgAAAAAAAAAAAAOSl80zu4fhUpdnmdpjcLiaXSl80zu4fhUpdnmdpjcLiaBfwAAAAGDd2d8k0n9rQf04o7jH5Jpz7Wjfpwh3Z3yTSf2tB/TijuMfkmnPtaN+nCA3kAAAAAAAAAAAAAAAAAAAAAAAAAAAAAAAAAAAAAAAAAAAAAAAAAAAAAAAAAAAAAAAAAAAAAAAAAAAAAK3aX8nFavsmb/RcWQrdpfycVq+yZv8ARcB5V7if5R6a+yXfrQj2ceMe4n+Uemvsl360I9nAAAAK1aBmSHv29DiylatAzJD37ehwCz/MkTfu6GllK1Z/mSJv3dDSygAAAAAAAAAAAM0rjpPH5GFDSzNK46Tx+RhQDSwAAAAAAAAAAAAHJS+aZ3cPwqUuzzO0xuFxNLpS+aZ3cPwqUuzzO0xuFxNAv4AAAAAAAAAAAACgWh52l9wmJxdKIzTJbhmFCl2h52l9wmJxdKIzTJbhmFAOsAAAAAAAAAAD/Hf0rsP9P8d/SuwDznVjSWif83BxoejTzlVjSWif83BxoejTovSH4lHchQAA51MAAAAAAAAKbaP4uQ2v6pcim2j+LkNr+qBNVQ0ck9jsSkwQ9UNHJPY7EpMAAAAAAAAAAAAM0+e/33rmlmafPf771wNLAAAAAAAAAAAAAQ9b9HJzY3EhC2ceLn9rOsTVb9HJzY3EhC2ceLn9rOsBcgAAAAAAADGrY9KJf/KMxvNlMxtLq1S9MU/CmKOk1jwUl2sVyPa3jRzlu41TzoWuxrlFvJ5VcxEaT0o1dCVs7pqi5SqEjAmqRk4MZqxOFDiRmtcl8RypeiqWTKOhPpej/wDqGdpjaVErIv8A+jV56H+4ZB1k+jV56H+4sb2z8K7cquTfjnmZ6Y/VGKp+ix1rpORj1ijRYM5LxIa8C57IiKn9KeU0HKOhPpej/wDqGdp5+pKQmaMnYkpPQ+9TEO7hs4SLdeiKnGnF4FQmJSpdYJuVgzEvR6vgxWJEY7vsNL2ql6LxuFexcaimKqrukT0dD3lS2nKOhPpej/8AqGdpgtYojI1YKTiwntfDfNRXNc1b0civW5UUlsg6yfRq89D/AHH7yVn1YI81DhzEo2XhKqcKI6KxUannuRVVTawrWJgzVXTeidfvDydZbi3+lNh/oRLkuBx7IAAAAAByUvmmd3D8KnWclL5pndw/CoFLs8ztMbhcTS/lAs8ztMbhcTS/gAAAAAAAAAAAKBaHnaX3CYnF/KBaHnaX3CYnAXSiM0yW4ZhQ6zkojNMluGYUOsAAAAAAAAAAABmlTtJ4HLwqaWZpU7SeBy8KgaWAAAAAAAAAAAAArVoGZIe/b0OFn+ZIm/d0NFoGZIe/b0OFn+ZIm/d0NAsoAAAAAAAAAAAADNPnv9965pZmnz3++9c0sAAAAAAAAAAABD1v0cnNjcSEwQ9b9HJzY3EgELZx4uf2s6xcim2ceLn9rOsXIAAAAAAAAAAABmlcdJ4/IwoaWZpXHSePyMKAaWAAAAAAAAAAAAA5KXzTO7h+FSl2eZ2mNwuJpdKXzTO7h+FSl2eZ2mNwuJoF/AAAAAAAAAAAAAU20fxchtf1Saqho5J7HYlIW0fxchtf1Saqho5J7HYlAmAAAAAAAAAAAAAGaVO0ngcvCppZmlTtJ4HLwqaWAAAAAAAAAAAArVoGZIe/b0OLKVq0DMkPft6HALP8yRN+7oaWUrVn+ZIm/d0NLKAAAAAAAAAAAAzT57/feuaWZp89/vvXA0sAAAAAAAAAAAABD1v0cnNjcSELZx4uf2s6xNVv0cnNjcSELZx4uf2s6wFyAAAAAAAAAAAAAUC0PO0vuExOLpRGaZLcMwoUu0PO0vuExOLpRGaZLcMwoB1gAAAAAAAAAAclL5pndw/Cp1nJS+aZ3cPwqBS7PM7TG4XE0v5QLPM7TG4XE0v4AAAAAAAAAAACm2j+LkNr+qXIpto/i5Da/qgTVUNHJPY7EpMEPVDRyT2OxKTAAAAAAAAAAAADNKnaTwOXhU0szSp2k8Dl4VA0sAAAAAAAAAAAABWrQMyQ9+3ocLP8yRN+7oaLQMyQ9+3ocLP8yRN+7oaBZQAAAAAAAAAAAAGaVx0nj8jChpZmlcdJ4/IwoaWAAAAAAAAAAAAh636OTmxuJCYIet+jk5sbiQCFs48XP7WdYuRTbOPFz+1nWLkAAAAAAAAAAAAoFoedpfcJicX8oFoedpfcJicBdKIzTJbhmFDrOSiM0yW4ZhQ6wAAAAAAAAAAA5KXzTO7h+FSl2eZ2mNwuJpdKXzTO7h+FSl2eZ2mNwuJoF/AAAAAAAAAAAAAU20fxchtf1Saqho5J7HYlIW0fxchtf1Saqho5J7HYlAmAAAAAAAAAAAAAGafPf771zSzNPnv9965pYAAAAAAAAAAACtWgZkh79vQ4spWrQMyQ9+3ocAs/zJE37uhpZStWf5kib93Q0soAAAAAAAAAAADNK46Tx+RhQ0szSuOk8fkYUA0sAAAAAAAAAAAABD1v0cnNjcSELZx4uf2s6xNVv0cnNjcSELZx4uf2s6wFyAAAAAAAAAAAAAUC0PO0vuExOLpRGaZLcMwoUu0PO0vuExOLpRGaZLcMwoB1gAAAAAAAAAAAAM0qdpPA5eFTSzNKnaTwOXhU0sAAAAAAAAAAABTbR/FyG1/VLkU20fxchtf1QJqqGjknsdiUmCHqho5J7HYlJgAAAAAAAAAAABmnz3++9c0szT57/feuBpYAAAAAAAAAAAACtWgZkh79vQ4Wf5kib93Q0WgZkh79vQ4Wf5kib93Q0CygAAAAAAAAAAAAM0rjpPH5GFDSzNK46Tx+RhQ0sAAAAAAAAAAAByUvmmd3D8KnWclL5pndw/CoFLs8ztMbhcTS/lAs8ztMbhcTS/gAAAAAAAAAAAKBaHnaX3CYnF/KBaHnaX3CYnAXSiM0yW4ZhQ6zkojNMluGYUOsAAAAAAAAAAABmlTtJ4HLwqaWZpU7SeBy8KgaWAAAAAAAAAAAAApto/i5Da/qk1VDRyT2OxKQto/i5Da/qk1VDRyT2OxKBMAAAAAAAAAAAAAM0+e/33rmlmafPf771zSwAAAAAAAAAAAEPW/Ryc2NxITBD1v0cnNjcSAQtnHi5/azrFyKbZx4uf2s6xcgAAAAAAAAAAAGaVx0nj8jChpZmlcdJ4/IwoBpYAAAAAAAAAAAADkpfNM7uH4VKXZ5naY3C4ml0pfNM7uH4VKXZ5naY3C4mgX8AAAABg3dnfJNJ/a0H9OKO4x+Sac+1o36cId2d8k0n9rQf04o7jH5Jpz7WjfpwgN5AAAAAAAAAAAAAAAAAAAAAAAAAAAAAAAAAAAAAAAAAAAAAAAAAAAAAAAAAAAAAAAAAAAAAAAAAAAAACt2l/JxWr7Jm/0XFkK3aX8nFavsmb/RcB5V7if5R6a+yXfrQj2ceMe4n+Uemvsl360I9nAAAAK1aBmSHv29DiylatAzJD37ehwCz/MkTfu6GllK1Z/mSJv3dDSygAAAAAAAAAAAM0rjpPH5GFDSzNK46Tx+RhQDSwAAAAAAAAAAAAHJS+aZ3cPwqUuzzO0xuFxNLpS+aZ3cPwqUuzzO0xuFxNAv4AAAAAAAAAAAACgWh52l9wmJxdKIzTJbhmFCl2h52l9wmJxdKIzTJbhmFAOsAAAAAAAAAAD/AB39K7D/AE/x39K7APOdWNJaJ/zcHGh6NPOVWNJaJ/zcHGh6NOi9IfiUdyFAADnUwAAAAAAAApto/i5Da/qlyKbaP4uQ2v6oE1VDRyT2OxKTBD1Q0ck9jsSkwAAAAAAAAAAAAzT57/feuaWZp89/vvXA0sAAAAAAAAAAAABD1v0cnNjcSELZx4uf2s6xNVv0cnNjcSELZx4uf2s6wFyAAAAAAAAAAAAAYNaXpvSW2H+m02Sqei9Ef5SFgQxu0vTektsP9NpslU9F6I/ykLAh0W1PkrHdH4Qp6ZSoAOdTAAAAAAAADkpfNM7uH4VOs5KXzTO7h+FQKXZ5naY3C4ml/KBZ5naY3C4ml/AAAAAAAAAAAAUC0PO0vuExOL+UC0PO0vuExOAulEZpktwzCh1nJRGaZLcMwodYAAAAAAAAAAADNKnaTwOXhU0szSp2k8Dl4VA0sAAAAAAAAAAAABWrQMyQ9+3ocLP8yRN+7oaLQMyQ9+3ocLP8yRN+7oaBZQAAAAAAAAAAAAGafPf771zSzNPnv9965pYAAAAAAAAAAACHrfo5ObG4kJgh636OTmxuJAIWzjxc/tZ1i5FNs48XP7WdYuQAAAAAAAAAAADNK46Tx+RhQ0szSuOk8fkYUA0sAAAAAAAAAAAAByUvmmd3D8KlLs8ztMbhcTS6Uvmmd3D8KlLs8ztMbhcTQL+AAAAAAAAAAAAApto/i5Da/qk1VDRyT2OxKQto/i5Da/qk1VDRyT2OxKBMAAAAAAAAAAAAAM0qdpPA5eFTSzNKnaTwOXhU0sAAAAAAAAAAABWrQMyQ9+3ocWUrVoGZIe/b0OAWf5kib93Q0spWrP8AMkTfu6GllAAAAAAAAAAAAZp89/vvXNLM0+e/33rgaWAAAAAAAAAAAAAh636OTmxuJCFs48XP7WdYmq36OTmxuJCFs48XP7WdYC5AAAAAAAAAAAAAKBaHnaX3CYnF0ojNMluGYUKXaHnaX3CYnF0ojNMluGYUA6wAAAAAAAAAAOSl80zu4fhU6zkpfNM7uH4VApdnmdpjcLiaX8oFnmdpjcLiaX8AAAAAAAAAAABTbR/FyG1/VLkU20fxchtf1QJqqGjknsdiUmCHqho5J7HYlJgAAAAAAAAAAABmlTtJ4HLwqaWZpU7SeBy8KgaWAAAAAAAAAAAAArVoGZIe/b0OFn+ZIm/d0NFoGZIe/b0OFn+ZIm/d0NAsoAAAAAAAAAAAADNK46Tx+RhQ0szSuOk8fkYUNLAAAAAAAAAAAAQ9b9HJzY3EhMEPW/Ryc2NxIBC2ceLn9rOsXIptnHi5/azrFyAAAAAAAAAAAAUC0PO0vuExOL+UC0PO0vuExOAulEZpktwzCh1nJRGaZLcMwodYAAAAAAAAAAAclL5pndw/CpS7PM7TG4XE0ulL5pndw/CpS7PM7TG4XE0C/gAAAAAAAAAAAAKbaP4uQ2v6pNVQ0ck9jsSkLaP4uQ2v6pNVQ0ck9jsSgTAAAAAAAAAAAAADNPnv9965pZmnz3++9c0sAAAAAAAAAAABWrQMyQ9+3ocWUrVoGZIe/b0OAWf5kib93Q0spWrP8yRN+7oaWUAAAAAAAAAAABmlcdJ4/IwoaWZpXHSePyMKAaWAAAAAAAAAAAAAh636OTmxuJCFs48XP7WdYmq36OTmxuJCFs48XP7WdYC5AAAAAAAAAAAAAKBaHnaX3CYnF0ojNMluGYUKXaHnaX3CYnF0ojNMluGYUA6wAAAAAAAAAAAAGaVO0ngcvCppZmlTtJ4HLwqaWAAAAAAAAAAAApto/i5Da/qlyKbaP4uQ2v6oE1VDRyT2OxKTBD1Q0ck9jsSkwAAAAAAAAAAAAzT57/feuaWZp89/vvXA0sAAAAAAAAAAAABWrQMyQ9+3ocLP8yRN+7oaLQMyQ9+3ocLP8yRN+7oaBZQAAAAAAAAAAAAGaVx0nj8jChpZmlcdJ4/IwoaWAAAAAAAAAAAA5KXzTO7h+FTrOSl80zu4fhUCl2eZ2mNwuJpfygWeZ2mNwuJpfwAAAAAAAAAAAFAtDztL7hMTi/lAtDztL7hMTgLpRGaZLcMwodZyURmmS3DMKHWAAAAAAAAAAAAzSp2k8Dl4VNLM0qdpPA5eFQNLAAAAAAAAAAAAAU20fxchtf1Saqho5J7HYlIW0fxchtf1Saqho5J7HYlAmAAAAAAAAAAAAAGafPf771zSzNPnv9965pYAAAAAAAAAAACHrfo5ObG4kJgh636OTmxuJAIWzjxc/tZ1i5FNs48XP7WdYuQAAAAAAAAAAADNK46Tx+RhQ0szSuOk8fkYUA0sAAAAAAAAAAAAByUvmmd3D8KlLs8ztMbhcTS6Uvmmd3D8KlLs8ztMbhcTQL+AAAAAwbuzvkmk/taD+nFHcY/JNOfa0b9OEO7O+SaT+1oP6cUdxj8k059rRv04QG8gAAAAAAAAAAAAAAAAAAAAAAAAAAAAAAAAAAAAAAAAAAAAAPIfco1yrNT9psxKU5T9K0jKpRsWIkGamnxGI5Hw0RblW6/jX8T14AAOekZ6Vo2RjzlITEKWlILFfEixXI1rGp4VVVA6AePu5arnWClbWpiSpCnKWpGj4slH4MKcm4kZrbnNVrrnKty8V1/pU9ggAAAAAAAAAAAAAAAAAAAAAAAACt2l/JxWr7Jm/wBFxZCt2l/JxWr7Jm/0XAeVe4n+Uemvsl360I9nHjHuJ/lHpr7Jd+tCPZwAAACtWgZkh79vQ4spWrQMyQ9+3ocAs/zJE37uhpZStWf5kib93Q0soAAAAAAAAAAADNK46Tx+RhQ0szSuOk8fkYUA0sAAAAAAAAAAAAByUvmmd3D8KlLs8ztMbhcTS6Uvmmd3D8KlLs8ztMbhcTQL+AAAAAAAAAAAAAoFoedpfcJicXSiM0yW4ZhQpdoedpfcJicXSiM0yW4ZhQDrAAAAAAAAAAA/x39K7D/T/Hf0rsA851Y0lon/ADcHGh6NPOVWNJaJ/wA3BxoejTovSH4lHchQAA51MAAAAAAAAKbaP4uQ2v6pcim2j+LkNr+qBNVQ0ck9jsSkwQ9UNHJPY7EpMAAAAAAAAAAAAM0+e/33rmlmafPf771wNLAAAAAAAAAAAAAQ9b9HJzY3EhC2ceLn9rOsTVb9HJzY3EhC2ceLn9rOsBcgAAAAAAAAAAAAGDWl6b0lth/ptNkqnovRH+UhYEMbtL03pLbD/TabJVPReiP8pCwIdFtT5Kx3R+EKemUqADnUwAAAAAAAA5KXzTO7h+FTrOSl80zu4fhUCl2eZ2mNwuJpfygWeZ2mNwuJpfwAAAAAAAAAAAFAtDztL7hMTi/lAtDztL7hMTgLpRGaZLcMwodZyURmmS3DMKHWAAAAAAAAAAAAzSp2k8Dl4VNLM0qdpPA5eFQNLAAAAAAAAAAAAAVq0DMkPft6HCz/ADJE37uhotAzJD37ehws/wAyRN+7oaBZQAAAAAAAAAAAAGafPf771zSzNPnv9965pYAAAAAAAAAAACHrfo5ObG4kJgh636OTmxuJAIWzjxc/tZ1i5FNs48XP7WdYuQAAAAAAAAAAADNK46Tx+RhQ0szSuOk8fkYUA0sAAAAAAAAAAAAByUvmmd3D8KlLs8ztMbhcTS6Uvmmd3D8KlLs8ztMbhcTQL+AAAAAAAAAAAAApto/i5Da/qk1VDRyT2OxKQto/i5Da/qk1VDRyT2OxKBMAAAAAAAAAAAAAM0qdpPA5eFTSzNKnaTwOXhU0sAAAAAAAAAAABWrQMyQ9+3ocWUrVoGZIe/b0OAWf5kib93Q0spWrP8yRN+7oaWUAAAAAAAAAAABmnz3++9c0szT57/feuBpYAAAAAAAAAAAACHrfo5ObG4kIWzjxc/tZ1iarfo5ObG4kIWzjxc/tZ1gLkAAAAAAAAAAAAAoFoedpfcJicXSiM0yW4ZhQpdoedpfcJicXSiM0yW4ZhQDrAAAAAAAAAAA5KXzTO7h+FTrOSl80zu4fhUCl2eZ2mNwuJpfygWeZ2mNwuJpfwAAAAAAAAAAAFNtH8XIbX9UuRTbR/FyG1/VAmqoaOSex2JSYIeqGjknsdiUmAAAAAAAAAAAAGaVO0ngcvCppZmlTtJ4HLwqBpYAAAAAAAAAAAACtWgZkh79vQ4Wf5kib93Q0WgZkh79vQ4Wf5kib93Q0CygAAAAAAAAAAAAM0rjpPH5GFDSzNK46Tx+RhQ0sAAAAAAAAAAABD1v0cnNjcSEwQ9b9HJzY3EgELZx4uf2s6xcim2ceLn9rOsXIAAAAAAAAAAABQLQ87S+4TE4v5QLQ87S+4TE4C6URmmS3DMKHWclEZpktwzCh1gAAAAAAAAAAByUvmmd3D8KlLs8ztMbhcTS6Uvmmd3D8KlLs8ztMbhcTQL+AAAAAAAAAAAAApto/i5Da/qk1VDRyT2OxKQto/i5Da/qk1VDRyT2OxKBMAAAAAAAAAAAAAM0+e/33rmlmafPf771zSwAAAAAAAAAAAFatAzJD37ehxZStWgZkh79vQ4BZ/mSJv3dDSylas/zJE37uhpZQAAAAAAAAAAAGaVx0nj8jChpZmlcdJ4/IwoBpYAAAAAAAAAAAACHrfo5ObG4kIWzjxc/tZ1iarfo5ObG4kIWzjxc/tZ1gLkAAAAAAAAAAAAAoFoedpfcJicXSiM0yW4ZhQpdoedpfcJicXSiM0yW4ZhQDrAAAAAAAAAAAAAZpU7SeBy8KmlmaVO0ngcvCppYAAAAAAAAAAACm2j+LkNr+qXIpto/i5Da/qgTVUNHJPY7EpMEPVDRyT2OxKTAAAAAAAAAAAADNPnv9965pZmnz3++9cDSwAAAAAAAAAAAAFatAzJD37ehws/zJE37uhotAzJD37ehws/zJE37uhoFlAAAAAAAAAAAAAZpXHSePyMKGlmaVx0nj8jChpYAAAAAAAAAAADkpfNM7uH4VOs5KXzTO7h+FQKXZ5naY3C4ml/KBZ5naY3C4ml/AAAAAAAAAAAAUC0PO0vuExOL+UC0PO0vuExOAulEZpktwzCh1nJRGaZLcMwodYAAAAAAAAAAADNKnaTwOXhU0szSp2k8Dl4VA0sAAAAAAAAAqFp1Lz1DULLR6NjrAivmEY5yNR16cFy3caL5kM1izVfuRap6ZeTOi3gwPLmsn0m/mmftPzWulYVVV99I3H6G9habjv9aPHyUE+kmNE6cmrhHm060fxchtf1Saqho5J7HYlMMn6xUtSCMScnosVGX8G+5Lr9mw/WVrXTkpLsgS9IxmQmf0tS7i8vmG47/Wjx8nnvLi9WrhHm9DA8/pXSsKKi++kbi9Dew/VK9VkRUX3zd/eFD/AGjcd/rR4+Sdv0ixrlcURTVrM6dEebewQ1TqSj0tVqRnZxGpHitdwuClyLc5W33em6/+5MlRctzbrmirpidF8AAgAAAAADNPnv8AfeuaWZp89/vvXNLAAAAAAAAAAAAQ9b9HJzY3EhMEPW/Ryc2NxIBC2ceLn9rOsXIptnHi5/azrFyAAAAAAAAAAAAZpXHSePyMKGlmaVx0nj8jCgGlgAAAAAAAAAAAAOSl80zu4fhUpdnmdpjcLiaXSl80zu4fhUpdnmdpjcLiaBfwAAAAGDd2d8k0n9rQf04o7jH5Jpz7Wjfpwh3Z3yTSf2tB/TijuMfkmnPtaN+nCA3kAAAAAAAAAAAAAAAAAAAAAAAAAAAAAAAAAAAAAAAAAAUy2Wjp6lrL6xyFEwIsxPR5VWQYUL+pzr04kPEf+ye0j6s0z+HtPoeAPmJVegKZrHSTpKrslMzs6kNYiwpf+pGIqIq7L1T8S2f7J7SPqzTP4e03zud7Gq01Br5Gpen0kElHyMSXTvEfhu4TnMVOK5OL4qnpMD54f7J7SPqzTP4e0/qFY7aRNxGwsl6TVVXi76rWt/FzkRD6GgDC+5vsbm7P1m6arE+C6m5uF3hkCE7hNl4V6Ociu8CuVUb4OJETwreboAAAAAAAAAAAAAAAAAAAAAAAAAAK3aX8nFavsmb/AEXFkK3aX8nFavsmb/RcB5V7if5R6a+yXfrQj2ceMe4n+Uemvsl360I9nAAAAK1aBmSHv29DiylatAzJD37ehwCz/MkTfu6GllK1Z/mSJv3dDSygAAAAAAAAAAAM0rjpPH5GFDSzNK46Tx+RhQDSwAAAAAAAAAAAAHJS+aZ3cPwqUuzzO0xuFxNLpS+aZ3cPwqUuzzO0xuFxNAv4AAAAAAAAAAAACgWh52l9wmJxdKIzTJbhmFCl2h52l9wmJxdKIzTJbhmFAOsAAAAAAAAAAD/Hf0rsP9P8d/SuwDznVjSWif8ANwcaHo085VY0lon/ADcHGh6NOi9IfiUdyFAADnUwAAAAAAAApto/i5Da/qlyKbaP4uQ2v6oE1VDRyT2OxKTBD1Q0ck9jsSkwAAAAAAAAAAAAzT57/feuaWZp89/vvXA0sAAAAAAAAAAAABD1v0cnNjcSELZx4uf2s6xNVv0cnNjcSELZx4uf2s6wFyAAAAAAAAAAAAAYNaXpvSW2H+m02Sqei9Ef5SFgQxu0vTektsP9NpslU9F6I/ykLAh0W1PkrHdH4Qp6ZSoAOdTAAAAAAAADkpfNM7uH4VOs5KXzTO7h+FQKXZ5naY3C4ml/KBZ5naY3C4ml/AAAAAAAAAAAAUC0PO0vuExOL+UC0PO0vuExOAulEZpktwzCh1nJRGaZLcMwodYAAAAAAAAAAADNKnaTwOXhU0szSp2k8Dl4VA0sAAAAAAAAAAAABWrQMyQ9+3ocLP8AMkTfu6Gi0DMkPft6HCz/ADJE37uhoFlAAAAAAAAAAAAAZp89/vvXNLM0+e/33rmlgAAAAAAAAAAAIet+jk5sbiQmCHrfo5ObG4kAhbOPFz+1nWLkU2zjxc/tZ1i5AAAAAAAAAAAAM0rjpPH5GFDSzNK46Tx+RhQDSwAAAAAAAAAAAAHJS+aZ3cPwqUuzzO0xuFxNLpS+aZ3cPwqUuzzO0xuFxNAv4AAAAAAAABS7Ra0T1XHyCSDJd3f0eru+tVbuDwbrrlTzqZsexXkXIt0dMvKqopjWV0Bi/wDtOpz/AMqR5p37j8/9pVP+eU5r2m/ubJ+3FSe8OH9Z4L1aP4uQ2v6pNVQ0ck9jsSmNUxXKlaWSEk06Ane7+DwId3hu7Dpo+v1NSEnDloCy3e4d93Ch3rxrf5/SNzZP24nvDh/WeDdAYo20unkVFVJNyeZYS9p+iWnU4ipfBkF9He3fuPdzZP24p0bexLlUURM6zzdDZwRVVqVWm6AlKQdDSE6Mi8JiLeiKjlat3ovQlSsrom3VNFXTHMuQAEAAAAAAZpU7SeBy8KmlmaVO0ngcvCppYAAAAAAAAAAACtWgZkh79vQ4spWrQMyQ9+3ocAs/zJE37uhpZStWf5kib93Q0soAAAAAAAAAAADNPnv9965pZmnz3++9cDSwAAAAAAAAAAAAEPW/Ryc2NxIQtnHi5/azrE1W/Ryc2NxIQtnHi5/azrAXIAAAAAAAAAAAABQLQ87S+4TE4ulEZpktwzChS7Q87S+4TE4ulEZpktwzCgHWAAAAAAAAAAByUvmmd3D8KnWclL5pndw/CoFLs8ztMbhcTS/lAs8ztMbhcTS/gAAAAAAAAAAAKbaP4uQ2v6pcim2j+LkNr+qBNVQ0ck9jsSkwQ9UNHJPY7EpMAAAAAAAAAAAAM0qdpPA5eFTSzNKnaTwOXhUDSwAAAAAAAAAAAAFatAzJD37ehws/zJE37uhotAzJD37ehws/zJE37uhoFlAAAAAAAAAAAAAZpXHSePyMKGlmaVx0nj8jChpYAAAAAAAAAAACHrfo5ObG4kJgh636OTmxuJAIWzjxc/tZ1i5FNs48XP7WdYuQAAAAAAAAAAACgWh52l9wmJxfygWh52l9wmJwF0ojNMluGYUOs5KIzTJbhmFDrAAAAAAAAAAADkpfNM7uH4VKXZ5naY3C4ml0pfNM7uH4VKXZ5naY3C4mgX8AAAAAAAAAAAABTbR/FyG1/VJqqGjknsdiUhbR/FyG1/VJqqGjknsdiUCYAAAAAAAAAAAAAZp89/vvXNLM0+e/33rmlgAAAAAAAAAAAK1aBmSHv29DiylatAzJD37ehwCz/MkTfu6GllK1Z/mSJv3dDSygAAAAAAAAAAAM0rjpPH5GFDSzNK46Tx+RhQDSwAAAAAAAAAAAAEPW/Ryc2NxIQtnHi5/azrE1W/Ryc2NxIQtnHi5/azrAXIAAAAAAAAAAAABQLQ87S+4TE4ulEZpktwzChS7Q87S+4TE4ulEZpktwzCgHWAAAAAAAAAAAAAzSp2k8Dl4VNLM0qdpPA5eFTSwAAAAAAAAAAAFNtH8XIbX9UuRTbR/FyG1/VAmqoaOSex2JSYIeqGjknsdiUmAAAAAAAAAAAAGafPf771zSzNPnv9964GlgAAAAAAAAAAAAK1aBmSHv29DhZ/mSJv3dDRaBmSHv29DhZ/mSJv3dDQLKAAAAAAAAAAAAAzSuOk8fkYUNLM0rjpPH5GFDSwAAAAAAAAAAAHJS+aZ3cPwqdZyUvmmd3D8KgUuzzO0xuFxNL+UCzzO0xuFxNL+AAAAAAAAAAAAoFoedpfcJicX8oFoedpfcJicBdKIzTJbhmFDrOSiM0yW4ZhQ6wAAAAAAAAAAAGaVO0ngcvCppZmlTtJ4HLwqBpYAAAAAAABzz0jKT8JsOeloMxDavCRsViORF8/HtOgHsTNM6wIjJmg/oiR5hvYfmtU6BVVX3plOP/wC5k2DJ6+51p4sPs9rqxwhnNfKAoqTZJLKyECDwlfwuA26/wEtVerNCzFBSsWPRstEiOR17nNvVfjKfzaP4uQ2v6pNVQ0ck9jsSj19zrTxPZ7XUjhD+EqnQKKi+9Mpxf/cz9Eq1QaLelESHMN7CXA9fc608XsWLUc8Uxwh/kNjYbGshtRrGoiNa1LkRPMh/oBiZQAAAAAAAGafPf771zSzNPnv9965pYAAAAAAAAAAACHrfo5ObG4kJgh636OTmxuJAIWzjxc/tZ1i5FNs48XP7WdYuQAAAAAAAAAAADNK46Tx+RhQ0szSuOk8fkYUA0sAAAAAAAAAAAAByUvmmd3D8KlLs8ztMbhcTS6Uvmmd3D8KlLs8ztMbhcTQL+AAAAAwbuzvkmk/taD+nFHcY/JNOfa0b9OEO7O+SaT+1oP6cUdxj8k059rRv04QG8gAAAAAAAAAAAAAAAAAAAAAAAAAAAAAAAAAAAAAAAAADzd3RFtlY6jV1l6Dq5Bk4cOHLsmI0WYhLEWKrlX4qcaXNRE2338aXG51Bp59aKl0LTkWAkvEn5Vkd8JPA1ypxonov8HoOKuNnlVK5zUtM1moWXnpiWTgw4rnPY5G338FVaqKrb7+Jb04185ZpWXgykrBlpWEyDLwWJDhw4bUa1jUS5ERE8CIgHjT4Vdc/oirvMxv5R8Kuuf0RV3mY38p6R/2N2efVOjfVXtH+xuzz6p0b6q9oHm74Vdc/oirvMxv5R8Kuuf0RV3mY38p6R/2N2efVOjfVXtH+xuzz6p0b6q9oGedz5bXWC0euc7RFNSNFS8vAo98218pDiNerkiQ2oi8J7kuuevk8x6CKxVeoFVaq0hEnqu0JKUfNxISwXRYKKiqxVRVb4fBe1q/2LOAAAAAAAAAAAAAAAAAAAAAAAAAK3aX8nFavsmb/AEXFkK3aX8nFavsmb/RcB5V7if5R6a+yXfrQj2ceMe4n+Uemvsl360I9nAAAAK1aBmSHv29DiylatAzJD37ehwCz/MkTfu6GllK1Z/mSJv3dDSygAAAAAAAAAAAM0rjpPH5GFDSzNK46Tx+RhQDSwAAAAAAAAAAAAHJS+aZ3cPwqUuzzO0xuFxNLpS+aZ3cPwqUuzzO0xuFxNAv4AAAAAAAAAAAACgWh52l9wmJxdKIzTJbhmFCl2h52l9wmJxdKIzTJbhmFAOsAAAAAAAAAAD/Hf0rsP9P8d/SuwDznVjSWif8ANwcaHo085VY0lon/ADcHGh6NOi9IfiUdyFAADnUwAAAAAAAApto/i5Da/qlyKbaP4uQ2v6oE1VDRyT2OxKTBD1Q0ck9jsSkwAAAAAAAAAAAAzT57/feuaWZp89/vvXA0sAAAAAAAAAAAABD1v0cnNjcSELZx4uf2s6xNVv0cnNjcSELZx4uf2s6wFyAAAAAAAAAAAAAYNaXpvSW2H+m02Sqei9Ef5SFgQxu0vTektsP9NpslU9F6I/ykLAh0W1PkrHdH4Qp6ZSoAOdTAAAAAAAADkpfNM7uH4VOs5KXzTO7h+FQKXZ5naY3C4ml/KBZ5naY3C4ml/AAAAAAAAAAAAUC0PO0vuExOL+UC0PO0vuExOAulEZpktwzCh1nJRGaZLcMwodYAAAAAAAAAAADNKnaTwOXhU0szSp2k8Dl4VA0sAAAAAAAAAAAABWrQMyQ9+3ocLP8AMkTfu6Gi0DMkPft6HCz/ADJE37uhoFlAAAAAAAAAAAAAZp89/vvXNLM0+e/33rmlgAAAAAAAAAAAIet+jk5sbiQmCHrfo5ObG4kAhbOPFz+1nWLkU2zjxc/tZ1i5AAAAAAAAAAAAM0rjpPH5GFDSzNK46Tx+RhQDSwAAAAAAAAAAAAHJS+aZ3cPwqUuzzO0xuFxNLpS+aZ3cPwqUuzzO0xuFxNAv4AAAAAAABE07V6jadWCtJy6xlg3oy6I5t191/gVPMhLAnRcqt1cqidJ+zyY15pVT/Z9VzUn8+/tPy/2dVe1ePzzi4Aze2ZHaTxlq7vxeyp4QyuudT6JotkosnDisWIruFfEVb7rvPtJOrtRKDnaGlpiYgxnRXovCVIqp/wASod9o/i5Da/qk1VDRyT2OxKPbMjtJ4ybvxeyp4QiG2d1dRUVZaM5PMsZ3afoln1W0VF9wuX0LHidpawPbMjtJ4y9jBxqZ1i3Tr3Q/GTlYElKw5aVhNhQIacFjGpxIh+wBrzMzOstoAB4AAAAADNKnaTwOXhU0szSp2k8Dl4VNLAAAAAAAAAAAAVq0DMkPft6HFlK1aBmSHv29DgFn+ZIm/d0NLKVqz/MkTfu6GllAAAAAAAAAAAAZp89/vvXNLM0+e/33rgaWAAAAAAAAAAAAAh636OTmxuJCFs48XP7WdYmq36OTmxuJCFs48XP7WdYC5AAAAAAAAAAAAAKBaHnaX3CYnF0ojNMluGYUKXaHnaX3CYnF0ojNMluGYUA6wAAAAAAAAAAOSl80zu4fhU6zkpfNM7uH4VApdnmdpjcLiaX8oFnmdpjcLiaX8AAAAAAAAAAABTbR/FyG1/VLkU20fxchtf1QJqqGjknsdiUmCHqho5J7HYlJgAAAAAAAAAAABmlTtJ4HLwqaWZpU7SeBy8KgaWAAAAAAAAAAAAArVoGZIe/b0OFn+ZIm/d0NFoGZIe/b0OFn+ZIm/d0NAsoAAAAAAAAAAAADNK46Tx+RhQ0szSuOk8fkYUNLAAAAAAAAAAAAQ9b9HJzY3EhMEPW/Ryc2NxIBC2ceLn9rOsXIptnHi5/azrFyAAAAAAAAAAAAUC0PO0vuExOL+UC0PO0vuExOAulEZpktwzCh1nJRGaZLcMwodYAAAAAAAAAAAclL5pndw/CpS7PM7TG4XE0ulL5pndw/CpS7PM7TG4XE0C/gAAAAAAAAAAAAKbaP4uQ2v6pNVQ0ck9jsSkLaP4uQ2v6pNVQ0ck9jsSgTAAAAAAAAAAAAADNPnv8AfeuaWZp89/vvXNLAAAAAAAAAAAAVq0DMkPft6HFlK1aBmSHv29DgFn+ZIm/d0NLKVqz/ADJE37uhpZQAAAAAAAAAAAGaVx0nj8jChpZmlcdJ4/IwoBpYAAAAAAAAAAAACHrfo5ObG4kIWzjxc/tZ1iarfo5ObG4kIWzjxc/tZ1gLkAAAAAAAAAAAAAoFoedpfcJicXSiM0yW4ZhQpdoedpfcJicXSiM0yW4ZhQDrAAAAAAAAAAAAAZpU7SeBy8KmlmaVO0ngcvCppYAAAAAAAAAAACm2j+LkNr+qXIpto/i5Da/qgTVUNHJPY7EpMEPVDRyT2OxKTAAAAAAAAAAAADNPnv8AfeuaWZp89/vvXA0sAAAAAAAAAAAABWrQMyQ9+3ocLP8AMkTfu6Gi0DMkPft6HCz/ADJE37uhoFlAAAAAAAAAAAAAZpXHSePyMKGlmaVx0nj8jChpYAAAAAAAAAAADkpfNM7uH4VOs5KXzTO7h+FQKXZ5naY3C4ml/KBZ5naY3C4ml/AAAAAAAAAAAAUC0PO0vuExOL+UC0PO0vuExOAulEZpktwzCh1nJRGaZLcMwodYAAAAAAAAAAADNKnaTwOXhU0szSp2k8Dl4VA0sAAAAAAAAAAAABTbR/FyG1/VJqqGjknsdiUhbR/FyG1/VJqqGjknsdiUCYAAAAAAAAAAAAAZp89/vvXNLM0+e/33rmlgAAAAAAAAAAAIet+jk5sbiQmCHrfo5ObG4kAhbOPFz+1nWLkU2zjxc/tZ1i5AAAAAAAAAAAAM0rjpPH5GFDSzNK46Tx+RhQDSwAAAAAAAAAAAAHJS+aZ3cPwqUuzzO0xuFxNLpS+aZ3cPwqUuzzO0xuFxNAv4AAAADBu7O+SaT+1oP6cUdxj8k059rRv04Q7s75JpP7Wg/pxR3GPyTTn2tG/ThAbyAAAAAAAAAAAAAAAAAAAAAAAAAAAAAAAAAAAAAAAAAAAB+E/MtkpGZmoiXsgQ3RXJ6Goq/wDYDN7VLaqs2eTHuGcWNSFMK1He4pW6+Gi8aLEcvE29PJxr5brlvMgmO61jrEX3PU+E1nk4dIKq/wCkNDIrNqqUhbFadHgz046GsysSfn5lE4Tms4SX8FF4r1c5rU8iX+i49Uyfc4Wcy8BsOLRs5NPRLlixZ2IjneleCrU/BAMu+FpO/VGW/wCud+wfC0nfqjLf9c79hrHwdrNfoON/10f94+DtZr9Bxv8Aro/7wIqw63GYtMrZN0NHoKFR7YEk+bSKyZWIqq2JDZwblan+O+/0G4FGqLZVVGo1LRqTq1RsSVnIsBZZ73TMSJexXNcqXOcqeFjeP0F5AAAAAAAAAAAAAAAAAAAAAAAAAFbtL+TitX2TN/ouLIVu0v5OK1fZM3+i4Dyr3E/yj019ku/WhHs48Y9xP8o9NfZLv1oR7OAAAAVq0DMkPft6HFlK1aBmSHv29DgFn+ZIm/d0NLKVqz/MkTfu6GllAAAAAAAAAAAAZpXHSePyMKGlmaVx0nj8jCgGlgAAAAAAAAAAAAOSl80zu4fhUpdnmdpjcLiaXSl80zu4fhUpdnmdpjcLiaBfwAAAAAAAAAAAAFAtDztL7hMTi6URmmS3DMKFLtDztL7hMTi6URmmS3DMKAdYAAAAAAAABBUpW2g6Lm3Ss7PNZHb/AFMaxz+Dt4KLcZLdqu7PJtxMz9ucTp/jv6V2FXy/q39ILzET9p/jq/VbVqp74L4P/IiftM3sWT2dXCXmsMcqxpLRP+bg40PRp5toKPDlabo+Yju4MGFMQ4j3XX3NRyKq8RtOX9W/pBeYiftL3buPdu3KJt0zPN+kaoUStIKtl/Vv6QXmIn7SRoas1EUzGdBo6cbFitThKxWuYt3nRHIl5QV4l+iOVVRMR3SnrCYABrvQAAAAAKbaP4uQ2v6pcim2j+LkNr+qBNVQ0ck9jsSkwQ9UNHJPY7EpMAAAAAAAAAAAAM0+e/33rmlmafPf771wNLAAAAAAAAAAAAAQ9b9HJzY3EhC2ceLn9rOsTVb9HJzY3EhC2ceLn9rOsBcgAAAAAAAAAAAAGDWl6b0lth/ptNkqnovRH+UhYEMbtL03pLbD/TabJVPReiP8pCwIdFtT5Kx3R+EKemUqADnUwAAAAAAAA5KXzTO7h+FTrOSl80zu4fhUCl2eZ2mNwuJpfygWeZ2mNwuJpfwAAAAAAAAAAAFAtDztL7hMTi/lAtDztL7hMTgLpRGaZLcMwodZyURmmS3DMKHWAAAAAAAAAAAAzSp2k8Dl4VNLM0qdpPA5eFQNLAAAAAAAAAAAAAVq0DMkPft6HCz/ADJE37uhotAzJD37ehws/wAyRN+7oaBZQAAAAAAAAAAAAGafPf771zSzNPnv9965pYAAAAAAAAAAACHrfo5ObG4kJgh636OTmxuJAIWzjxc/tZ1i5FNs48XP7WdYuQAAAAAAAAAAADNK46Tx+RhQ0szSuOk8fkYUA0sAAAAAAAAAAAAByUvmmd3D8KlLs8ztMbhcTS6Uvmmd3D8KlLs8ztMbhcTQL+AAAAAAAAAAAAApto/i5Da/qk1VDRyT2OxKQto/i5Da/qk1VDRyT2OxKBMAAAAAAAAAAAAAM0qdpPA5eFTSzNKnaTwOXhU0sAAAAAAAAAAABWrQMyQ9+3ocWUrVoGZIe/b0OAWf5kib93Q0spWrP8yRN+7oaWUAAAAAAAAAAABmnz3++9c0szT57/feuBpYAAAAAAAAAAAACHrfo5ObG4kIWzjxc/tZ1iarfo5ObG4kIWzjxc/tZ1gLkAAAAAAAAAAAAAoFoedpfcJicXSiM0yW4ZhQpdoedpfcJicXSiM0yW4ZhQDrAAAAAAAAAAA5KXzTO7h+FTrOSl80zu4fhUCl2eZ2mNwuJpfygWeZ2mNwuJpfwAAAAAAAAAAAFNtH8XIbX9UuRTbR/FyG1/VAmqoaOSex2JSYIeqGjknsdiUmAAAAAAAAAAAAGaVO0ngcvCppZmlTtJ4HLwqBpYAAAAAAAAAAAACtWgZkh79vQ4Wf5kib93Q0WgZkh79vQ4Wf5kib93Q0CygAAAAAAAAAAAAM0rjpPH5GFDSzNK46Tx+RhQ0sAAAAAAAAAAABD1v0cnNjcSEwQ9b9HJzY3EgELZx4uf2s6xcim2ceLn9rOsXIAAAAAAAAAAABQLQ87S+4TE4v5QLQ87S+4TE4C6URmmS3DMKHWclEZpktwzCh1gAAAAAAAAAAByUvmmd3D8KlLs8ztMbhcTS6Uvmmd3D8KlLs8ztMbhcTQL+AAAAAAAAAAAAApto/i5Da/qk1VDRyT2OxKQto/i5Da/qk1VDRyT2OxKBMAAAAAAAAAAAAAM0+e/33rmlmafPf771zSwAAAAAAAAAAAFatAzJD37ehxZStWgZkh79vQ4BZ/mSJv3dDSylas/zJE37uhpZQAAAAAAAAAAAGaVx0nj8jChpZmlcdJ4/IwoBpYAAAAAAAAAAAACHrfo5ObG4kIWzjxc/tZ1iarfo5ObG4kIWzjxc/tZ1gLkAAAAAAAAAAAAAoFoedpfcJicXSiM0yW4ZhQpdoedpfcJicXSiM0yW4ZhQDrAAAAAAAAAAAAAZpU7SeBy8KmlmaVO0ngcvCppYAAAAAAAAAAACm2j+LkNr+qXIpto/i5Da/qgTVUNHJPY7EpMEPVDRyT2OxKTAAAAAAAAAAAADNPnv9965pZmnz3++9cDSwAAAAAAAAAAAAFatAzJD37ehws/zJE37uhotAzJD37ehws/zJE37uhoFlAAAAAAAAAAAAAZpXHSePyMKGlmaVx0nj8jChpYAAAAAAAAAAADkpfNM7uH4VOs5KXzTO7h+FQKXZ5naY3C4ml/KBZ5naY3C4ml/AAAAAAAAAAAAUC0PO0vuExOL+UC0PO0vuExOAulEZpktwzCh1nJRGaZLcMwodYAAAAAAAAAAADNKnaTwOXhU0szSp2k8Dl4VA0sAAAAAAAAAAAABTbR/FyG1/VJqqGjknsdiUhbR/FyG1/VJqqGjknsdiUCYAAAAAAAAAAAAAZp89/vvXNLM0+e/33rmlgAAAAAAAAAAAIet+jk5sbiQmCHrfo5ObG4kAhbOPFz+1nWLkU2zjxc/tZ1i5AAAAAAAAAAAAM0rjpPH5GFDSzNK46Tx+RhQDSwAAAAAAAAAAAAHJS+aZ3cPwqUuzzO0xuFxNLpS+aZ3cPwqUuzzO0xuFxNAv4AAAADBu7O+SaT+1oP6cUdxj8k059rRv04Q7s75JpP7Wg/pxR3GPyTTn2tG/ThAbyAAAAAAAAAAAAAAAAAAAAAAAAAAAAAAAAAAAAAAAAAAB+M7LsnJOPLRb+9xobobrvMqXL0n7ADxl3McVKj240rVynrpebjQYtHsV3Eixmva5ERfM5Grd5723eE9mnzjtItEn6+03LUxPUbRtH0pBRGrM0e2JDfEu/pV3Ce7jb5FS5fTxJdd6J7pev1H0dAlYjqLnnQm8Hv8ANS7liPT/ANStciKvpu2ge5QeJfhR171Sgf8Apon8g+FHXvVKB/6aJ/IB7aB537na2astoldZ2iaegUZDlYNHvmmrKwXsdw0iQmpeqvXiuevk8x6IAAAAAAAAAAAAAAAAAAAAAAAAAFbtL+TitX2TN/ouLIVu0v5OK1fZM3+i4Dyr3E/yj019ku/WhHs48Y9xP8o9NfZLv1oR7OAAAAVq0DMkPft6HFlK1aBmSHv29DgFn+ZIm/d0NLKVqz/MkTfu6GllAAAAAAAAAAAAZpXHSePyMKGlmaVx0nj8jCgGlgAAAAAAAAAAAAOSl80zu4fhUpdnmdpjcLiaXSl80zu4fhUpdnmdpjcLiaBfwAAAAAAAAAAAAFAtDztL7hMTi6URmmS3DMKFLtDztL7hMTi6URmmS3DMKAdYAAAAAAAB5zrQqrWallVb191xcanow85Vn0lpb/NxsanRej3xK+5CtaEswptURfdFH84/9o/2YU3rFH84/wDabI3+lNh/pq78yvrHB7yIefqNqrP0hPMlIESXSI6+5XuVE4kv83oJz/ZhTesUfzj/ANpNVO0ngcvCppY37lfWOByIYlSFnVLyMhMzcaPIrDgQ3RXI2I5VVGpet3xfQclmaqldqNuXw98/TcbHWzRel/8AKRcCmN2aab0btifpuLTFzLmXh3qrv6RP4RmNJhvIAOTZAAAAAAKbaP4uQ2v6pcim2j+LkNr+qBNVQ0ck9jsSkwQ9UNHJPY7EpMAAAAAAAAAAAAM0+e/33rmlmafPf771wNLAAAAAAAAAAAAAQ9b9HJzY3EhC2ceLn9rOsTVb9HJzY3EhC2ceLn9rOsBcgAAAAAAAAAAAAGDWl6b0lth/ptNkqnovRH+UhYEMbtL03pLbD/TabJVPReiP8pCwIdFtT5Kx3R+EKemUqADnUwAAAAAAAA5KXzTO7h+FTrOSl80zu4fhUCl2eZ2mNwuJpfygWeZ2mNwuJpfwAAAAAAAAAAAFAtDztL7hMTi/lAtDztL7hMTgLpRGaZLcMwodZyURmmS3DMKHWAAAAAAAAAAAAzSp2k8Dl4VNLM0qdpPA5eFQNLAAAAAAAAAAAAAVq0DMkPft6HCz/MkTfu6Gi0DMkPft6HCz/MkTfu6GgWUAAAAAAAAAAAABmnz3++9c0szT57/feuaWAAAAAAAAAAAAh636OTmxuJCYIet+jk5sbiQCFs48XP7WdYuRTbOPFz+1nWLkAAAAAAAAAAAAzSuOk8fkYUNLM0rjpPH5GFANLAAAAAAAAAAAAAclL5pndw/CpS7PM7TG4XE0ulL5pndw/CpS7PM7TG4XE0C/gAAAAAAAAAAAAKbaP4uQ2v6pNVQ0ck9jsSkLaP4uQ2v6pNVQ0ck9jsSgTAAAAAAAAAAAAADNKnaTwOXhU0szSp2k8Dl4VNLAAAAAAAAAAAAVq0DMkPft6HFlK1aBmSHv29DgFn+ZIm/d0NLKVqz/ADJE37uhpZQAAAAAAAAAAAGafPf771zSzNPnv9964GlgAAAAAAAAAAAAIet+jk5sbiQhbOPFz+1nWJqt+jk5sbiQhbOPFz+1nWAuQAAAAAAAAAAAACgWh52l9wmJxdKIzTJbhmFCl2h52l9wmJxdKIzTJbhmFAOsAAAAAAAAAADkpfNM7uH4VOs5KXzTO7h+FQKXZ5naY3C4ml/KBZ5naY3C4ml/AAAAAAAAAAAAU20fxchtf1S5FNtH8XIbX9UCaqho5J7HYlJgh6oaOSex2JSYAAAAAAAAAAAAZpU7SeBy8KmlmaVO0ngcvCoGlgAAAAAAAAAAAAK1aBmSHv29DhZ/mSJv3dDRaBmSHv29DhZ/mSJv3dDQLKAAAAAAAAAAAAAzSuOk8fkYUNLM0rjpPH5GFDSwAAAAAAAAAAAEPW/Ryc2NxITBD1v0cnNjcSAQtnHi5/azrFyKbZx4uf2s6xcgAAAAAAAAAAAFAtDztL7hMTi/lAtDztL7hMTgLpRGaZLcMwodZyURmmS3DMKHWAAAAAAAAAAAHJS+aZ3cPwqUuzzO0xuFxNLpS+aZ3cPwqUuzzO0xuFxNAv4AAAAAAAAAAAACm2j+LkNr+qTVUNHJPY7EpC2j+LkNr+qTVUNHJPY7EoEwAAAAAAAAAAAAAzT57/feuaWZp89/vvXNLAAAAAAAAAAAAVq0DMkPft6HFlK1aBmSHv29DgFn+ZIm/d0NLKVqz/MkTfu6GllAAAAAAAAAAAAZpXHSePyMKGlmaVx0nj8jCgGlgAAAAAAAAAAAAIet+jk5sbiQhbOPFz+1nWJqt+jk5sbiQhbOPFz+1nWAuQAAAAAAAAAAAACgWh52l9wmJxdKIzTJbhmFCl2h52l9wmJxdKIzTJbhmFAOsAAAAAAAAAAAABmlTtJ4HLwqaWZpU7SeBy8KmlgAAAAAAAAAAAKbaP4uQ2v6pcim2j+LkNr+qBNVQ0ck9jsSkwQ9UNHJPY7EpMAAAAAAAAAAAAM0+e/33rmlmafPf771wNLAAAAAAAAAAAAAVq0DMkPft6HCz/MkTfu6Gi0DMkPft6HCz/MkTfu6GgWUAAAAAAAAAAAABmlcdJ4/IwoaWZpXHSePyMKGlgAAAAAAAAAAAOSl80zu4fhU6zkpfNM7uH4VApdnmdpjcLiaX8oFnmdpjcLiaX8AAAAAAAAAAABQLQ87S+4TE4v5QLQ87S+4TE4C6URmmS3DMKHWclEZpktwzCh1gAAAAAAAAAAAM0qdpPA5eFTSzNKnaTwOXhUDSwAAAAAAAAAAAAFNtH8XIbX9UmqoaOSex2JSFtH8XIbX9UmqoaOSex2JQJgAAAAAAAAAAAABmnz3++9c0szT57/feuaWAAAAAAAAAAAAh636OTmxuJCYIet+jk5sbiQCFs48XP7WdYuRTbOPFz+1nWLkAAAAAAAAAAAAzSuOk8fkYUNLM0rjpPH5GFANLAAAAAAAAAAAAAclL5pndw/CpS7PM7TG4XE0ulL5pndw/CpS7PM7TG4XE0C/gAAAAMG7s75JpP7Wg/pxR3GPyTTn2tG/ThDuzvkmk/taD+nFHcY/JNOfa0b9OEBvIAAAAAAAAAAAAAAAAAAAAAAAAAAAAAAAAAAAAAAAAAAA88d0RbPWSzquslRNBS1FxZaNR7JpyzUF73cNYkVqoiteiXXMTyecy74UtetRq/8A9NF/lA9Sf7KqhfVChP8ApGdg/wBlVQvqhQn/AEjOw8t/Clr1qNX/APpov8o+FLXrUav/APTRf5QPUn+yqoX1QoT/AKRnYP8AZVUL6oUJ/wBIzsPLrO6mryjkV1H1ecnmWWi/ymiWed1FR1JzsKSrnRraKdEVGpOyz1fBRV/xtX4zU9N7vTd4QNxq9UqrNW5185QFBUdR00+GsJ0WWgNY5WKqKrVVPJe1F/shYT+IMWHHgw4sCIyJCiNR7HsW9rkXjRUVPCh/YAAAAAAAAAAAAAAAAAAAAAAAAArdpfycVq+yZv8ARcWQrdpfycVq+yZv9FwHlXuJ/lHpr7Jd+tCPZx4x7if5R6a+yXfrQj2cAAAArVoGZIe/b0OLKVq0DMkPft6HALP8yRN+7oaWUrVn+ZIm/d0NLKAAAAAAAAAAAAzSuOk8fkYUNLM0rjpPH5GFANLAAAAAAAAAAAAAclL5pndw/CpS7PM7TG4XE0ulL5pndw/CpS7PM7TG4XE0C/gAAAAAAAAAAAAKBaHnaX3CYnF0ojNMluGYUKXaHnaX3CYnF0ojNMluGYUA6wAAAAAAADzlWfSWlv8ANxsano085Vn0lpb/ADcbGp0Xo98SvuQrejG/0psP9P8AG/0psP8ATnU2aVO0ngcvCppZmlTtJ4HLwqaWBFVs0Xpf/KRcCmN2aab0btifpuNkrZovS/8AlIuBTG7NNN6N2xP03HRbL+Sv90/hCrphvIAOdTAAAAAApto/i5Da/qlyKbaP4uQ2v6oE1VDRyT2OxKTBD1Q0ck9jsSkwAAAAAAAAAAAAzT57/feuaWZp89/vvXA0sAAAAAAAAAAAABD1v0cnNjcSELZx4uf2s6xNVv0cnNjcSELZx4uf2s6wFyAAAAAAAAAAAAAYNaXpvSW2H+m02Sqei9Ef5SFgQxu0vTektsP9NpslU9F6I/ykLAh0W1PkrHdH4Qp6ZSoAOdTAAAAAAAADkpfNM7uH4VOs5KXzTO7h+FQKXZ5naY3C4ml/KBZ5naY3C4ml/AAAAAAAAAAAAUC0PO0vuExOL+UC0PO0vuExOAulEZpktwzCh1nJRGaZLcMwodYAAAAAAAAAAADNKnaTwOXhU0szSp2k8Dl4VA0sAAAAAAAAAAAABWrQMyQ9+3ocLP8AMkTfu6Gi0DMkPft6HCz/ADJE37uhoFlAAAAAAAAAAAAAZp89/vvXNLM0+e/33rmlgAAAAAAAAAAAIet+jk5sbiQmCHrfo5ObG4kAhbOPFz+1nWLkU2zjxc/tZ1i5AAAAAAAAAAAAM0rjpPH5GFDSzNK46Tx+RhQDSwAAAAAAAAAAAAHJS+aZ3cPwqUuzzO0xuFxNLpS+aZ3cPwqUuzzO0xuFxNAv4AAAAAAAAAAAACm2j+LkNr+qTVUNHJPY7EpC2j+LkNr+qTVUNHJPY7EoEwAAAAAAAAAAAAAzSp2k8Dl4VNLM0qdpPA5eFTSwAAAAAAAAAAAFatAzJD37ehxZStWgZkh79vQ4BZ/mSJv3dDSylas/zJE37uhpZQAAAAAAAAAAAGafPf771zSzNPnv9964GlgAAAAAAAAAAAAIet+jk5sbiQhbOPFz+1nWJqt+jk5sbiQhbOPFz+1nWAuQAAAAAAAAAAAACgWh52l9wmJxdKIzTJbhmFCl2h52l9wmJxdKIzTJbhmFAOsAAAAAAAAAADkpfNM7uH4VOs5KXzTO7h+FQKXZ5naY3C4ml/KBZ5naY3C4ml/AAAAAAAAAAAAU20fxchtf1S5FNtH8XIbX9UCaqho5J7HYlJgh6oaOSex2JSYAAAAAAAAAAAAZpU7SeBy8KmlmaVO0ngcvCoGlgAAAAAAAAAAAAK1aBmSHv29DhZ/mSJv3dDRaBmSHv29DhZ/mSJv3dDQLKAAAAAAAAAAAAAzSuOk8fkYUNLM0rjpPH5GFDSwAAAAAAAAAAAEPW/Ryc2NxITBD1v0cnNjcSAQtnHi5/azrFyKbZx4uf2s6xcgAAAAAAAAAAAFAtDztL7hMTi/lAtDztL7hMTgLpRGaZLcMwodZyURmmS3DMKHWAAAAAAAAAAAHJS+aZ3cPwqUuzzO0xuFxNLpS+aZ3cPwqUuzzO0xuFxNAv4AAAAAAAAAAAACm2j+LkNr+qTVUNHJPY7EpC2j+LkNr+qTVUNHJPY7EoEwAAAAAAAAAAAAAzT57/feuaWZp89/vvXNLAAAAAAAAAAAAVq0DMkPft6HFlK1aBmSHv29DgFn+ZIm/d0NLKVqz/MkTfu6GllAAAAAAAAAAAAZpXHSePyMKGlmaVx0nj8jCgGlgAAAAAAAAAAAAIet+jk5sbiQhbOPFz+1nWJqt+jk5sbiQhbOPFz+1nWAuQAAAAAAAAAAAACgWh52l9wmJxdKIzTJbhmFCl2h52l9wmJxdKIzTJbhmFAOsAAAAAAAAAAAABmlTtJ4HLwqaWZpU7SeBy8KmlgAAAAAAAAAAAKbaP4uQ2v6pcim2j+LkNr+qBNVQ0ck9jsSkwQ9UNHJPY7EpMAAAAAAAAAAAAM0+e/33rmlmafPf771wNLAAAAAAAAAAAAAVq0DMkPft6HCz/MkTfu6Gi0DMkPft6HCz/MkTfu6GgWUAAAAAAAAAAAABmlcdJ4/IwoaWZpXHSePyMKGlgAAAAAAAAAAAOSl80zu4fhU6zkpfNM7uH4VApdnmdpjcLiaX8oFnmdpjcLiaX8AAAAAAAAAAABQLQ87S+4TE4v5QLQ87S+4TE4C6URmmS3DMKHWclEZpktwzCh1gAAAAAAAAAAAM0qdpPA5eFTSzNKnaTwOXhUDSwAAAAAAAAAAAAFNtH8XIbX9UmqoaOSex2JSFtH8XIbX9UmqoaOSex2JQJgAAAAAAAAAAAABmnz3++9c0szT57/feuaWAAAAAAAAAAAAh636OTmxuJCYIet+jk5sbiQCFs48XP7WdYuRTbOPFz+1nWLkAAAAAAAAAAAAzSuOk8fkYUNLM0rjpPH5GFANLAAAAAAAAAAAAAclL5pndw/CpS7PM7TG4XE0ulL5pndw/CpS7PM7TG4XE0C/gAAAAMG7s75JpP7Wg/pxR3GPyTTn2tG/ThDuzvkmk/taD+nFHcY/JNOfa0b9OEBvIAAAAAAAAAAAAAAAAAAAAAAAAAAAAAAAAAAAAAAAAAArFaKgVVrVSEOerFQkpSE3DhJBbFjIqqjEVVRvh8F7nL/ch/wDY3Z59U6N9Ve0v4AoH+xuzz6p0b6q9o/2N2efVOjfVXtL+AM+iWMWdxGK11VKPRF/wo5q/iimK259zxRtGVfnKwVFSPB9xsWNMUc+IsRqw043Ohude5FRL1VFVb08Fypcvqs/mLDZGhPhRWo+G9qtc1fAqL4UA84dxvXiYpWhaQqpSMZYsSjWpHk3OdeveHLc5mxrrrv8Anu8iHpE8RdyU5Za2uNBl3XwXScxDcvnYjmqn+rWnt0AAAAAAAAAAAAAAAAAAAAAAAAAVu0v5OK1fZM3+i4shW7S/k4rV9kzf6LgPKvcT/KPTX2S79aEezjxj3E/yj019ku/WhHs4AAABWrQMyQ9+3ocWUrVoGZIe/b0OAWf5kib93Q0spWrP8yRN+7oaWUAAAAAAAAAAABmlcdJ4/IwoaWZpXHSePyMKAaWAAAAAAAAAAAAA5KXzTO7h+FSl2eZ2mNwuJpdKXzTO7h+FSl2eZ2mNwuJoF/AAAAAAAAAAAAAUC0PO0vuExOLpRGaZLcMwoUu0PO0vuExOLpRGaZLcMwoB1gAAAAAAAHnKs+ktLf5uNjU9GnnKs+ktLf5uNjU6L0e+JX3IVvRjf6U2H+n+N/pTYf6c6mzSp2k8Dl4VNLM0qdpPA5eFTSwIqtmi9L/5SLgUxuzTTejdsT9NxslbNF6X/wApFwKY3ZppvRu2J+m46LZfyV/un8IVdMN5ABzqYAAAAAFNtH8XIbX9UuRTbR/FyG1/VAmqoaOSex2JSYIeqGjknsdiUmAAAAAAAAAAAAGafPf771zSzNPnv9964GlgAAAAAAAAAAAAIet+jk5sbiQhbOPFz+1nWJqt+jk5sbiQhbOPFz+1nWAuQAAAAAAAAAAAADBrS9N6S2w/02myVT0Xoj/KQsCGN2l6b0lth/ptNkqnovRH+UhYEOi2p8lY7o/CFPTKVABzqYAAAAAAAAclL5pndw/Cp1nJS+aZ3cPwqBS7PM7TG4XE0v5QLPM7TG4XE0v4AAAAAAAAAAACgWh52l9wmJxfygWh52l9wmJwF0ojNMluGYUOs5KIzTJbhmFDrAAAAAAAAAAAAZpU7SeBy8KmlmaVO0ngcvCoGlgAAAAAAAAAAAAK1aBmSHv29DhZ/mSJv3dDRaBmSHv29DhZ/mSJv3dDQLKAAAAAAAAAAAAAzT57/feuaWZp89/vvXNLAAAAAAAAAAAAQ9b9HJzY3EhMEPW/Ryc2NxIBC2ceLn9rOsXIptnHi5/azrFyAAAAAAAAAAAAZpXHSePyMKGlmaVx0nj8jCgGlgAAAAAAAAAAAAOSl80zu4fhUpdnmdpjcLiaXSl80zu4fhUpdnmdpjcLiaBfwAAAAAAAAAAAAFNtH8XIbX9UmqoaOSex2JSFtH8XIbX9UmqoaOSex2JQJgAAAAAAAAAAAABmlTtJ4HLwqaWZpU7SeBy8KmlgAAAAAAAAAAAK1aBmSHv29DiylatAzJD37ehwCz/MkTfu6GllK1Z/mSJv3dDSygAAAAAAAAAAAM0+e/33rmlmafPf771wNLAAAAAAAAAAAAAQ9b9HJzY3EhC2ceLn9rOsTVb9HJzY3EhC2ceLn9rOsBcgAAAAAAAAAAAAFAtDztL7hMTi6URmmS3DMKFLtDztL7hMTi6URmmS3DMKAdYAAAAAAAAAAHJS+aZ3cPwqdZyUvmmd3D8KgUuzzO0xuFxNL+UCzzO0xuFxNL+AAAAAAAAAAAApto/i5Da/qlyKbaP4uQ2v6oE1VDRyT2OxKTBD1Q0ck9jsSkwAAAAAAAAAAAAzSp2k8Dl4VNLM0qdpPA5eFQNLAAAAAAAAAAAAAVq0DMkPft6HCz/MkTfu6Gi0DMkPft6HCz/MkTfu6GgWUAAAAAAAAAAAABmlcdJ4/IwoaWZpXHSePyMKGlgAAAAAAAAAAAIet+jk5sbiQmCHrfo5ObG4kAhbOPFz+1nWLkU2zjxc/tZ1i5AAAAAAAAAAAAKBaHnaX3CYnF/KBaHnaX3CYnAXSiM0yW4ZhQ6zkojNMluGYUOsAAAAAAAAAAAOSl80zu4fhUpdnmdpjcLiaXSl80zu4fhUpdnmdpjcLiaBfwAAAAAAAAAAB/jl4LVVfIl55/8AhWVL+iKxcxA/lA0+0fxchtf1Saqho5J7HYlPO1bO6SqnTDZZJajKdZ3pXKvfIUFPDd4Loi+YkKB7p+p9H0TLysaiqwOiQ0VFVkGCqcaqvli+kD0iDHahd0FVeu1bJCr9F0dTUGcnFekN8xChJDTgsc9b1bEVfA1fJ4TYgAAAAAAAAAAAzT57/feuaWZp89/vvXNLAAAAAAAAAAAAVq0DMkPft6HFlK1aBmSHv29DgFn+ZIm/d0NLKVqz/MkTfu6GllAAAAAAAAAAAAZpXHSePyMKGlmaVx0nj8jCgGlgAAAAAAAAAAAAIet+jk5sbiQhbOPFz+1nWJqt+jk5sbiQhbOPFz+1nWAuQAAAAAAAAAAAACgWh52l9wmJxdKIzTJbhmFCl2h52l9wmJxdKIzTJbhmFAOsAAAAAAAAAAAABmlTtJ4HLwqaWZpU7SeBy8KmlgAAAAAAAAAAAKbaP4uQ2v6pcim2j+LkNr+qBNVQ0ck9jsSkwQ9UNHJPY7EpMAAAAAAAAAAAAM0+e/33rmlmafPf771wNLAAAAAAAAAAAAAVq0DMkPft6HCz/MkTfu6Gi0DMkPft6HCz/MkTfu6GgWUAAAAAAAAAAAABmlcdJ4/IwoaWZpXHSePyMKGlgAAAAAAAAAAAOSl80zu4fhU6zkpfNM7uH4VApdnmdpjcLiaX8oFnmdpjcLiaX8AAAAAAAAAAABQLQ87S+4TE4v5QLQ87S+4TE4C6URmmS3DMKHWclEZpktwzCh1gAAAAAAAAAAAM0qdpPA5eFTSzNKnaTwOXhUDSwAAAAAAAAAAAAFNtH8XIbX9UmqoaOSex2JSFtH8XIbX9UmqoaOSex2JQJgAAAAAAAAAAAABmnz3++9c0szT57/feuaWAAAAAAAAAAAAh636OTmxuJCYIet+jk5sbiQCFs48XP7WdYuRTbOPFz+1nWLkAAAAAAAAAAAAzSuOk8fkYUNLM0rjpPH5GFANLAAAAAAAAAAAAAclL5pndw/CpS7PM7TG4XE0ulL5pndw/CpS7PM7TG4XE0C/gAAAAMG7s75JpP7Wg/pxR3GPyTTn2tG/ThDuzvkmk/taD+nFHcY/JNOfa0b9OEBvIAAAAAAAAAAAAAAAAAAAAAAAAAAAAAAAAAAAAAAAAAAA8o91hGrhDtFo5KsxKfbJ+9UNXpR7oyQ++d+jX38Di4V3B9N1xi3um0z/z65evMgfRcHzo902mf+fXL15ke6bTP/Prl68yB9FzLrdbUaMqFVedgQpuFErFMwnQ5SVY5FexzkuSI9P+FqX38fhuuT0eOFiWlx072r64xEdxcFVmVv8A7FkqHYLXettIMiUnIx6FkHOvjTdINVsS7y8GGvx3LtuT0gXruKKuRo1YacrJEYqS0vLpIwnKnE6I9zXuu9KNal//ADoeuiCqRVajKmVak6EoSEsOUl2/1O43xHL/AFPcvlcq9icSIhOgAAAAAAAAAAAAAAAAAAAAAAAACt2l/JxWr7Jm/wBFxZCt2l/JxWr7Jm/0XAeVe4n+Uemvsl360I9nHjHuJ/lHpr7Jd+tCPZwAAACtWgZkh79vQ4spWrQMyQ9+3ocAs/zJE37uhpZStWf5kib93Q0soAAAAAAAAAAADNK46Tx+RhQ0szSuOk8fkYUA0sAAAAAAAAAAAAByUvmmd3D8KlLs8ztMbhcTS6Uvmmd3D8KlLs8ztMbhcTQL+AAAAAAAAAAAAAoFoedpfcJicXSiM0yW4ZhQpdoedpfcJicXSiM0yW4ZhQDrAAAAAAAAPOVZ9JaW/wA3GxqejTzlWfSWlv8ANxsanRej3xK+5Ct6Mb/Smw/0/wAb/Smw/wBOdTZpU7SeBy8KmlmaVO0ngcvCppYEVWzRel/8pFwKY3ZppvRu2J+m42Stmi9L/wCUi4FMbs003o3bE/TcdFsv5K/3T+EKumG8gA51MAAAAACm2j+LkNr+qXIpto/i5Da/qgTVUNHJPY7EpMEPVDRyT2OxKTAAAAAAAAAAAADNPnv9965pZmnz3++9cDSwAAAAAAAAAAAAEPW/Ryc2NxIQtnHi5/azrE1W/Ryc2NxIQtnHi5/azrAXIAAAAAAAAAAVi1KZjydmlbJmUjRYEzBoqaiQosJ6texyQnKjmqnGiovHeh8+v9oddPrfWL8zj/uPpYqXpcvgP572z/A38APmPM1rrFNRnRpmnqWjRnf1PiTkRzl8nGqqdkKv9cYMJkOFWysDIbERrWNpKMiNRPAiJwuI9w1xhsynj/Eb/wAHk/8AShpfe2f4G/gSmuqY0mR5E7kWtVYactLn5amqepakZZtFRYjYU3ORIzEckWCiORHKqX3KqX+lT16f4jWtW9rURfQh/pEAAAAAAAADkpfNM7uH4VOs5KXzTO7h+FQKXZ5naY3C4ml/KBZ5naY3C4ml/AAAAAAAAAAAAUC0PO0vuExOL+UC0PO0vuExOAulEZpktwzCh1nJRGaZLcMwodYAAAAAAAAAAADNKnaTwOXhU0szSp2k8Dl4VA0sAAAAAAAAAAAABWrQMyQ9+3ocLP8AMkTfu6Gi0DMkPft6HCz/ADJE37uhoFlAAAAAAAAAAAAAZp89/vvXNLM0+e/33rmlgAAAAAAAAAAAIet+jk5sbiQmCHrfo5ObG4kAhbOPFz+1nWLkU2zjxc/tZ1i5AAAAAAAAAAAAM0rjpPH5GFDSzNK46Tx+RhQDSwAAAAAAAAAAAAHJS+aZ3cPwqUuzzO0xuFxNLpS+aZ3cPwqUuzzO0xuFxNAv4AAAAAAAAAAAACm2j+LkNr+qTVUNHJPY7EpC2j+LkNr+qTVUNHJPY7EoEwAAAAAAAAAAAAAzSp2k8Dl4VNLM0qdpPA5eFTSwAAAAAAAAAAAFatAzJD37ehxZStWgZkh79vQ4BZ/mSJv3dDSylas/zJE37uhpZQAAAAAAAAAAAGafPf771zSzNPnv9964GlgAAAAAAAAAAAAIet+jk5sbiQhbOPFz+1nWJqt+jk5sbiQhbOPFz+1nWAuQAAAAAAAAAAAACgWh52l9wmJxdKIzTJbhmFCl2h52l9wmJxdKIzTJbhmFAOsAAAAAAAAAADkpfNM7uH4VOs5KXzTO7h+FQKXZ5naY3C4ml/KBZ5naY3C4ml/AAAAAAAAAAAAU20fxchtf1S5FNtH8XIbX9UCaqho5J7HYlJgh6oaOSex2JSYAAAAAAAAAAAAZpU7SeBy8KmlmaVO0ngcvCoGlgAAAAAAAAAAAAK1aBmSHv29DhZ/mSJv3dDRaBmSHv29DhZ/mSJv3dDQLKAAAAAAAAAAAAAzSuOk8fkYUNLM0rjpPH5GFDSwAAAAAAAAAAAEPW/Ryc2NxITBD1v0cnNjcSAQtnHi5/azrFyKbZx4uf2s6xcgAAAAAAAAAAAFAtDztL7hMTi/lAtDztL7hMTgLpRGaZLcMwodZyURmmS3DMKHWAAAAAAAD/HrwWqvmS8D/AEGWLatE8lEN/wCo/wDyT+H2rR1u4FFQk898ZV/7FlOycuOmjxjzVt7a+JYrm3cr0mPtPk0ul80zu4fhUpdnmdpjcLiaQM3afNTErGgrRsFqRGOZf3xeK9LvMQ1AVzj0PNRIzZSFFV7OBcrlS7jRf+x5unK6vjHmx78wev4T5N2Bk/8AtVmvouBzq9h/bbVo13xqJhqvnSOqdUbpyur4x5m/MHr+E+TVQVCpVdYdZZuNKuk3S0eHD76lz+G1zb0RfIly3qhbzTvWK7FfIuRpK0orpuUxXT0SAAxJAAA/x6cJqp50uPKnwR3/AF0b+V//AJ49WADxXXXuc3VYWTRa0NmvdHD/AP6DgcHg8H/7ot/9R1VN7mh9ZKNizaVrbLd7jLC4Hvfw77mot9/fU85vNtn9VDbI3UJSxrRqb/zbsDC5rxLUbOpvxH/lM9PP9Z/ojr/5aM6su7nR1Rq90XWNa0NnkkliL7n9wd74fDhvZ/V3xbruFf4PIeggCmSAAAAAAAAAABmnz3++9c0szT57/feuaWAAAAAAAAAAAArVoGZIe/b0OLKVq0DMkPft6HALP8yRN+7oaWUrVn+ZIm/d0NLKAAAAAAAAAAAAzSuOk8fkYUNLM0rjpPH5GFANLAAAAAAAAAAAAAQ9b9HJzY3EhC2ceLn9rOsTVb9HJzY3EhC2ceLn9rOsBcgAAAAAAAAAAAAFAtDztL7hMTi6URmmS3DMKFLtDztL7hMTi6URmmS3DMKAdYAAAAAAAAAAAADNKnaTwOXhU0szSp2k8Dl4VNLAAAAAAAAAAAAU20fxchtf1S5FNtH8XIbX9UCaqho5J7HYlJgh6oaOSex2JSYAAAAAAAAAAAAZp89/vvXNLM0+e/33rgaWAAAAAAAAAAAAArVoGZIe/b0OFn+ZIm/d0NFoGZIe/b0OFn+ZIm/d0NAsoAAAAAAAAAAAADNK46Tx+RhQ0szSuOk8fkYUNLAAAAAAAAAAAAclL5pndw/Cp1nJS+aZ3cPwqBS7PM7TG4XE0v5QLPM7TG4XE0v4AAAAAAAAAAACgWh52l9wmJxfygWh52l9wmJwF0ojNMluGYUOs5KIzTJbhmFDrAAAAAAAAAAAAZpU7SeBy8KmlmaVO0ngcvCoGlgAAAAAAAAAAAAKbaP4uQ2v6pNVQ0ck9jsSkLaP4uQ2v6pNVQ0ck9jsSgTAAAAAAAAAAAAADNPnv9965pZmnz3++9c0sAAAAAAAAAAABD1v0cnNjcSEwQ9b9HJzY3EgELZx4uf2s6xcim2ceLn9rOsXIAAAAAAAAAAABmlcdJ4/IwoaWZpXHSePyMKAaWAAAAAAAAAAAAA5KXzTO7h+FSl2eZ2mNwuJpdKXzTO7h+FSl2eZ2mNwuJoF/AAAAAYN3Z3yTSf2tB/TijuMfkmnPtaN+nCHdnfJNJ/a0H9OKO4x+Sac+1o36cIDeQAAAAAAAAAAAAAAAAAAAAAAAAAAAAAAAAAAAAAAAAAAAAAAAAAAAAAAAAAAAPF/dQ16rJRlrc7R9CVhpijpWWloDFgyk7Egs4Ss4arwWuRL/jJxge0AfP8Aattzmo5q2kKipeip7u4z/f8A+d//APkn/wCvgPf4PNXct/7Qcq6Xy5yr9xe4v9z78e6O998743+nvvFwrr/Bx3HoylJ+VoqjZqkKQjNgScrCdGjRX+BjGpeqr/ZAOkHiKv1uldK+1i96qkOnaOkYsTvcrLyKL7qj+Zznt+Mi+W5qoiJ4b7rz8HWV22tl/d/Bpfvt3DuSmGrF/Dvl9/o8IHuQHiOzy3iuNSKwJRddnzlJUfDid6moE61fdUv51a53xlVP8Lr7/Rfee1KNnZakqPlp6QjMjykzDbGgxWLxPY5L0VNqKB0AAAAABW7S/k4rV9kzf6LiyFbtL+TitX2TN/ouA8q9xP8AKPTX2S79aEezjxj3E/yj019ku/WhHs4AAABWrQMyQ9+3ocWUrVoGZIe/b0OAWf5kib93Q0spWrP8yRN+7oaWUAAAAAAAAAAABmlcdJ4/IwoaWZpXHSePyMKAaWAAAAAAAAAAAAA5KXzTO7h+FSl2eZ2mNwuJpdKXzTO7h+FSl2eZ2mNwuJoF/AAAAAAAAAAAAAUC0PO0vuExOLpRGaZLcMwoUu0PO0vuExOLpRGaZLcMwoB1gAAAAAAAHnKs+ktLf5uNjU9GnnKs+ktLf5uNjU6L0e+JX3IVvRjf6U2H+n+N/pTYf6c6mzSp2k8Dl4VNLM0qdpPA5eFTSwIqtmi9L/5SLgUxuzTTejdsT9NxslbNF6X/AMpFwKY3ZppvRu2J+m46LZfyV/un8IVdMN5ABzqYAAAAAFNtH8XIbX9UuRTbR/FyG1/VAmqoaOSex2JSYIeqGjknsdiUmAAAAAAAAAAAAGafPf771zSzNPnv9964GlgAAAAAAAAAAAAIet+jk5sbiQhbOPFz+1nWJqt+jk5sbiQhbOPFz+1nWAuQAAAAAAAAAAAADNK46Tx+RhQ0szSuOk8fkYUNLAAAAAAAAAAAAclL5pndw/Cp1nJS+aZ3cPwqBS7PM7TG4XE0v5QLPM7TG4XE0v4AAAAAAAAAAACgWh52l9wmJxfygWh52l9wmJwF0ojNMluGYUOs5KIzTJbhmFDrAAAAAAAAAAAAZpU7SeBy8KmlmaVO0ngcvCoGlgAAAAAAAAAAAAK1aBmSHv29DhZ/mSJv3dDRaBmSHv29DhZ/mSJv3dDQLKAAAAAAAAAAAAAzT57/AH3rmlmafPf771zSwAAAAAAAAAAAEPW/Ryc2NxITBD1v0cnNjcSAQtnHi5/azrFyKbZx4uf2s6xcgAAAAAAAAAAAGaVx0nj8jChpZmlcdJ4/IwoBpYAAAAAAAAAAAADkpfNM7uH4VKXZ5naY3C4ml0pfNM7uH4VKXZ5naY3C4mgX8AAAAAAAAAAAABTbR/FyG1/VJqqGjknsdiUhbR/FyG1/VJqqGjknsdiUCYAAAAAAAAAAAAAZpU7SeBy8KmlmaVO0ngcvCppYAAAAAAAAAAACtWgZkh79vQ4spWrQMyQ9+3ocAs/zJE37uhpZStWf5kib93Q0soAAAAAAAAAAADNPnv8AfeuaWZp89/vvXA0sAAAAAAAAAAAABD1v0cnNjcSELZx4uf2s6xNVv0cnNjcSELZx4uf2s6wFyAAAAAAAAAAAAAUC0PO0vuExOLpRGaZLcMwoUu0PO0vuExOLpRGaZLcMwoB1gAAAAAAAAAAclL5pndw/Cp1nJS+aZ3cPwqBS7PM7TG4XE0v5QLPM7TG4XE0v4AAAAAAAAAAACm2j+LkNr+qXIpto/i5Da/qgTVUNHJPY7EpMEPVDRyT2OxKTAAAAAAAAAAAADNKnaTwOXhU0szSp2k8Dl4VA0sAAAAAAAAAAAABWrQMyQ9+3ocLP8yRN+7oaLQMyQ9+3ocLP8yRN+7oaBZQAAAAAAAAAAAAGaVx0nj8jChpZmlcdJ4/IwoaWAAAAAAAAAAAAh636OTmxuJCYIet+jk5sbiQCFs48XP7WdYuRTbOPFz+1nWLkAAAAAAAAAAAAoFoedpfcJicX8oFoedpfcJicBdKIzTJbhmFDrOSiM0yW4ZhQ6wAAAAAAf45OE1UXypcf6AKAtltE+Scn/WZ+0/h9llGLdwJ6dTz38Ff+xoQN7eWVP++Wlc2bi3aprroiZlms9ZjIS8lMRmz80rocNz0RUbcqol5X6r1MlqXnYsGNNRmNZD4aKxqX33onl2mv0vmmd3D8KlLs8ztMbhcTTzeOT15Y904fZw/L/ZXR/wBITf4N7D+22WUVd8adnVXzorE6poIG8cnrybpw+zhXar1Qo6rkaLGk3R4seI3gK+K5FVG333JcieVE/AsQBrXbtd2rl3J1lv00xRTFNPRAADGkAAAAAMuts/qobZG6hKWNaNTf+bdgYRdtn9VDbI3UJSxrRqb/AM27Aw6K5/6inv8A3lD/AHL6ADnUwAAAAAAAAAAZp89/vvXNLM0+e/33rmlgAAAAAAAAAAAK1aBmSHv29DiylatAzJD37ehwCz/MkTfu6GllK1Z/mSJv3dDSygAAAAAAAAAAAM0rjpPH5GFDSzNK46Tx+RhQDSwAAAAAAAAAAAAEPW/Ryc2NxIQtnHi5/azrE1W/Ryc2NxIQtnHi5/azrAXIAAAAAAAAAAAABQLQ87S+4TE4ulEZpktwzChS7Q87S+4TE4ulEZpktwzCgHWAAAAAAAAAAAAAzSp2k8Dl4VNLM0qdpPA5eFTSwAAAAAAAAAAAFNtH8XIbX9UuRTbR/FyG1/VAmqoaOSex2JSYIeqGjknsdiUmAAAAAAAAAAAAGafPf771zSzNPnv9964GlgAAAAAAAAAAAAK1aBmSHv29DhZ/mSJv3dDRaBmSHv29DhZ/mSJv3dDQLKAAAAAAAAAAAAAzSuOk8fkYUNLM0rjpPH5GFDSwAAAAAAAAAAAHJS+aZ3cPwqdZyUvmmd3D8KgUuzzO0xuFxNL+UCzzO0xuFxNL+AAAAAAAAAAAAoFoedpfcJicX8oFoedpfcJicBdKIzTJbhmFDrOSiM0yW4ZhQ6wAAAAAAAAAAAGaVO0ngcvCppZmlTtJ4HLwqBpYAAAAAAAAAAAACm2j+LkNr+qTVUNHJPY7EpC2j+LkNr+qTVUNHJPY7EoEwAAAAAAAAAAAAAzT57/feuaWZp89/vvXNLAAAAAAAAAAAAQ9b9HJzY3EhMEPW/Ryc2NxIBC2ceLn9rOsXIptnHi5/azrFyAAAAAAAAAAAAZpXHSePyMKGlmaVx0nj8jCgGlgAAAAAAAAAAAAOSl80zu4fhUpdnmdpjcLiaXSl80zu4fhUpdnmdpjcLiaBfwAAAAGDd2d8k0n9rQf04o7jH5Jpz7Wjfpwh3Z3yTSf2tB/TijuMfkmnPtaN+nCA3kAAAAAAAAAAAAAAAAAAAAAAAAAAAAAAAAAAAAAAAAAAD/HuaxjnvcjWtS9VVbkRPOf6ctKyqz1FzkojuAseC+EjvNwmql/+oEVQ9dKr01PNkqHrHQ8/OPRXNgS07DivVES9VRrVVeJCfPB/c2x0qzbtISVMt9yx1dHo97YnFwIytVEavpVycHap7wAAAAAAAAAAAAfP+2VMoe6HpiWT43uik4Ml+CMhXf6H0APnBTNY/cNsk/WRIDZpZenIk+2E53BR6tjq9qKvm4kA+j/AIPADxPM23Ww08jpyhZSNLSa8ae4KJ79DRP+Z7X9J/VV+6arpQ9IJCrPLytLS7XcGMx8FJeM3z3K1ERF9CtX+wHtYwnuxKfiUVZfBo6XerX0rOMgvuW6+ExFe7/5SMTYqmrVFrdRNd6uS9NUDHWLKxfiua5Lnwnp4WPTyOS/oVL0VFPPPdzRXJAqZCRfiudOOVPSiQUTpUD9+4oqtLtommq0x4TXTT4/uCXe5OOGxrWueqf8yuanJPT5i3ciMRljUqqeF85HcvrIn/Y2kDyt3a9VZaHBoStUvCayYiRVkJp7Uu758VXQ1X0ojXpf5rk8heO4/p6JS1lKyMw9XRKKnIksy9b1725EiN/1e5NiH+d2NDa+yFrlTjZSUBybeC9P+5U+4diKtEVth3/FbHl3JtVsTsQD08AAABndKW1We0VSc5R1IVjhQZyUjPl48NZaMvAiMcrXNvRly3KipxAaIVu0v5OK1fZM3+i4qv8At6s0+tEH/pY/7CDr1bbZ5SVSawyMlWSFFmpmjpiDBhpLRk4T3QnI1L1ZdxqqeEDG+4n+Uemvsl360I9nHijuNp+Wo+0KmIk5FSEx1Fuaiqirx99h+Y9f5TURrjfUd2ATAIfKaiNcb6juwZTURrjfUd2ATBWrQMyQ9+3ocduU1Ea431HdhBVxpiQn6KZClJhIkRIqOuRqpxXL509IEhZ/mSJv3dDSylKqdTEhIUU+FNzCQ4ixVdcrVXiuTzJ6CdymojXG+o7sAmAQ+U1Ea431HdgymojXG+o7sAmAQ+U1Ea431HdgymojXG+o7sAmAQ+U1Ea431HdgymojXG+o7sAmAQ+U1Ea431HdgymojXG+o7sAmDNK46Tx+RhQueU1Ea431HdhRazTcCcp6LMS0ThwV4FzrlTwIl/hA1IEPlNRGuN9R3YMpqI1xvqO7AJgEPlNRGuN9R3YMpqI1xvqO7AJgEPlNRGuN9R3YMpqI1xvqO7AJgEPlNRGuN9R3YMpqI1xvqO7AJgEPlNRGuN9R3YMpqI1xvqO7AO2l80zu4fhUpdnmdpjcLiaT1JVioqNR01DhzbXPfCe1qcB3Gqot3kKvUyflqPpGNEnIqQmOhK1FVFXjvTzAaSCHymojXG+o7sGU1Ea431HdgEwCHymojXG+o7sGU1Ea431HdgEwCHymojXG+o7sGU1Ea431HdgEwCHymojXG+o7sGU1Ea431HdgEwCHymojXG+o7sGU1Ea431HdgFYtDztL7hMTi6URmmS3DMKFBrnPy1IUjBiScVIrGwkaqoipx3r5y0UbWKioNHSsOJNta9kJjXJwHcSoiX+QCwgh8pqI1xvqO7BlNRGuN9R3YBMAh8pqI1xvqO7BlNRGuN9R3YBMAh8pqI1xvqO7BlNRGuN9R3YBMHnKs+ktLf5uNjU3XKaiNcb6juwwesMRkan6Tiwl4UN81Fc1fOivVUOi9HviV9yFb0e3+lNh/pDNrLRHBT/wAY3wf4Hdh/uU1Ea431HdhzqamVO0ngcvCppZltWZuBJ09CmJmJwIKcO91yr4UW7wF6ymojXG+o7sA/utmi9L/5SLgUxuzTTejdsT9Nxp9Zaw0XHq7SkKFNtdEfKxGtTgO41Vq3eQyqoEzBk63UfHmX8CExX8J1yrdfDcnk2nRbL+Sv90/hCrphv4IfKaiNcb6juwZTURrjfUd2HOppgEPlNRGuN9R3YMpqI1xvqO7AJgEPlNRGuN9R3YMpqI1xvqO7AJgpto/i5Da/qk1lNRGuN9R3YViu1KSdIsk0k4yRVYr+Fc1Uuvuu8KegCz1Q0ck9jsSkwVSrdO0bKUJKwJiaRkViLwm8Fy3fGVfIhJ5TURrjfUd2ATAIfKaiNcb6juwZTURrjfUd2ATAIfKaiNcb6juwZTURrjfUd2ATAIfKaiNcb6juwZTURrjfUd2ATAIfKaiNcb6juwZTURrjfUd2ATBmnz3++9cueU1Ea431HdhRfdcDKr3X3z/w/urvnDuX+nhX3+cDUgQ+U1Ea431HdgymojXG+o7sAmAQ+U1Ea431HdgymojXG+o7sAmAQ+U1Ea431HdgymojXG+o7sAmAQ+U1Ea431HdgymojXG+o7sAmAQ+U1Ea431HdgymojXG+o7sAVv0cnNjcSELZx4uf2s6x+9ZKdo2boSagS80j4r0Tgt4Lkv+Mi+VCLqTSknRzJxJyMkJXqzg3tVb7r7/AAJ6QL+CHymojXG+o7sGU1Ea431HdgEwCHymojXG+o7sGU1Ea431HdgEwCHymojXG+o7sGU1Ea431HdgEwCHymojXG+o7sGU1Ea431HdgEwCHymojXG+o7sGU1Ea431HdgFMrjpPH5GFDSzLazTcCcp6LMS0ThwV4FzrlTwIl/hL1lNRGuN9R3YBMAh8pqI1xvqO7BlNRGuN9R3YBMAh8pqI1xvqO7BlNRGuN9R3YBMAh8pqI1xvqO7BlNRGuN9R3YBMAh8pqI1xvqO7BlNRGuN9R3YBMHJS+aZ3cPwqcWU1Ea431HdhzUlWKio1HTUOHNtc98J7WpwHcaqi3eQCBs8ztMbhcTS/mbVMn5aj6RjRJyKkJjoStRVRV4708xccpqI1xvqO7AJgEPlNRGuN9R3YMpqI1xvqO7AJgEPlNRGuN9R3YMpqI1xvqO7AJgEPlNRGuN9R3YMpqI1xvqO7AJgEPlNRGuN9R3YMpqI1xvqO7AJgoFoedpfcJicWfKaiNcb6juwp1c5+WpCkYMSTipFY2EjVVEVOO9fOBfqIzTJbhmFDrK9RtYqKg0dKw4k21r2QmNcnAdxKiJf5DpymojXG+o7sAmAQ+U1Ea431HdgymojXG+o7sAmAQ+U1Ea431HdgymojXG+o7sAmAQ+U1Ea431HdgymojXG+o7sAmAQ+U1Ea431HdgymojXG+o7sAmDNKnaTwOXhUueU1Ea431HdhRaszcCTp6FMTMTgQU4d7rlXwot3gA1IEPlNRGuN9R3YMpqI1xvqO7AJgEPlNRGuN9R3YMpqI1xvqO7AJgEPlNRGuN9R3YMpqI1xvqO7AJgEPlNRGuN9R3YMpqI1xvqO7AJgEPlNRGuN9R3YMpqI1xvqO7AOK0DMkPft6HCz/MkTfu6GkfXGmJCfopkKUmEiREio65GqnFcvnT0ip1MSEhRT4U3MJDiLFV1ytVeK5PMnoAuoIfKaiNcb6juwZTURrjfUd2ATAIfKaiNcb6juwZTURrjfUd2ATAIfKaiNcb6juwZTURrjfUd2ATAIfKaiNcb6juwZTURrjfUd2ATAIfKaiNcb6juwZTURrjfUd2AUz57/AH3rmlmW+64GVXuvvn/h/dXfOHcv9PCvv85espqI1xvqO7AJgEPlNRGuN9R3YMpqI1xvqO7AJgEPlNRGuN9R3YMpqI1xvqO7AJgEPlNRGuN9R3YMpqI1xvqO7AJgEPlNRGuN9R3YMpqI1xvqO7AJgh636OTmxuJBlNRGuN9R3YRlZKdo2boSagS80j4r0Tgt4Lkv+Mi+VAPws48XP7WdYuRQKk0pJ0cycScjJCV6s4N7VW+6+/wJ6Sz5TURrjfUd2ATAIfKaiNcb6juwZTURrjfUd2ATAIfKaiNcb6juwZTURrjfUd2ATAIfKaiNcb6juwZTURrjfUd2ATAIfKaiNcb6juwZTURrjfUd2ATBmlcdJ4/IwoXPKaiNcb6juwotZpuBOU9FmJaJw4K8C51yp4ES/wAIGpAh8pqI1xvqO7BlNRGuN9R3YBMAh8pqI1xvqO7BlNRGuN9R3YBMAh8pqI1xvqO7BlNRGuN9R3YBMAh8pqI1xvqO7BlNRGuN9R3YBMAh8pqI1xvqO7BlNRGuN9R3YB20vmmd3D8KlLs8ztMbhcTSepKsVFRqOmocOba574T2tTgO41VFu8hV6mT8tR9Ixok5FSEx0JWoqoq8d6eYDSQQ+U1Ea431HdgymojXG+o7sAmAQ+U1Ea431HdgymojXG+o7sAmAQ+U1Ea431HdgymojXG+o7sAmAQ+U1Ea431HdgymojXG+o7sAmAQ+U1Ea431HdgymojXG+o7sAhbR/FyG1/VJqqGjknsdiUrFdqUk6RZJpJxkiqxX8K5qpdfdd4U9BKVbp2jZShJWBMTSMisReE3guW74yr5EAtYIfKaiNcb6juwZTURrjfUd2ATAIfKaiNcb6juwZTURrjfUd2ATAIfKaiNcb6juwZTURrjfUd2ATAIfKaiNcb6juwZTURrjfUd2ATAIfKaiNcb6juwZTURrjfUd2AUyp2k8Dl4VNLMtqzNwJOnoUxMxOBBTh3uuVfCi3eAvWU1Ea431HdgEwCHymojXG+o7sGU1Ea431HdgEwCHymojXG+o7sGU1Ea431HdgEwCHymojXG+o7sGU1Ea431HdgEwCHymojXG+o7sGU1Ea431HdgEwVq0DMkPft6HHblNRGuN9R3YQVcaYkJ+imQpSYSJESKjrkaqcVy+dPSBIWf5kib93Q0spSqnUxISFFPhTcwkOIsVXXK1V4rk8yegncpqI1xvqO7AJgEPlNRGuN9R3YMpqI1xvqO7AJgEPlNRGuN9R3YMpqI1xvqO7AJgEPlNRGuN9R3YMpqI1xvqO7AJgEPlNRGuN9R3YMpqI1xvqO7AJgzT57/AH3rlzymojXG+o7sKL7rgZVe6++f+H91d84dy/08K+/zgakCHymojXG+o7sGU1Ea431HdgEwCHymojXG+o7sGU1Ea431HdgEwCHymojXG+o7sGU1Ea431HdgEwCHymojXG+o7sGU1Ea431HdgEwCHymojXG+o7sGU1Ea431HdgCt+jk5sbiQhbOPFz+1nWP3rJTtGzdCTUCXmkfFeicFvBcl/wAZF8qEXUmlJOjmTiTkZISvVnBvaq33X3+BPSBfwQ+U1Ea431HdgymojXG+o7sAmAQ+U1Ea431HdgymojXG+o7sAmAQ+U1Ea431HdgymojXG+o7sAmAQ+U1Ea431HdgymojXG+o7sAmAQ+U1Ea431HdgymojXG+o7sArFoedpfcJicXSiM0yW4ZhQoNc5+WpCkYMSTipFY2EjVVEVOO9fOWijaxUVBo6VhxJtrXshMa5OA7iVES/wAgFhBD5TURrjfUd2DKaiNcb6juwCYBD5TURrjfUd2DKaiNcb6juwCYBD5TURrjfUd2DKaiNcb6juwCYBD5TURrjfUd2DKaiNcb6juwCYOSl80zu4fhU4spqI1xvqO7DmpKsVFRqOmocOba574T2tTgO41VFu8gEDZ5naY3C4ml/M2qZPy1H0jGiTkVITHQlaiqirx3p5i45TURrjfUd2ATAIfKaiNcb6juwZTURrjfUd2ATAIfKaiNcb6juwZTURrjfUd2ATAIfKaiNcb6juwZTURrjfUd2ATAIfKaiNcb6juwZTURrjfUd2ATBTbR/FyG1/VJrKaiNcb6juwrFdqUk6RZJpJxkiqxX8K5qpdfdd4U9AFnqho5J7HYlJgqlW6do2UoSVgTE0jIrEXhN4Llu+Mq+RCTymojXG+o7sAmAQ+U1Ea431HdgymojXG+o7sAmAQ+U1Ea431HdgymojXG+o7sAmAQ+U1Ea431HdgymojXG+o7sAmAQ+U1Ea431HdgymojXG+o7sAmDNKnaTwOXhUueU1Ea431HdhRaszcCTp6FMTMTgQU4d7rlXwot3gA1IEPlNRGuN9R3YMpqI1xvqO7AJgEPlNRGuN9R3YMpqI1xvqO7AJgEPlNRGuN9R3YMpqI1xvqO7AJgEPlNRGuN9R3YMpqI1xvqO7AJgEPlNRGuN9R3YMpqI1xvqO7AOK0DMkPft6HCz/MkTfu6GkfXGmJCfopkKUmEiREio65GqnFcvnT0ip1MSEhRT4U3MJDiLFV1ytVeK5PMnoAuoIfKaiNcb6juwZTURrjfUd2ATAIfKaiNcb6juwZTURrjfUd2ATAIfKaiNcb6juwZTURrjfUd2ATAIfKaiNcb6juwZTURrjfUd2ATAIfKaiNcb6juwZTURrjfUd2AUyuOk8fkYUNLMtrNNwJynosxLROHBXgXOuVPAiX+EvWU1Ea431HdgEwCHymojXG+o7sGU1Ea431HdgEwCHymojXG+o7sGU1Ea431HdgEwCHymojXG+o7sGU1Ea431HdgEwCHymojXG+o7sGU1Ea431HdgEwQ9b9HJzY3EgymojXG+o7sIyslO0bN0JNQJeaR8V6JwW8FyX/ABkXyoB+FnHi5/azrFyKBUmlJOjmTiTkZISvVnBvaq33X3+BPSWfKaiNcb6juwCYBD5TURrjfUd2DKaiNcb6juwCYBD5TURrjfUd2DKaiNcb6juwCYBD5TURrjfUd2DKaiNcb6juwCYBD5TURrjfUd2DKaiNcb6juwCYKBaHnaX3CYnFnymojXG+o7sKdXOflqQpGDEk4qRWNhI1VRFTjvXzgX6iM0yW4ZhQ6yvUbWKioNHSsOJNta9kJjXJwHcSoiX+Q6cpqI1xvqO7AJgEPlNRGuN9R3YMpqI1xvqO7AJgEPlNRGuN9R3YMpqI1xvqO7AJgEPlNRGuN9R3YMpqI1xvqO7AJgEPlNRGuN9R3YMpqI1xvqO7AO2l80zu4fhUpdnmdpjcLiaT1JVioqNR01DhzbXPfCe1qcB3Gqot3kKvUyflqPpGNEnIqQmOhK1FVFXjvTzAaSCHymojXG+o7sGU1Ea431HdgEwCHymojXG+o7sGU1Ea431HdgEwCHymojXG+o7sGU1Ea431HdgEwc1Iz0tRso+anozYMBn9T3f/AMcZwZTURrjfUd2FMtVpiRn6vy8KTmEiPSZa5Wo1U4uC7zp6UNjEsxfvU2pnmmXkzpCxZf1b+kF5iJ+0Zf1b+kF5iJ+0xmiKLdSaxeDNS0v3u7xyu+Nff4OC1fMSWSsT6Vo38Yv8ZfXdm7OtVTRXcmJj7x5I8qUxahT9G046jVouYWN3lInD+I5t1/Bu8KJ5lO+zSs9E0LQkxL0lNLBjPmFiI3vb3Xt4LUv4kXzKVGaq7GgcHgTknHv8Pe1fxbb2of3AqzFiwmvdSEhCVf8AgesS9PwYqGzM4E40Y3rf/GPvz9Ov0ec+urWMv6t/SC8xE/af6lfqtqqJ74r/AHgRP2mVZKxPpWjfxi/xkTSsgtHTLYLpiBHVWo7hQeFcnGvF8ZEW/iNa1szZ96rkW7kzPfHkcqYej5aPCmYEOPLxGxIMREc17VvRUP0KLZ7TtHSlUZGBNTSMis75e1WuW747lTwJ5ixZTURrjfUd2HPX7fqrtVuP0mY4MkJgEPlNRGuN9R3YMpqI1xvqO7DEJgEPlNRGuN9R3YMpqI1xvqO7AJgEPlNRGuN9R3YMpqI1xvqO7AKZ89/vvXNLMt91wMqvdffP/D+6u+cO5f6eFff5y9ZTURrjfUd2ATAIfKaiNcb6juwZTURrjfUd2ATAIfKaiNcb6juwZTURrjfUd2ATAIfKaiNcb6juwZTURrjfUd2ATAIfKaiNcb6juwZTURrjfUd2ATBWrQMyQ9+3ocduU1Ea431HdhBVxpiQn6KZClJhIkRIqOuRqpxXL509IEhZ/mSJv3dDSylKqdTEhIUU+FNzCQ4ixVdcrVXiuTzJ6CdymojXG+o7sAmAQ+U1Ea431HdgymojXG+o7sAmAQ+U1Ea431HdgymojXG+o7sAmAQ+U1Ea431HdgymojXG+o7sAmAQ+U1Ea431HdgymojXG+o7sAmDNK46Tx+RhQueU1Ea431HdhRazTcCcp6LMS0ThwV4FzrlTwIl/hA1IEPlNRGuN9R3YMpqI1xvqO7AJgEPlNRGuN9R3YMpqI1xvqO7AJgEPlNRGuN9R3YMpqI1xvqO7AJgEPlNRGuN9R3YMpqI1xvqO7AJgEPlNRGuN9R3YMpqI1xvqO7AFb9HJzY3EhC2ceLn9rOsfvWSnaNm6EmoEvNI+K9E4LeC5L/jIvlQi6k0pJ0cycScjJCV6s4N7VW+6+/wJ6QL+CHymojXG+o7sGU1Ea431HdgEwCHymojXG+o7sGU1Ea431HdgEwCHymojXG+o7sGU1Ea431HdgEwCHymojXG+o7sGU1Ea431HdgEwCHymojXG+o7sGU1Ea431HdgFYtDztL7hMTi6URmmS3DMKFBrnPy1IUjBiScVIrGwkaqoipx3r5y0UbWKioNHSsOJNta9kJjXJwHcSoiX+QCwgh8pqI1xvqO7BlNRGuN9R3YBMAh8pqI1xvqO7BlNRGuN9R3YBMAh8pqI1xvqO7BlNRGuN9R3YBMAh8pqI1xvqO7BlNRGuN9R3YBMAh8pqI1xvqO7BlNRGuN9R3YBTKnaTwOXhU0sy2rM3Ak6ehTEzE4EFOHe65V8KLd4C9ZTURrjfUd2ATAIfKaiNcb6juwZTURrjfUd2ATAIfKaiNcb6juwZTURrjfUd2ATAIfKaiNcb6juwZTURrjfUd2ATAIfKaiNcb6juwZTURrjfUd2ATBTbR/FyG1/VJrKaiNcb6juwrFdqUk6RZJpJxkiqxX8K5qpdfdd4U9AFnqho5J7HYlJgqlW6do2UoSVgTE0jIrEXhN4Llu+Mq+RCTymojXG+o7sAmAQ+U1Ea431HdgymojXG+o7sAmAQ+U1Ea431HdgymojXG+o7sAmAQ+U1Ea431HdgymojXG+o7sAmAQ+U1Ea431HdgymojXG+o7sAmDNPnv9965c8pqI1xvqO7Ci+64GVXuvvn/AIf3V3zh3L/Twr7/ADgakCHymojXG+o7sGU1Ea431HdgEwCHymojXG+o7sGU1Ea431HdgEwCHymojXG+o7sGU1Ea431HdgEwCHymojXG+o7sGU1Ea431HdgEwCHymojXG+o7sGU1Ea431HdgHFaBmSHv29DhZ/mSJv3dDSPrjTEhP0UyFKTCRIiRUdcjVTiuXzp6RU6mJCQop8KbmEhxFiq65WqvFcnmT0AXUEPlNRGuN9R3YMpqI1xvqO7AJgEPlNRGuN9R3YMpqI1xvqO7AJgEPlNRGuN9R3YMpqI1xvqO7AJgEPlNRGuN9R3YMpqI1xvqO7AJgEPlNRGuN9R3YMpqI1xvqO7AKZXHSePyMKGlmW1mm4E5T0WYlonDgrwLnXKngRL/AAl6ymojXG+o7sAmAQ+U1Ea431HdgymojXG+o7sAmAQ+U1Ea431HdgymojXG+o7sAmAQ+U1Ea431HdgymojXG+o7sAmAQ+U1Ea431HdgymojXG+o7sAmDkpfNM7uH4VOLKaiNcb6juw5qSrFRUajpqHDm2ue+E9rU4DuNVRbvIBA2eZ2mNwuJpfzNqmT8tR9Ixok5FSEx0JWoqoq8d6eYuOU1Ea431HdgEwCHymojXG+o7sGU1Ea431HdgEwCHymojXG+o7sGU1Ea431HdgEwCHymojXG+o7sGU1Ea431HdgEwCHymojXG+o7sGU1Ea431HdgEwUC0PO0vuExOLPlNRGuN9R3YU6uc/LUhSMGJJxUisbCRqqiKnHevnAv1EZpktwzCh1leo2sVFQaOlYcSba17ITGuTgO4lREv8AIdOU1Ea431HdgEwCHymojXG+o7sGU1Ea431HdgEwCHymojXG+o7sGU1Ea431HdgEwCHymojXG+o7sGU1Ea431HdgEwCHymojXG+o7sGU1Ea431HdgEwZpU7SeBy8KlzymojXG+o7sKLVmbgSdPQpiZicCCnDvdcq+FFu8AGpAh8pqI1xvqO7BlNRGuN9R3YBMAh8pqI1xvqO7BlNRGuN9R3YBMAh8pqI1xvqO7BlNRGuN9R3YBMAh8pqI1xvqO7BlNRGuN9R3YBMAh8pqI1xvqO7BlNRGuN9R3YBC2j+LkNr+qTVUNHJPY7EpWK7UpJ0iyTSTjJFViv4VzVS6+67wp6CUq3TtGylCSsCYmkZFYi8JvBct3xlXyIBawQ+U1Ea431HdgymojXG+o7sAmAQ+U1Ea431HdgymojXG+o7sAmAQ+U1Ea431HdgymojXG+o7sAmAQ+U1Ea431HdgymojXG+o7sAmAQ+U1Ea431HdgymojXG+o7sApnz3++9c0sy33XAyq9198/8P7q75w7l/p4V9/nL1lNRGuN9R3YBMAh8pqI1xvqO7BlNRGuN9R3YBMAh8pqI1xvqO7BlNRGuN9R3YBMAh8pqI1xvqO7BlNRGuN9R3YBMAh8pqI1xvqO7BlNRGuN9R3YBMEPW/Ryc2NxIMpqI1xvqO7CMrJTtGzdCTUCXmkfFeicFvBcl/wAZF8qAfhZx4uf2s6xcigVJpSTo5k4k5GSEr1Zwb2qt919/gT0lnymojXG+o7sAmAQ+U1Ea431HdgymojXG+o7sAmAQ+U1Ea431HdgymojXG+o7sAmAQ+U1Ea431HdgymojXG+o7sAmAQ+U1Ea431HdgymojXG+o7sAmDNK46Tx+RhQueU1Ea431HdhRazTcCcp6LMS0ThwV4FzrlTwIl/hA1IEPlNRGuN9R3YMpqI1xvqO7AJgEPlNRGuN9R3YMpqI1xvqO7AJgEPlNRGuN9R3YMpqI1xvqO7AJgEPlNRGuN9R3YMpqI1xvqO7AJgEPlNRGuN9R3YMpqI1xvqO7AO2l80zu4fhUpdnmdpjcLiaT1JVioqNR01DhzbXPfCe1qcB3Gqot3kKvUyflqPpGNEnIqQmOhK1FVFXjvTzAaSCHymojXG+o7sGU1Ea431HdgEwCHymojXG+o7sGU1Ea431HdgGPd2d8k0n9rQf04o7jH5Jpz7Wjfpwjg7r+mJCfstlIUpMJEiJSkJ1yNVOLvcXzp6Tv7jH5Jpz7WjfpwgN5AAAAAAAAAAAAAAAAAAAAAAAAAAAAAAAAAAAAAAAAAAAAAfNev1dp2utPtpqfkaOkqSuTvkaQhvhLFVPA517l+Ml3hS5fPfchfaI7pG0CjqOgyj5iQnVhN4KR5qXV0RyeThKipevpuvXy3nrz/ZjUX6n1f8Ay+F+0f7Mai/U+r/5fC/aB5P+E9X7/wAuhf8ApXfvHwnq/f8Al0L/ANK7956w/wBmNRfqfV/8vhftH+zGov1Pq/8Al8L9oGR9znbHWe0Ku89RNPto9JWDRz5pvueCrHcNIsJqXqrl4rnqeiyCoGp1W6vTj5ugqBoujpl8NYTosrKshOViqiq1VaiLdeiLd6EJ0AAAAAAGcusTs+Wn4NMJVyXSahvWJwOG9YT3ed0NV4K8fH4C51mpuVq5QE/TFIJFWTkoSxovem8J3BTwqieUqNnFrlV7QqUmqPq9Em1mpeD397ZiD3u9nCRt6ca38ap+IGgNa1jUaxEa1EuRES5EQx7ukLNKOrhUukKWl5WHDrBRsB0xBmGNudGYxL3Qnf4kVEW6/wAC3XcSrfsRF1qmIUnVil5mZVEgQZONEiKvg4KMVV/0QDx/3G9Z49G2hzFAPiKsnS0u5zYd/EkaGiuRychHov8AbzFq7uf5k/fv/tcynuX4MSLbjVtYaL8RZh7l8ye54nbd/c2fu4JB8Sr1VqQRPiQJqNAVfMsRjXJ+koFy7kb5GJL/ADcxjNnMG7jSkWTVlc1Jo5O+ydIxGq3y8FzWORfxV34G8gYh3YfyPr9oQOhxTe4cT/5urevk77K9EUsfdoz7JezGjpPhJ32apNio3/0thvVV/FW/icHcS0e6FUmn6QclzZifbBavn73DRf8A7IB6NAAA84Vr7l+BWCtFMUy6tcWAtIzkabWEkgju998er+Df3xL7r7r7j0eAPLnwSJb64xvy5P5CMrP3LkvQlWqWpVtbIsZZGUjTSQlkEbw+AxXcG/vi3X3XXnrYrdpfycVq+yZv9FwHkHuR6JSmK+UtAWMsHgUa596N4V/+9hp5/SesMhma+7mvaeY+4n+Uemvsl360I9nAU3IZmvu5r2jIZmvu5r2lyAFNyGZr7ua9pF1hq22iJFswk0sW96M4Ks4PhRV8/oNGK1aBmSHv29DgK9V6rbaXkXTCzSwrnqzgozheBEXz+klMhma+7mvadtn+ZIm/d0NLKBTchma+7mvaMhma+7mvaXIAU3IZmvu5r2jIZmvu5r2lyAFNyGZr7ua9oyGZr7ua9pcgBTchma+7mvaMhma+7mvaXIAU3IZmvu5r2lYpmj0o6lIkmkTviN4PxuDd4URfB/c1kzSuOk8fkYUAmchma+7mvaMhma+7mvaXIAU3IZmvu5r2jIZmvu5r2lyAFNyGZr7ua9oyGZr7ua9pcgBTchma+7mvaMhma+7mvaXIAU3IZmvu5r2jIZmvu5r2lyAFHnKmNl5SPHSec7vbHPu71dfcl/nISrlEpTE3EgLGWDwGcO9G8K/jRPP6TSKXzTO7h+FSl2eZ2mNwuJoHbkMzX3c17RkMzX3c17S5ACm5DM193Ne0ZDM193Ne0uQApuQzNfdzXtGQzNfdzXtLkAKbkMzX3c17RkMzX3c17S5ACm5DM193Ne0ZDM193Ne0uQAyysdEpQ83DgJGWNw2cO9W8G7jVPP6Cbk6mNmJSBHWec3vjGvu71fdel/nPwtDztL7hMTi6URmmS3DMKAVjIZmvu5r2jIZmvu5r2lyAFNyGZr7ua9oyGZr7ua9pcgBTchma+7mvaMhma+7mvaXIAU3IZmvu5r2mPU3A9zUzPwEdwu9TERnCuuvucqXnpM85Vn0lpb/ADcbGp0Xo98SvuQra02o7Fan/j3eD/yvaf7kMzX3c17S4t/pTYf6c6myahqPSkaUhyaxO9o7hfG4N/gRV8H9iz5DM193Ne0hqnaTwOXhU0sDPqeqc2VoSkJhJ1zu9S8R/B71dfc1Vu8JndTJFKSrLJSixO9pEV/xrr7rmOXwf2NwrZovS/8AlIuBTG7NNN6N2xP03HRbL+Sv90/hCrpho+QzNfdzXtGQzNfdzXtLkDnU1NyGZr7ua9oyGZr7ua9pcgBTchma+7mvaMhma+7mvaXIAU3IZmvu5r2kJWWgkoZsuqTCxu+q5ONnBuuu9PpNNKbaP4uQ2v6oHFQ9U20jRsGaWcWGsRFXg97vuuVU8N/oO3IZmvu5r2k1VDRyT2OxKTAFNyGZr7ua9oyGZr7ua9pcgBTchma+7mvaMhma+7mvaXIAU3IZmvu5r2jIZmvu5r2lyAFNyGZr7ua9oyGZr7ua9pcgBTchma+7mvaVj3vT3897++cXf+8984PpuvuNZM0+e/33rgTOQzNfdzXtGQzNfdzXtLkAKbkMzX3c17RkMzX3c17S5ACm5DM193Ne0ZDM193Ne0uQApuQzNfdzXtGQzNfdzXtLkAKbkMzX3c17RkMzX3c17S5ACgUxVNtHUbGmknFiLDRF4Pe7r71RPDf6Thq1QSUy2YVZhYPelanEzhX33+n0F1rfo5ObG4kIWzjxc/tZ1gGQzNfdzXtGQzNfdzXtLkAKbkMzX3c17RkMzX3c17S5ACm5DM193Ne0ZDM193Ne0uQApuQzNfdzXtGQzNfdzXtLkAKbkMzX3c17RkMzX3c17S5ADJqZo9KOpSJJpE74jeD8bg3eFEXwf3LPkMzX3c17SGrjpPH5GFDSwKbkMzX3c17RkMzX3c17S5ACm5DM193Ne0ZDM193Ne0uQApuQzNfdzXtGQzNfdzXtLkAKbkMzX3c17RkMzX3c17S5ACm5DM193Ne0/GcqY2XlI8dJ5zu9sc+7vV19yX+cvByUvmmd3D8KgZvVyiUpibiQFjLB4DOHejeFfxonn9JYchma+7mvacVnmdpjcLiaX8Cm5DM193Ne0ZDM193Ne0uQApuQzNfdzXtGQzNfdzXtLkAKbkMzX3c17RkMzX3c17S5ACm5DM193Ne0ZDM193Ne0uQApuQzNfdzXtK9WOiUoebhwEjLG4bOHereDdxqnn9BqZQLQ87S+4TE4D95OpjZiUgR1nnN74xr7u9X3Xpf5z9shma+7mvaWeiM0yW4ZhQ6wKbkMzX3c17RkMzX3c17S5ACm5DM193Ne0ZDM193Ne0uQApuQzNfdzXtGQzNfdzXtLkAKbkMzX3c17RkMzX3c17S5ACm5DM193Ne0rFDUelI0pDk1id7R3C+Nwb/Air4P7GsmaVO0ngcvCoEzkMzX3c17RkMzX3c17S5ACm5DM193Ne0ZDM193Ne0uQApuQzNfdzXtGQzNfdzXtLkAKbkMzX3c17RkMzX3c17S5ACm5DM193Ne0ZDM193Ne0uQAzmsNW20RItmEmli3vRnBVnB8KKvn9Aq9VttLyLphZpYVz1ZwUZwvAiL5/SWG0DMkPft6HCz/MkTfu6GgcWQzNfdzXtGQzNfdzXtLkAKbkMzX3c17RkMzX3c17S5ACm5DM193Ne0ZDM193Ne0uQApuQzNfdzXtGQzNfdzXtLkAKbkMzX3c17RkMzX3c17S5ADJve9Pfz3v75xd/7z3zg+m6+4s+QzNfdzXtIb57/AH3rmlgU3IZmvu5r2jIZmvu5r2lyAFNyGZr7ua9oyGZr7ua9pcgBTchma+7mvaMhma+7mvaXIAU3IZmvu5r2jIZmvu5r2lyAFNyGZr7ua9pxUxVNtHUbGmknFiLDRF4Pe7r71RPDf6S/kPW/Ryc2NxIBSqtUElMtmFWYWD3pWpxM4V99/p9BN5DM193Ne0WceLn9rOsXICm5DM193Ne0ZDM193Ne0uQApuQzNfdzXtGQzNfdzXtLkAKbkMzX3c17RkMzX3c17S5ACm5DM193Ne0ZDM193Ne0uQApuQzNfdzXtKxTNHpR1KRJNInfEbwfjcG7woi+D+5rJmlcdJ4/IwoBM5DM193Ne0ZDM193Ne0uQApuQzNfdzXtGQzNfdzXtLkAKbkMzX3c17RkMzX3c17S5ACm5DM193Ne0ZDM193Ne0uQApuQzNfdzXtGQzNfdzXtLkAKPOVMbLykeOk853e2Ofd3q6+5L/OQlXKJSmJuJAWMsHgM4d6N4V/Gief0mkUvmmd3D8KlLs8ztMbhcTQO3IZmvu5r2jIZmvu5r2lyAFNyGZr7ua9oyGZr7ua9pcgBTchma+7mvaMhma+7mvaXIAU3IZmvu5r2jIZmvu5r2lyAFNyGZr7ua9oyGZr7ua9pcgBmVZaCShmy6pMLG76rk42cG6670+k7qHqm2kaNgzSziw1iIq8Hvd91yqnhv9B22j+LkNr+qTVUNHJPY7EoELkMzX3c17RkMzX3c17S5ACm5DM193Ne0ZDM193Ne0uQApuQzNfdzXtGQzNfdzXtLkAKbkMzX3c17RkMzX3c17S5ACm5DM193Ne0ZDM193Ne0uQAyahqPSkaUhyaxO9o7hfG4N/gRV8H9iz5DM193Ne0hqnaTwOXhU0sCm5DM193Ne0ZDM193Ne0uQApuQzNfdzXtGQzNfdzXtLkAKbkMzX3c17RkMzX3c17S5ACm5DM193Ne0ZDM193Ne0uQApuQzNfdzXtIusNW20RItmEmli3vRnBVnB8KKvn9BoxWrQMyQ9+3ocBXqvVbbS8i6YWaWFc9WcFGcLwIi+f0kpkMzX3c17Tts/zJE37uhpZQKbkMzX3c17RkMzX3c17S5ACm5DM193Ne0ZDM193Ne0uQApuQzNfdzXtGQzNfdzXtLkAKbkMzX3c17RkMzX3c17S5ACm5DM193Ne0rHvenv573984u/9575wfTdfcayZp89/vvXAmchma+7mvaMhma+7mvaXIAU3IZmvu5r2jIZmvu5r2lyAFNyGZr7ua9oyGZr7ua9pcgBTchma+7mvaMhma+7mvaXIAU3IZmvu5r2jIZmvu5r2lyAFApiqbaOo2NNJOLEWGiLwe93X3qieG/0nDVqgkplswqzCwe9K1OJnCvvv9PoLrW/Ryc2NxIQtnHi5/azrAMhma+7mvaMhma+7mvaXIAU3IZmvu5r2jIZmvu5r2lyAFNyGZr7ua9oyGZr7ua9pcgBTchma+7mvaMhma+7mvaXIAU3IZmvu5r2jIZmvu5r2lyAGWVjolKHm4cBIyxuGzh3q3g3cap5/QTcnUxsxKQI6zzm98Y193er7r0v85+FoedpfcJicXSiM0yW4ZhQCsZDM193Ne0ZDM193Ne0uQApuQzNfdzXtGQzNfdzXtLkAKbkMzX3c17RkMzX3c17S5ACm5DM193Ne0ZDM193Ne0uQApuQzNfdzXtPxnKmNl5SPHSec7vbHPu71dfcl/nLwclL5pndw/CoGb1colKYm4kBYyweAzh3o3hX8aJ5/SWHIZmvu5r2nFZ5naY3C4ml/ApuQzNfdzXtGQzNfdzXtLkAKbkMzX3c17RkMzX3c17S5ACm5DM193Ne0ZDM193Ne0uQApuQzNfdzXtGQzNfdzXtLkAKbkMzX3c17SErLQSUM2XVJhY3fVcnGzg3XXen0mmlNtH8XIbX9UDioeqbaRo2DNLOLDWIirwe933XKqeG/wBB25DM193Ne0mqoaOSex2JSYApuQzNfdzXtGQzNfdzXtLkAKbkMzX3c17RkMzX3c17S5ACm5DM193Ne0ZDM193Ne0uQApuQzNfdzXtGQzNfdzXtLkAKbkMzX3c17SsUNR6UjSkOTWJ3tHcL43Bv8CKvg/sayZpU7SeBy8KgTOQzNfdzXtGQzNfdzXtLkAKbkMzX3c17RkMzX3c17S5ACm5DM193Ne0ZDM193Ne0uQApuQzNfdzXtGQzNfdzXtLkAKbkMzX3c17RkMzX3c17S5ADOaw1bbREi2YSaWLe9GcFWcHwoq+f0Cr1W20vIumFmlhXPVnBRnC8CIvn9JYbQMyQ9+3ocLP8yRN+7oaBxZDM193Ne0ZDM193Ne0uQApuQzNfdzXtGQzNfdzXtLkAKbkMzX3c17RkMzX3c17S5ACm5DM193Ne0ZDM193Ne0uQApuQzNfdzXtGQzNfdzXtLkAMmpmj0o6lIkmkTviN4PxuDd4URfB/cs+QzNfdzXtIauOk8fkYUNLApuQzNfdzXtGQzNfdzXtLkAKbkMzX3c17RkMzX3c17S5ACm5DM193Ne0ZDM193Ne0uQApuQzNfdzXtGQzNfdzXtLkAKbkMzX3c17TipiqbaOo2NNJOLEWGiLwe93X3qieG/0l/Iet+jk5sbiQClVaoJKZbMKswsHvStTiZwr77/T6CbyGZr7ua9os48XP7WdYuQFNyGZr7ua9oyGZr7ua9pcgBTchma+7mvaMhma+7mvaXIAU3IZmvu5r2jIZmvu5r2lyAFNyGZr7ua9oyGZr7ua9pcgBTchma+7mvaV6sdEpQ83DgJGWNw2cO9W8G7jVPP6DUygWh52l9wmJwH7ydTGzEpAjrPOb3xjX3d6vuvS/wA5+2QzNfdzXtLPRGaZLcMwodYFNyGZr7ua9oyGZr7ua9pcgBTchma+7mvaMhma+7mvaXIAU3IZmvu5r2jIZmvu5r2lyAFNyGZr7ua9oyGZr7ua9pcgBR5ypjZeUjx0nnO72xz7u9XX3Jf5yEq5RKUxNxICxlg8BnDvRvCv40Tz+k0il80zu4fhUpdnmdpjcLiaB25DM193Ne0ZDM193Ne0uQApuQzNfdzXtGQzNfdzXtLkAKbkMzX3c17RkMzX3c17S5ACm5DM193Ne0qtotXG0PQ0COkysXhTCM4Ks4N3xXLf4fQa4UK2XRqU/wA23A839mfN2+95V0KlZrQaU06kb46we9JD8DOFffwvT6C8ZDM193Ne0gLE/wCqmdkHrmomTbPzlf8AT8Q8p6GZVloJKGbLqkwsbvquTjZwbrrvT6TuoeqbaRo2DNLOLDWIirwe933XKqeG/wBB22j+LkNr+qTVUNHJPY7EpWJIXIZmvu5r2mdWiUUlEU3Bl0jLF4Uu1/CVvB8LnJd4fQbuY1bHpRL/AOUZjeXGw/mo7pRr6EvUmqraSq1KTazaw1iK/wCL3u+656p4b/QTmQzNfdzXtOmzHQij9sT9RxaTRzvmbn80/l7HQpuQzNfdzXtGQzNfdzXtLkDVeqbkMzX3c17RkMzX3c17S5ACm5DM193Ne0ZDM193Ne0uQAyb3vT3897++cXf+8984PpuvuLPkMzX3c17SG+e/wB965pYFNyGZr7ua9oyGZr7ua9pcgBTchma+7mvaMhma+7mvaXIAU3IZmvu5r2jIZmvu5r2lyAFNyGZr7ua9oyGZr7ua9pcgBTchma+7mvaRdYattoiRbMJNLFvejOCrOD4UVfP6DRitWgZkh79vQ4CvVeq22l5F0ws0sK56s4KM4XgRF8/pJTIZmvu5r2nbZ/mSJv3dDSygU3IZmvu5r2jIZmvu5r2lyAFNyGZr7ua9oyGZr7ua9pcgBTchma+7mvaMhma+7mvaXIAU3IZmvu5r2jIZmvu5r2lyAFNyGZr7ua9pWKZo9KOpSJJpE74jeD8bg3eFEXwf3NZM0rjpPH5GFAJnIZmvu5r2jIZmvu5r2lyAFNyGZr7ua9oyGZr7ua9pcgBTchma+7mvaMhma+7mvaXIAU3IZmvu5r2jIZmvu5r2lyAFNyGZr7ua9oyGZr7ua9pcgBQKYqm2jqNjTSTixFhoi8Hvd196onhv9Jw1aoJKZbMKswsHvStTiZwr77/AE+gutb9HJzY3EhC2ceLn9rOsAyGZr7ua9oyGZr7ua9pcgBTchma+7mvaMhma+7mvaXIAU3IZmvu5r2jIZmvu5r2lyAFNyGZr7ua9oyGZr7ua9pcgBTchma+7mvaMhma+7mvaXIAZZWOiUoebhwEjLG4bOHereDdxqnn9BNydTGzEpAjrPOb3xjX3d6vuvS/zn4Wh52l9wmJxdKIzTJbhmFAKxkMzX3c17RkMzX3c17S5ACm5DM193Ne0ZDM193Ne0uQApuQzNfdzXtGQzNfdzXtLkAKW+o7UY5fd7uJP/K9pjCzUx/58X11PTZ/Cwoa+FjfwLDBzqcWKoqo5Wunh/Rp52LOVam1TVyfv/3R5ldHjO/qixF2uU/zvsT/ABu/E9MvloD7uHAhOu8F7EU/n3FK6tA5tDe3zb7Lx/wpPd67288J/ueaO+xP8bvxHfYn+N34mnVQloDqzQUdBhqnx+JWp/hU0n3FK6tA5tBvm32Xj/g93rvbzwn+55qbMR2pc2NERPMjlLDUeUm6Yp2FKd9jd4VrlivuV6MREW5V/vcn9zd2wILUubChonmRqH9tajUuaiInoQx3trUXLdVEWo540/7zN3A2TXiXfWVXZq5ujT/MqdkMzX3c17RkMzX3c17S5ApV0puQzNfdzXtGQzNfdzXtLkAKbkMzX3c17RkMzX3c17S5ACm5DM193Ne0hKy0ElDNl1SYWN31XJxs4N113p9JppTbR/FyG1/VA4qHqm2kaNgzSziw1iIq8Hvd91yqnhv9B25DM193Ne0mqoaOSex2JSYApuQzNfdzXtGQzNfdzXtLkAKbkMzX3c17RkMzX3c17S5ACm5DM193Ne0ZDM193Ne0uQApuQzNfdzXtGQzNfdzXtLkAKbkMzX3c17Sse96e/nvf3zi7/3nvnB9N19xrJmnz3++9cCZyGZr7ua9oyGZr7ua9pcgBTchma+7mvaMhma+7mvaXIAU3IZmvu5r2jIZmvu5r2lyAFNyGZr7ua9oyGZr7ua9pcgBTchma+7mvaMhma+7mvaXIAZzWGrbaIkWzCTSxb3ozgqzg+FFXz+gVeq22l5F0ws0sK56s4KM4XgRF8/pLDaBmSHv29DhZ/mSJv3dDQOLIZmvu5r2jIZmvu5r2lyAFNyGZr7ua9oyGZr7ua9pcgBTchma+7mvaMhma+7mvaXIAU3IZmvu5r2jIZmvu5r2lyAFNyGZr7ua9oyGZr7ua9pcgBk1M0elHUpEk0id8RvB+NwbvCiL4P7lnyGZr7ua9pDVx0nj8jChpYFNyGZr7ua9oyGZr7ua9pcgBTchma+7mvaMhma+7mvaXIAU3IZmvu5r2jIZmvu5r2lyAFNyGZr7ua9oyGZr7ua9pcgBTchma+7mvafjOVMbLykeOk853e2Ofd3q6+5L/OXg5KXzTO7h+FQM3q5RKUxNxICxlg8BnDvRvCv40Tz+ksOQzNfdzXtOKzzO0xuFxNL+BTchma+7mvaMhma+7mvaXIAU3IZmvu5r2jIZmvu5r2lyAFNyGZr7ua9oyGZr7ua9pcgBTchma+7mvaMhma+7mvaXIAU3IZmvu5r2lerHRKUPNw4CRljcNnDvVvBu41Tz+g1MoFoedpfcJicB+8nUxsxKQI6zzm98Y193er7r0v8AOftkMzX3c17Sz0RmmS3DMKHWBTchma+7mvaMhma+7mvaXIAU3IZmvu5r2jIZmvu5r2lyAFNyGZr7ua9oyGZr7ua9pcgBTchma+7mvaMhma+7mvaXIAU3IZmvu5r2lYoaj0pGlIcmsTvaO4XxuDf4EVfB/Y1kzSp2k8Dl4VAmchma+7mvaMhma+7mvaXIAU3IZmvu5r2jIZmvu5r2lyAFNyGZr7ua9oyGZr7ua9pcgBTchma+7mvaMhma+7mvaXIAU3IZmvu5r2jIZmvu5r2lyAGZVloJKGbLqkwsbvquTjZwbrrvT6TuoeqbaRo2DNLOLDWIirwe933XKqeG/wBB22j+LkNr+qTVUNHJPY7EoELkMzX3c17RkMzX3c17S5ACm5DM193Ne0ZDM193Ne0uQApuQzNfdzXtGQzNfdzXtLkAKbkMzX3c17RkMzX3c17S5ACm5DM193Ne0ZDM193Ne0uQAyb3vT3897++cXf+8984PpuvuLPkMzX3c17SG+e/33rmlgU3IZmvu5r2jIZmvu5r2lyAFNyGZr7ua9oyGZr7ua9pcgBTchma+7mvaMhma+7mvaXIAU3IZmvu5r2jIZmvu5r2lyAFNyGZr7ua9pxUxVNtHUbGmknFiLDRF4Pe7r71RPDf6S/kPW/Ryc2NxIBSqtUElMtmFWYWD3pWpxM4V99/p9BN5DM193Ne0WceLn9rOsXICm5DM193Ne0ZDM193Ne0uQApuQzNfdzXtGQzNfdzXtLkAKbkMzX3c17RkMzX3c17S5ACm5DM193Ne0ZDM193Ne0uQApuQzNfdzXtKxTNHpR1KRJNInfEbwfjcG7woi+D+5rJmlcdJ4/IwoBM5DM193Ne0ZDM193Ne0uQApuQzNfdzXtGQzNfdzXtLkAKbkMzX3c17RkMzX3c17S5ACm5DM193Ne0ZDM193Ne0uQApuQzNfdzXtGQzNfdzXtLkAKPOVMbLykeOk853e2Ofd3q6+5L/OQlXKJSmJuJAWMsHgM4d6N4V/Gief0mkUvmmd3D8KlLs8ztMbhcTQO3IZmvu5r2jIZmvu5r2lyAFNyGZr7ua9oyGZr7ua9pcgB5m7q+rbaIs0lZhJpYt9JQmcFWcHww4i+f0Fg7jH5Jpz7Wjfpwh3Z3yTSf2tB/TijuMfkmnPtaN+nCA3kAAAAAAAAAAAAAAAAAAAAAAAAAAAAAAAAAAAAAAAAAAAD8J+ZbJSMzNREvZAhuiuT0NRV/7AYdb3bvDqNNvoGrUGDOU+jUWPFi8cKVvS9EVE/qfdx3eBL0vv8AAeZ6Ur7aXWaDMUhGpqsMaUhoror5RYkKAxE8KqkNEaiIWGwSrEO1G12amqzf+Jl4aRaUnGOXijvV6XMX0K596p5kVPKeuLXpeDK2O1rgSsGHBgQ6JjtZDhtRrWokNbkRE4kQDG+4spakqUyy986QnJzvfuPge6IzonBv7/fdwlW6+5PwLZ3UlcK3VRq9RkeqsOJLSjphHTdIw0RywlRUVkNWrfc1y+FV4lu4PluWjdw189vuX/2wel6xUPKVgoKfoikoaRZOdgugxGql/EqXXp6U8KL5FRAKTYXaVBtJqks3EYyBS8m5IM9AZ/SjlT4r2/8Apdct3mVFTjuvXRzxZ3Hk7Ho21ikaLV98KZkYrHtReJXw3tVHfhwk/ue0wAAAAADjpmjpemKInqNnW8OVnID5eK3zse1Wr/op4GlX1gsHtbR8aAsSJKOc253xYc7LO4r0XzKiXp4bnJx+BUPoKV6utS6v11o1JGstGwZ2E1VWG5b2xISr5WPS5W/2Xj8oFEoLuh7O6TkGR5mmIlGx1S98vNS0ThMXzXtarV/spkfdA2/UdWGr8xVqpTo0WWmvizc/EYsNHQ7/AOiG1fjcflVUTi4rlvvS30h3KVVosdz5Gm6YloarfwH97iXbF4KFgqh3N1RqAm4c1OQ5ymo7F4TWzz2rCRf+RqIi7HXoBRe45s+mpRZuulKwHQmR4Sy1HtelyvYqor4t3m4kai+X43ov2m2ypa18s6pOhoCN93XJMSauW5EjM42pf5OEl7b/ACcIvENjYcNrIbWsY1Ea1rUuRETyIh/QHgGxG0ebslrhOwqVk5h1HTC+56QlLuDFhuYq3ORFu+M1Vcly3Xoq+g9U/CBs19we6coePg3959yRu+X+a7geH+93pJK0ax6qFfoyzVMSL4FJKiNWdk3pDiqieDhcStdykVTM07k+rnfr1rDS/eb/AOngQ+Fdtu/7AYlbVaHO2vV1kJehpKY9wwF9z0dKXXxYjnql71RP+Jyo1Lk8CInpPZdkVUEqNZ7RFBOVrpmDDWJMvb4HRnrwn3L5URVuT0Ihw2c2R1SqBE90UJIvi0grVas9Nv75GuXwoi3IjeSiX+Uv4AAAAAAK3aX8nFavsmb/AEXFkK3aX8nFavsmb/RcB5V7if5R6a+yXfrQj2ceMe4n+Uemvsl360I9nAAAAK1aBmSHv29DiylatAzJD37ehwCz/MkTfu6GllK1Z/mSJv3dDSygAAAAAAAAAAAM0rjpPH5GFDSzNK46Tx+RhQDSwAAAAAAAAAAAAHJS+aZ3cPwqUuzzO0xuFxNLpS+aZ3cPwqUuzzO0xuFxNAv4AAAAAAAAAAAACgWh52l9wmJxdKIzTJbhmFCl2h52l9wmJxdKIzTJbhmFAOsAAAAAAAA85Vn0lpb/ADcbGp6NPOVaNJaW/wA3GxqdD6PzpXXp9IambdrtWZrt08qY/Ru7ax0JwU/+d6P8GsM7T/co6E+l6P8A+pZ2mNJUOsipf72rz0P9wyDrL9Grz0P9xDduJ20cYUe98/8Ah54VeSyVVpORgVigxY87LQ4acO974qIn9K+W80HKOhPpej/+pZ2mESdX6UnJlsvLSqvjOvubw2p4ONfCpJZB1l+jV56H+483bidtHGDe+f8Aw88KvJqdZqfoiNVylIUGlJGJEfKxWtY2O1VcqtW5ES8y2zTTajdsT9Nx+M3UusEpKxpiYo9WQYTFiPd32GtzUS9V4nH7WZ6bUbtifpuLGxYtWMW9Taq5UTE/j7NvBz8rIvci9ammPrpP7t5AByK8AAAAAApto/i5Da/qlyKbaP4uQ2v6oE1VDRyT2OxKTBD1Q0ck9jsSkwAAAAAAAAAAAAzT57/feuaWZp89/vvXA0sAAAAAAAAAAAABD1v0cnNjcSELZx4uf2s6xNVv0cnNjcSELZx4uf2s6wFyAAAAAAAAAAAAAZpXHSePyMKGlmaVx0nj8jChpYAAAAAAAAAAADkpfNM7uH4VOs5KXzTO7h+FQKXZ5naY3C4ml/KBZ5naY3C4ml/AAAAAAAAAAAAUC0PO0vuExOL+UC0PO0vuExOAulEZpktwzCh1nJRGaZLcMwodYAAAAAAAAAAADNKnaTwOXhU0szSp2k8Dl4VA0sAAAAAAAAAAAABWrQMyQ9+3ocLP8yRN+7oaLQMyQ9+3ocLP8yRN+7oaBZQAAAAAAAAAAAAGafPf771zSzNPnv8AfeuaWAAAAAAAAAAAAh636OTmxuJCYIet+jk5sbiQCFs48XP7WdYuRTbOPFz+1nWLkAAAAAAAAAAAAzSuOk8fkYUNLM0rjpPH5GFANLAAAAAAAAAAAAAclL5pndw/CpS7PM7TG4XE0ulL5pndw/CpS7PM7TG4XE0C/gAAAAAAAAAAAAKbaP4uQ2v6pNVQ0ck9jsSkLaP4uQ2v6pNVQ0ck9jsSgTAAAAAAAAAAAAADNKnaTwOXhU0szSp2k8Dl4VNLAAAAAAAAAAAAVq0DMkPft6HFlK1aBmSHv29DgFn+ZIm/d0NLKVqz/MkTfu6GllAAAAAAAAAAAAZp89/vvXNLM0+e/wB964GlgAAAAAAAAAAAAIet+jk5sbiQhbOPFz+1nWJqt+jk5sbiQhbOPFz+1nWAuQAAAAAAAAAAAACgWh52l9wmJxdKIzTJbhmFCl2h52l9wmJxdKIzTJbhmFAOsAAAAAAAAAADkpfNM7uH4VOs5KXzTO7h+FQKXZ5naY3C4ml/KBZ5naY3C4ml/AAAAAAAAAAAAU20fxchtf1S5FNtH8XIbX9UCaqho5J7HYlJgh6oaOSex2JSYAAAAAAAAAAAAZpU7SeBy8KmlmaVO0ngcvCoGlgAAAAAAAAAAAAK1aBmSHv29DhZ/mSJv3dDRaBmSHv29DhZ/mSJv3dDQLKAAAAAAAAAAAAAzSuOk8fkYUNLM0rjpPH5GFDSwAAAAAAAAAAAEPW/Ryc2NxITBD1v0cnNjcSAQtnHi5/azrFyKbZx4uf2s6xcgAAAAAAAAAAAFAtDztL7hMTi/lAtDztL7hMTgLpRGaZLcMwodZyURmmS3DMKHWAAAAAAAAAAAHJS+aZ3cPwqUuzzO0xuFxNLpS+aZ3cPwqUuzzO0xuFxNAv4AAAAAAABQrZdGpT/ADbcDy+lCtl0alP823A839mfN2+95V0IuxP+qmdkHrmomR2Q0lJUe6lfd05Ly3DSFwe/REZwruHfdf4fCho+UdCfS9H/APUs7TPte3XVmVzETPR+IYaci1p/qjjCCtH8XIbX9UmqoaOSex2JSrV9pijJpkkktSEpG4Kv4Xe4zXXeDzKS9VqeoiBQMpDjUpIw4jUde10dqKnxl8l5W+pudWeD32i1144wtRjVselEv/lGY3moZR0J9L0f/wBSztMntWnZWerHAiyUzBmIaSrWq+E9Hoi8J/Fem1C32JbrpyomqNOaXlV+1PNFUcWiWY6EUftifqOLSVazHQij9sT9RxaSuzvmbn80/lmjoAAar0AAAAAZp89/vvXNLM0+e/33rmlgAAAAAAAAAAAK1aBmSHv29DiylatAzJD37ehwCz/MkTfu6GllK1Z/mSJv3dDSygAAAAAAAAAAAM0rjpPH5GFDSzNK46Tx+RhQDSwAAAAAAAAAAAAEPW/Ryc2NxIQtnHi5/azrE1W/Ryc2NxIQtnHi5/azrAXIAAAAAAAAAAAABQLQ87S+4TE4ulEZpktwzChS7Q87S+4TE4ulEZpktwzCgHWAAAAAAAAAAAAAzSp2k8Dl4VNLM0qdpPA5eFTSwAAAAAAAAAAAFNtH8XIbX9UuRTbR/FyG1/VAmqoaOSex2JSYIeqGjknsdiUmAAAAAAAAAAAAGafPf771zSzNPnv9964GlgAAAAAAAAAAAAK1aBmSHv29DhZ/mSJv3dDRaBmSHv29DhZ/mSJv3dDQLKAAAAAAAAAAAAAzSuOk8fkYUNLM0rjpPH5GFDSwAAAAAAAAAAAHJS+aZ3cPwqdZyUvmmd3D8KgUuzzO0xuFxNL+UCzzO0xuFxNL+AAAAAAAAAAAAoFoedpfcJicX8oFoedpfcJicBdKIzTJbhmFDrOSiM0yW4ZhQ6wAAAAAAAAAAAGaVO0ngcvCppZmlTtJ4HLwqBpYAAAAAAAAAAAACm2j+LkNr+qTVUNHJPY7EpC2j+LkNr+qTVUNHJPY7EoEwAAAAAAAAAAAAAzT57/feuaWZp89/vvXNLAAAAAAAAAAAAQ9b9HJzY3EhMEPW/Ryc2NxIBC2ceLn9rOsXIptnHi5/azrFyAAAAAAAAAAAAZpXHSePyMKGlmaVx0nj8jCgGlgAAAAAAAAAAAAOSl80zu4fhUpdnmdpjcLiaXSl80zu4fhUpdnmdpjcLiaBfwAAAAGDd2d8k0n9rQf04o7jH5Jpz7Wjfpwh3Z3yTSf2tB/TijuMfkmnPtaN+nCA3kAAAAAAAAAAAAAAAAAAAAAAAAAAAAAAAAAAAAAAAAAAD8Z6WZOSUxLRb+9xobobrvMqXL0n7ADwrYRWBlldss3R9Z1SWgPSJRc1FdxNguR6K16/wDpvYnH4LnXnrW2OIyLZDW2JCc18N9Ex3Nc1b0VFhrcqKZ93Qlh6V6iLT1W3QoFYWMRsWFEXgsnGonFev8AwvROJFXiVLkW6688v0lSdoVRqMnKtUpGpmjKOmIbpeJJzLVWC5jkVHIzhIrblvXjZ+IG3dw189vuX/2wbla7X6j7PqnzdIzUaH7vexzJGWv+NGi3cVyf4UW5VXyJ6VRF8F1Kr9WapMOfZVek3SCT/ASYVsGG9X8DhcG5XNVUu4bvBd4SyVZqNX+1unGTcZs/NMiKiRKUpFzu9Mb6HO8N3+Ft+xAL73F9CR52vtL049rll5KTWCr18sWK5Lv/AJLX/wCh7JKpZlUejbP6qS9CUVe/gr3yPMOS50eKt3Cevm8CIieREROPwlrAAAAAAAAAAAAAAAAAAAAAAAAAFbtL+TitX2TN/ouLIVu0v5OK1fZM3+i4Dyr3E/yj019ku/WhHs48Y9xP8o9NfZLv1oR7OAAAAVq0DMkPft6HFlK1aBmSHv29DgFn+ZIm/d0NLKVqz/MkTfu6GllAAAAAAAAAAAAZpXHSePyMKGlmaVx0nj8jCgGlgAAAAAAAAAAAAOSl80zu4fhUpdnmdpjcLiaXSl80zu4fhUpdnmdpjcLiaBfwAAAAAAAAAAAAFAtDztL7hMTi6URmmS3DMKFLtDztL7hMTi6URmmS3DMKAdYAAAAAAAB5yrPpLS3+bjY1PRp5yrPpLS3+bjY1Oi9HviV9yFb0Y3+lNh/p/jf6U2H+nOps0qdpPA5eFTSzNKnaTwOXhU0sCKrZovS/+Ui4FMbs003o3bE/TcbJWzRel/8AKRcCmN2aab0btifpuOi2X8lf7p/CFXTDeQAc6mAAAAABTbR/FyG1/VLkU20fxchtf1QJqqGjknsdiUmCHqho5J7HYlJgAAAAAAAAAAABmnz3++9c0szT57/feuBpYAAAAAAAAAAAACHrfo5ObG4kIWzjxc/tZ1iarfo5ObG4kIWzjxc/tZ1gLkAAAAAAAAAAAAAzSuOk8fkYUNLM0rjpPH5GFDSwAAAAAAAAAAAHJS+aZ3cPwqdZyUvmmd3D8KgUuzzO0xuFxNL+UCzzO0xuFxNL+AAAAAAAAAAAAoFoedpfcJicX8oFoedpfcJicBdKIzTJbhmFDrOSiM0yW4ZhQ6wAAAAAAAAAAAGaVO0ngcvCppZmlTtJ4HLwqBpYAAAAAAAAAAAACtWgZkh79vQ4Wf5kib93Q0WgZkh79vQ4Wf5kib93Q0CygAAAAAAAAAAAAM0+e/33rmlmafPf771zSwAAAAAAAAAAAEPW/Ryc2NxITBD1v0cnNjcSAQtnHi5/azrFyKbZx4uf2s6xcgAAAAAAAAAAAGaVx0nj8jChpZmlcdJ4/IwoBpYAAAAAAAAAAAADkpfNM7uH4VKXZ5naY3C4ml0pfNM7uH4VKXZ5naY3C4mgX8AAAAAAAAAAAABTbR/FyG1/VJqqGjknsdiUhbR/FyG1/VJqqGjknsdiUCYAAAAAAAAAAAAAZpU7SeBy8KmlmaVO0ngcvCppYAAAAAAAAAAACtWgZkh79vQ4spWrQMyQ9+3ocAs/zJE37uhpZStWf5kib93Q0soAAAAAAAAAAADNPnv9965pZmnz3++9cDSwAAAAAAAAAAAAEPW/Ryc2NxIQtnHi5/azrE1W/Ryc2NxIQtnHi5/azrAXIAAAAAAAAAAAABQLQ87S+4TE4ulEZpktwzChS7Q87S+4TE4ulEZpktwzCgHWAAAAAAAAAAByUvmmd3D8KnWclL5pndw/CoFLs8ztMbhcTS/lAs8ztMbhcTS/gAAAAAAAAAAAKbaP4uQ2v6pcim2j+LkNr+qBNVQ0ck9jsSkwQ9UNHJPY7EpMAAAAAAAAAAAAM0qdpPA5eFTSzNKnaTwOXhUDSwAAAAAAAAAAAAFatAzJD37ehws/zJE37uhotAzJD37ehws/zJE37uhoFlAAAAAAAAAAAAAZpXHSePyMKGlmaVx0nj8jChpYAAAAAAAAAAACHrfo5ObG4kJgh636OTmxuJAIWzjxc/tZ1i5FNs48XP7WdYuQAAAAAAAAAAACgWh52l9wmJxfygWh52l9wmJwF0ojNMluGYUOs5KIzTJbhmFDrAAAAAAAAAAADkpfNM7uH4VKXZ5naY3C4ml0pfNM7uH4VKXZ5naY3C4mgX8AAAAAAAAoVsujUp/m24Hl9KFbLo1Kf5tuB5v7M+bt97yroZdQtA0lTaxkouWWP3m7h/Ha26++7wqnmUlMg6y/Rq89D/cWmxP+qmdkHrmoltn7Uu42RVaoiNI06dfpE/Vz/u5jVc81VcY8nnmkarUzRqQ1nZJYSRL+D/vGLfd4fAvpP2lKmU/OSzI8tR6vhP8A6Xd9hpfx3eVxp1o/i5Da/qk1VDRyT2OxKae/L/Vjx8z3axetVxjyY7kHWX6NXnof7iHpiiZ6hppsvSUDvEZzEiI3hNd8VVVL+JV8ynpIxq2PSiX/AMozG839m7Su5V+LdcRp9tfN7T6PY1qqK4qq1idemPJfLMdCKP2xP1HFpKtZjoRR+2J+o4tJQ53zNz+afyv46AAGq9AAAAAGafPf771zSzNPnv8AfeuaWAAAAAAAAAAAArVoGZIe/b0OLKVq0DMkPft6HALP8yRN+7oaWUrVn+ZIm/d0NLKAAAAAAAAAAAAzSuOk8fkYUNLM0rjpPH5GFANLAAAAAAAAAAAAAQ9b9HJzY3EhC2ceLn9rOsTVb9HJzY3EhC2ceLn9rOsBcgAAAAAAAAAAAAFAtDztL7hMTi6URmmS3DMKFLtDztL7hMTi6URmmS3DMKAdYAAAAAAAAAAAADNKnaTwOXhU0szSp2k8Dl4VNLAAAAAAAAAAAAU20fxchtf1S5FNtH8XIbX9UCaqho5J7HYlJgh6oaOSex2JSYAAAAAAAAAAAAZp89/vvXNLM0+e/wB964GlgAAAAAAAAAAAAK1aBmSHv29DhZ/mSJv3dDRaBmSHv29DhZ/mSJv3dDQLKAAAAAAAAAAAAAzSuOk8fkYUNLM0rjpPH5GFDSwAAAAAAAAAAAHJS+aZ3cPwqdZyUvmmd3D8KgUuzzO0xuFxNL+UCzzO0xuFxNL+AAAAAAAAAAAAoFoedpfcJicX8oFoedpfcJicBdKIzTJbhmFDrOSiM0yW4ZhQ6wAAAAAAAAKPP2k0XJTsxKxJSdc+DEdDcrWtuVWrct3xvQcr7U6MS7gSM6vnv4Kf9znpSzJ87SU1NJSrWd/ivi8FYF/B4Sqt1/C9JxvspjpdwKVhL574Kp/3L6KNmaRrV+fJRZte04vTGNTE0/0/eUl/tUo/6Pm/xb2lToKtsCjqXhzcWWiuY3hfFa5L+NFT/uTH+yqa+lIHNL2lcoiqUekaSZKNmocNXcL4ytVfAir/ANh6vZfW/Pk1fWba6kf8fNd/9qlH/R83+Le0/ttqdFXfGkp1F8yIxesRH+yqa+lIHNL2n9tspjXfGpaGi+ZICr1h6vZfW/Pkes211I/4+a11crzRdO0g2SgMmYMw5FViRWpc65L1RFRV47r1/sWoo1UqgMoKl4dIRp9ZiJCRyQ2Nh8BEVUVFVeNb+JVLyVmbGPFz/wDNOtOni6DGm7Nqmb3+rTn7wAGozgAAAACm2j+LkNr+qTVUNHJPY7EpC2j+LkNr+qTVUNHJPY7EoEwAAAAAAAAAAAAAzT57/feuaWZp89/vvXNLAAAAAAAAAAAAQ9b9HJzY3EhMEPW/Ryc2NxIBC2ceLn9rOsXIptnHi5/azrFyAAAAAAAAAAAAZpXHSePyMKGlmaVx0nj8jCgGlgAAAAAAAAAAAAOSl80zu4fhUpdnmdpjcLiaXSl80zu4fhUpdnmdpjcLiaBfwAAAAGDd2d8k0n9rQf04o7jH5Jpz7Wjfpwh3Z3yTSf2tB/TijuMfkmnPtaN+nCA3kAAAAAAAAAAAAAAAAAAAAAAAAAAAAAAAAAAAAAAAAAAAAAI2mqVoejoCpTc/ISsF6eCbjMY13rKeY+6Gt6pGXpmcqvUmZWVhyrlgzlIw/GOiJxOZDX/hRF4ld4b04rkS9cgq1ZTaBXpvvpKUTNx4Mx8dZ2eipDSLf/xI6IqK9PSl4HtiVrDZysynuSl6orMIv/0qZluFf/Zby5QI0KPCbFgRGRITkva9jkVFT0Kh4Wme5ttFgwlfDkJGO66/gQ51iKvrXJ/qVaWm6/WQ06xP/nOg5lV4XeYiKsCYROJb042RE9KXgfRUGbWGWoS1pdW4kd8JkrTMkrYc7LMX4qKv9L2X8fBdcvEvGioqcfEq6SAAAAAAAAAAAAAAAAAAAAAAAAAK3aX8nFavsmb/AEXFkK3aX8nFavsmb/RcB5V7if5R6a+yXfrQj2ceMe4n+Uemvsl360I9nAAAAK1aBmSHv29DiylatAzJD37ehwCz/MkTfu6GllK1Z/mSJv3dDSygAAAAAAAAAAAM0rjpPH5GFDSzNK46Tx+RhQDSwAAAAAAAAAAAAHJS+aZ3cPwqUuzzO0xuFxNLpS+aZ3cPwqUuzzO0xuFxNAv4AAAAAAAAAAAACgWh52l9wmJxdKIzTJbhmFCl2h52l9wmJxdKIzTJbhmFAOsAAAAAAAA85Vn0lpb/ADcbGp6NPOVZ9JaW/wA3GxqdF6PfEr7kK3oxv9KbD/T/ABv9KbD/AE51NmlTtJ4HLwqaWZpU7SeBy8KmlgRVbNF6X/ykXApjdmmm9G7Yn6bjZK2aL0v/AJSLgUxuzTTejdsT9Nx0Wy/kr/dP4Qq6YbyADnUwAAAAAKbaP4uQ2v6pcim2j+LkNr+qBNVQ0ck9jsSkwQ9UNHJPY7EpMAAAAAAAAAAAAM0+e/33rmlmafPf771wNLAAAAAAAAAAAAAQ9b9HJzY3EhC2ceLn9rOsTVb9HJzY3EhC2ceLn9rOsBcgAAAAAAAAAAAAGaVx0nj8jChpZmlcdJ4/IwoaWAAAAAAAAAAAA5KXzTO7h+FTrOSl80zu4fhUCl2eZ2mNwuJpfygWeZ2mNwuJpfwAAAAAAAAAAAFAtDztL7hMTi/lAtDztL7hMTgLpRGaZLcMwodZyURmmS3DMKHWAAAAAAAAAAAAzSp2k8Dl4VNLM0qdpPA5eFQNLAAAAAAAAAAAAAVq0DMkPft6HCz/ADJE37uhotAzJD37ehws/wAyRN+7oaBZQAAAAAAAAAAAAGafPf771zSzNPnv9965pYAAAAAAAAAAACHrfo5ObG4kJgh636OTmxuJAIWzjxc/tZ1i5FNs48XP7WdYuQAAAAAAAAAAADNK46Tx+RhQ0szSuOk8fkYUA0sAAAAAAAAAAAAByUvmmd3D8KlLs8ztMbhcTS6Uvmmd3D8KlLs8ztMbhcTQL+AAAAAAAAAAAAApto/i5Da/qk1VDRyT2OxKQto/i5Da/qk1VDRyT2OxKBMAAAAAAAAAAAAAM0qdpPA5eFTSzNKnaTwOXhU0sAAAAAAAAAAABWrQMyQ9+3ocWUrVoGZIe/b0OAWf5kib93Q0spWrP8yRN+7oaWUAAAAAAAAAAABmnz3++9c0szT57/feuBpYAAAAAAAAAAAACHrfo5ObG4kIWzjxc/tZ1iarfo5ObG4kIWzjxc/tZ1gLkAAAAAAAAAAAAAoFoedpfcJicXSiM0yW4ZhQpdoedpfcJicXSiM0yW4ZhQDrAAAAAAAAAAA5KXzTO7h+FTrOSl80zu4fhUCl2eZ2mNwuJpfygWeZ2mNwuJpfwAAAAAAAAAAAFNtH8XIbX9UuRTbR/FyG1/VAmqoaOSex2JSYIeqGjknsdiUmAAAAAAAAAAAAGaVO0ngcvCppZmlTtJ4HLwqBpYAAAAAAAAAAAACtWgZkh79vQ4Wf5kib93Q0WgZkh79vQ4Wf5kib93Q0CygAAAAAAAAAAAAM0rjpPH5GFDSzNK46Tx+RhQ0sAAAAAAAAAAABD1v0cnNjcSEwQ9b9HJzY3EgELZx4uf2s6xcim2ceLn9rOsXIAAAAAAAAAAABQLQ87S+4TE4v5QLQ87S+4TE4C6URmmS3DMKHWclEZpktwzCh1gAAAAAAAAAAByUvmmd3D8KlLs8ztMbhcTS6Uvmmd3D8KlLs8ztMbhcTQL+AAAAAAAAUK2XRqU/zbcDy+lCtl0alP823A839mfN2+95V0IuxP+qmdkHrmomXWJ/1Uzsg9c1EybZ+cr/p+IeU9Cm2j+LkNr+qTVUNHJPY7EpC2j+LkNr+qTVUNHJPY7EpWJJgxq2PSiX/AMozG82Uxq2PSiX/AMozG8uNh/NR3SjX0L5ZjoRR+2J+o4tJVrMdCKP2xP1HFpNHO+ZufzT+XsdAADVegAAAADNPnv8AfeuaWZp89/vvXNLAAAAAAAAAAAAVq0DMkPft6HFlK1aBmSHv29DgFn+ZIm/d0NLKVqz/ADJE37uhpZQAAAAAAAAAAAGaVx0nj8jChpZmlcdJ4/IwoBpYAAAAAAAAAAAACHrfo5ObG4kIWzjxc/tZ1iarfo5ObG4kIWzjxc/tZ1gLkAAAAAAAAAAAAAoFoedpfcJicXSiM0yW4ZhQpdoedpfcJicXSiM0yW4ZhQDrAAAAAAAAAAAAAZpU7SeBy8KmlmaVO0ngcvCppYAAAAAAAAAAACm2j+LkNr+qXIpto/i5Da/qgTVUNHJPY7EpMEPVDRyT2OxKTAAAAAAAAAAAADNPnv8AfeuaWZp89/vvXA0sAAAAAAAAAAAABWrQMyQ9+3ocLP8AMkTfu6Gi0DMkPft6HCz/ADJE37uhoFlAAAAAAAAAAAAAZpXHSePyMKGlmaVx0nj8jChpYAAAAAAAAAAADkpfNM7uH4VOs5KXzTO7h+FQKXZ5naY3C4ml/KBZ5naY3C4ml/AAAAAAAAAAAAUC0PO0vuExOL+UC0PO0vuExOAulEZpktwzCh1nJRGaZLcMwodYAAAAAAAAAAADNKnaTwOXhU0szSp2k8Dl4VA0sAAAAAAAAAAAABTbR/FyG1/VJqqGjknsdiUhbR/FyG1/VJqqGjknsdiUCYAAAAAAAAAAAAAZp89/vvXNLM0+e/33rmlgAAAAAAAAAAAIet+jk5sbiQmCHrfo5ObG4kAhbOPFz+1nWLkU2zjxc/tZ1i5AAAAAAAAAAAAM0rjpPH5GFDSzNK46Tx+RhQDSwAAAAAAAAAAAAHJS+aZ3cPwqUuzzO0xuFxNLpS+aZ3cPwqUuzzO0xuFxNAv4AAAADBu7O+SaT+1oP6cUdxj8k059rRv04Q7s75JpP7Wg/pxR3GPyTTn2tG/ThAbyAAAAAAAAAAAAAAAAAAAAAAAAAAAAAAAAAAAAAAAAAABx0zMvk6HnpmEl8SDAiRGp51RqqnQdh/kRjYkNzHtRzHIqKi+BUUDwf3MVUpSutqCvpyGk1KSEB8/EhxfjNjROE1rUd50vdwlTy8Hj8J7xREREREuRPIeL7PYv+wy32bo2sXCg0PNsfKsmnp8VYD3o6FFv817UR3m+N5j2dBiw40JkWC9sSE9qOa9i3o5F8CovlQD+iuWhVRo6u9VZ2haVgseyMxe8xVS90CLcvBiNXyKi/il6eBSxlRtRrxR1QapTdLUhGhpHRjmykuq/GjxrvitRPNfdevkS9QPKfcfTEzI2vTMkiqjI0hGhxmeS9rmqi/2VLv7qe2jyz3GlTZxszStdKRhvZCjw1k5Nz08be5HRHp6EVrW3/wDMnkPUwAAAAAAAAAAAAAAAAAAAAAAAAArdpfycVq+yZv8ARcWQrdpfycVq+yZv9FwHlXuJ/lHpr7Jd+tCPZx4x7if5R6a+yXfrQj2cAAAArVoGZIe/b0OLKVq0DMkPft6HALP8yRN+7oaWUrVn+ZIm/d0NLKAAAAAAAAAAAAzSuOk8fkYUNLM0rjpPH5GFANLAAAAAAAAAAAAAclL5pndw/CpS7PM7TG4XE0ulL5pndw/CpS7PM7TG4XE0C/gAAAAAAAAAAAAKBaHnaX3CYnF0ojNMluGYUKXaHnaX3CYnF0ojNMluGYUA6wAAAAAAADzlWfSWlv8ANxsano085Vn0lpb/ADcbGp0Xo98SvuQrejG/0psP9P8AG/0psP8ATnU2aVO0ngcvCppZmlTtJ4HLwqaWBFVs0Xpf/KRcCmN2aab0btifpuNkrZovS/8AlIuBTG7NNN6N2xP03HRbL+Sv90/hCrphvIAOdTAAAAAApto/i5Da/qlyKbaP4uQ2v6oE1VDRyT2OxKTBD1Q0ck9jsSkwAAAAAAAAAAAAzT57/feuaWZp89/vvXA0sAAAAAAAAAAAABD1v0cnNjcSELZx4uf2s6xNVv0cnNjcSELZx4uf2s6wFyAAAAAAAAAAAAAZpXHSePyMKGlmaVx0nj8jChpYAAAAAAAAAAADkpfNM7uH4VOs5KXzTO7h+FQKXZ5naY3C4ml/KBZ5naY3C4ml/AAAAAAAAAAAAUC0PO0vuExOL+UC0PO0vuExOAulEZpktwzCh1nJRGaZLcMwodYAAAAAAAAAAADNKnaTwOXhU0szSp2k8Dl4VA0sAAAAAAAAAAAABWrQMyQ9+3ocLP8AMkTfu6Gi0DMkPft6HCz/ADJE37uhoFlAAAAAAAAAAAAAZp89/vvXNLM0+e/33rmlgAAAAAAAAAAAIet+jk5sbiQmCHrfo5ObG4kAhbOPFz+1nWLkU2zjxc/tZ1i5AAAAAAAAAAAAM0rjpPH5GFDSzNK46Tx+RhQDSwAAAAAAAAAAAAHJS+aZ3cPwqUuzzO0xuFxNLpS+aZ3cPwqUuzzO0xuFxNAv4AAAAAAAAAAAACm2j+LkNr+qTVUNHJPY7EpC2j+LkNr+qTVUNHJPY7EoEwAAAAAAAAAYlTtc6wS1NUhAg0i5kKFMRGMakNnEiOVETwG5h4VeXMxRMRp9WvlZNOLam7X0R9G2gwF9d6xvS5aUif2YxOhD+cs6w/Skf8G9hvbjv9aPHyU3vLi9WrhHmutTtJ4HLwqaWebpSmqRlJhI8vNxGRkvucnpJHLOsP0pH/BvYNx3+tHj5HvLi9WrhHm9AAwFld6xsS5KUif3YxelC0WfVvpmkayQJGfmEmZeM19/ChtRWXNV16KiJ5ruPzkLmxr9uiquZjmjX9fJt4W2bGZc9VbiYnp59PNqwAKhbAAAAAAVq0DMkPft6HFlK1aBmSHv29DgFn+ZIm/d0NLKVqz/ADJE37uhpZQAAAAAAAAAAAGafPf771zSzNPnv9964GlgAAAAAAAAAAAAIet+jk5sbiQhbOPFz+1nWJqt+jk5sbiQhbOPFz+1nWAuQAAAAAAAAAAAACgWh52l9wmJxdKIzTJbhmFCl2h52l9wmJxdKIzTJbhmFAOsAAAAAAAAAADkpfNM7uH4VOs5KXzTO7h+FQKXZ5naY3C4ml/KBZ5naY3C4ml/AAAAAAAAAAAAU20fxchtf1S5FNtH8XIbX9UCaqho5J7HYlJgh6oaOSex2JSYAAAAAAAAAAAAZpU7SeBy8KmlmaVO0ngcvCoGlgAAAAAAAAAAAAK1aBmSHv29DhZ/mSJv3dDRaBmSHv29DhZ/mSJv3dDQLKAAAAAAAAAAAAAzSuOk8fkYUNLM0rjpPH5GFDSwAAAAAAAAAAAEPW/Ryc2NxITBD1v0cnNjcSAQtnHi5/azrFyKbZx4uf2s6xcgAAAAAAAAAAAFAtDztL7hMTi/lAtDztL7hMTgLpRGaZLcMwodZyURmmS3DMKHWAAAAAAAAAAAHJS+aZ3cPwqUuzzO0xuFxNLpS+aZ3cPwqUuzzO0xuFxNAv4AAAAAAABQrZdGpT/NtwPL6UG2XRyU/wA2mB5v7M+bt97yroRlif8AVTOyD1zUTzTJT85I8P3FNzEtw7uF3mI5nCu8F9y8fhU6ff8Apn6WpD/qX9pfZ2xq8m/VdiqI10/GiEVaQ1u0fxchtf1Saqho5J7HYlMEmaVpCa4Pumfm43B8HfIznXbL1P7g01SkCGkODSU7Dhp4GsjvRE/simp7vXOvHB7y3pAxq2PSiX/yjMbyr+/9M/S1If8AUv7Tkm5uanoqRJuYjTEVE4KOivV63ea9dpu7P2RXiXvW1VRLyatYbfZjoRR+2J+o4tJXbPJWNJ1Po+DMw3Q4tz3K1yXKiOe5Uv8A7KhYjmc2YnIuTHWn8px0AANZ6AAAAAM0+e/33rmlmafPf771zSwAAAAAAAAAAAFatAzJD37ehxZStWgZkh79vQ4BZ/mSJv3dDSylas/zJE37uhpZQAAAAAAAAAAAGaVx0nj8jChpZmlcdJ4/IwoBpYAAAAAAAAAAAACHrfo5ObG4kIWzjxc/tZ1iarfo5ObG4kIWzjxc/tZ1gLkAAAAAAAAAAAAAoFoedpfcJicXSiM0yW4ZhQpdoedpfcJicXSiM0yW4ZhQDrAAAAAAAAAAAAAZpU7SeBy8KmlmaVO0ngcvCppYAAAAAAAAAAACm2j+LkNr+qXIpto/i5Da/qgTVUNHJPY7EpMEPVDRyT2OxKTAAAAAAAAAAAADNPnv9965pZmnz3++9cDSwAAAAAAAAAAAAFatAzJD37ehws/zJE37uhotAzJD37ehws/zJE37uhoFlAAAAAAAAAAAAAZpXHSePyMKGlmaVx0nj8jChpYAAAAAAAAAAADkpfNM7uH4VOs5KXzTO7h+FQKXZ5naY3C4ml/KBZ5naY3C4ml/AAAAAAAAAAAAUC0PO0vuExOL+UC0PO0vuExOAulEZpktwzCh1nJRGaZLcMwodYAAAAAAAAAAADNKnaTwOXhU0szSp2k8Dl4VA0sAAAAAAAAAAAABTbR/FyG1/VJqqGjknsdiUhbR/FyG1/VJqqGjknsdiUCYAAAAAAAAAAAAAZp89/vvXNLM0+e/33rmlgAAAAAAAAAAAIet+jk5sbiQmCHrfo5ObG4kAhbOPFz+1nWLkU2zjxc/tZ1i5AAAAAAAAAAAAM0rjpPH5GFDSzNK46Tx+RhQDSwAAAAAAAAAAAAHJS+aZ3cPwqUuzzO0xuFxNLpS+aZ3cPwqUuzzO0xuFxNAv4AAAADBu7O+SaT+1oP6cUdxj8k059rRv04Q7s75JpP7Wg/pxR3GPyTTn2tG/ThAbyAAAAAAAAAAAAAAAAAAAAAAAAAAAAAAAAAAAAAAAAAAAAA+eNLVDtQpiIx9L0FWifey/gumocWKrb/Dcrr7vAfnCs9tMgw2w4VXayshtS5GtgxURNiH0SAHzwyBtP8AoGs/NRTnmbNLRZpzVmar1hjK1LkWJLxHXfifRcAfO6FZ7aZChthwqvVlYxqXI1sGKiInoQ/rIG0/6BrPzUU+h4AxruVaIp6hbPKQl60Sk/KTrqUiRGMnWuR6w1hQURU4XHdejvwU2UAAAAAAAAAAAAAAAAAAAAAAAFbtL+TitX2TN/ouLIVu0v5OK1fZM3+i4Dyr3E/yj019ku/WhHs48Y9xP8o9NfZLv1oR7OAAAAVq0DMkPft6HFlK1aBmSHv29DgFn+ZIm/d0NLKVqz/MkTfu6GllAAAAAAAAAAAAZpXHSePyMKGlmaVx0nj8jCgGlgAAAAAAAAAAAAOSl80zu4fhUpdnmdpjcLiaXSl80zu4fhUpdnmdpjcLiaBfwAAAAAAAAAAAAFAtDztL7hMTi6URmmS3DMKFLtDztL7hMTi6URmmS3DMKAdYAAAAAAAB5yrPpLS3+bjY1PRp5yrPpLS3+bjY1Oi9HviV9yFb0Y3+lNh/p/jf6U2H+nOps0qdpPA5eFTSzNKnaTwOXhU0sCKrZovS/wDlIuBTG7NNN6N2xP03GyVs0Xpf/KRcCmN2aab0btifpuOi2X8lf7p/CFXTDeQAc6mAAAAABTbR/FyG1/VLkU20fxchtf1QJqqGjknsdiUmCHqho5J7HYlJgAAAAAAAAAAABmnz3++9c0szT57/AH3rgaWAAAAAAAAAAAAAh636OTmxuJCFs48XP7WdYmq36OTmxuJCFs48XP7WdYC5AAAAAAAAAAAAAM0rjpPH5GFDSzNK46Tx+RhQ0sAAAAAAAAAAAByUvmmd3D8KnWclL5pndw/CoFLs8ztMbhcTS/lAs8ztMbhcTS/gAAAAAAAAAAAKBaHnaX3CYnF/KBaHnaX3CYnAXSiM0yW4ZhQ6zkojNMluGYUOsAAAAAAAAAAABmlTtJ4HLwqaWZpU7SeBy8KgaWAAAAAAAAAAAAArVoGZIe/b0OFn+ZIm/d0NFoGZIe/b0OFn+ZIm/d0NAsoAAAAAAAAAAAADNPnv9965pZmnz3++9c0sAAAAAAAAAAABD1v0cnNjcSEwQ9b9HJzY3EgELZx4uf2s6xcim2ceLn9rOsXIAAAAAAAAAAABmlcdJ4/IwoaWZpXHSePyMKAaWAAAAAAAAAAAAA5KXzTO7h+FSl2eZ2mNwuJpdKXzTO7h+FSl2eZ2mNwuJoF/AAAAAAAAAAAAAU20fxchtf1Saqho5J7HYlIW0fxchtf1Saqho5J7HYlAmAAAAAAAACLjVeoaNFfEi0XJPiPcrnOdBaqqq+FVW4lASprqo/0zo8qpiqNKo1Qz6rUE9LlomS/tCROg/nJOgPomU9QmwT9fc608WL2e11I4QySq1DUdMVhgwY8pCiQl4d7XJen9KmgZJ0B9EynqFPqdpPA5eFTSx6+51p4ns9rqRwhDMqtQTEuSiZL+8JF6TskKKo+j3OdIyMtLvclyuhQkaqp5lVDtB5N25VGk1TxSptW6J1ppiP6AAMbIAAAAABWrQMyQ9+3ocWUrVoGZIe/b0OAWf5kib93Q0spWrP8AMkTfu6GllAAAAAAAAAAAAZp89/vvXNLM0+e/33rgaWAAAAAAAAAAAAAh636OTmxuJCFs48XP7WdYmq36OTmxuJCFs48XP7WdYC5AAAAAAAAAAAAAKBaHnaX3CYnF0ojNMluGYUKXaHnaX3CYnF0ojNMluGYUA6wAAAAAAAAAAOSl80zu4fhU6zkpfNM7uH4VApdnmdpjcLiaX8oFnmdpjcLiaX8AAAAAAAAAAABTbR/FyG1/VLkU20fxchtf1QJqqGjknsdiUmCHqho5J7HYlJgAAAAAAAAAAABmlTtJ4HLwqaWZpU7SeBy8KgaWAAAAAAAAAAAAArVoGZIe/b0OFn+ZIm/d0NFoGZIe/b0OFn+ZIm/d0NAsoAAAAAAAAAAAADNK46Tx+RhQ0szSuOk8fkYUNLAAAAAAAAAAAAQ9b9HJzY3EhMEPW/Ryc2NxIBC2ceLn9rOsXIptnHi5/azrFyAAAAAAAAAAAAUC0PO0vuExOL+UC0PO0vuExOAulEZpktwzCh1nJRGaZLcMwodYAAAAAAAAAAAclL5pndw/CpS7PM7TG4XE0ulL5pndw/CpS7PM7TG4XE0C/gAAAAAAAH+Oajk+MiLtP9AH+IxqeBrU/sOC3zJ+B/oAy62tER1D3IicUbqEnY2iLVqbvRF/8W7AwjLbP6qG2RuoSljWjU3/AJt2Bh0Vz/1FPf8AvKH+5fOC3zJ+A4KeZD/Qc6mAAAAAAAAAADNPnv8AfeuaWZp89/vvXNLAAAAAAAAAAAAVq0DMkPft6HFlK1aBmSHv29DgFn+ZIm/d0NLKVqz/ADJE37uhpZQAAAAAAAAAAAGaVx0nj8jChpZmlcdJ4/IwoBpYAAAAAAAAAAAACHrfo5ObG4kIWzjxc/tZ1iarfo5ObG4kIWzjxc/tZ1gLkAAAAAAAAAAAAAoFoedpfcJicXSiM0yW4ZhQpdoedpfcJicXSiM0yW4ZhQDrAAAAAAAAAAAAAZpU7SeBy8KmlmaVO0ngcvCppYAAAAAAAAAAACm2j+LkNr+qXIpto/i5Da/qgTVUNHJPY7EpMEPVDRyT2OxKTAAAAAAAAAAAADNPnv8AfeuaWZp89/vvXA0sAAAAAAAAAAAABWrQMyQ9+3ocLP8AMkTfu6Gi0DMkPft6HCz/ADJE37uhoFlAAAAAAAAAAAAAZpXHSePyMKGlmaVx0nj8jChpYAAAAAAAAAAADkpfNM7uH4VOs5KXzTO7h+FQKXZ5naY3C4ml/KBZ5naY3C4ml/AAAAAAAAAAAAUC0PO0vuExOL+UC0PO0vuExOAulEZpktwzCh1nJRGaZLcMwodYAAAAAAAAAAADNKnaTwOXhU0szSp2k8Dl4VA0sAAAAAAAAAAAABTbR/FyG1/VJqqGjknsdiUhbR/FyG1/VJqqGjknsdiUCYAAAAAAAAAAAAAZp89/vvXNLM0+e/33rmlgAAAAAAAAAAAIet+jk5sbiQmCHrfo5ObG4kAhbOPFz+1nWLkU2zjxc/tZ1i5AAAAAAAAAAAAM0rjpPH5GFDSzNK46Tx+RhQDSwAAAAAAAAAAAAHJS+aZ3cPwqUuzzO0xuFxNLpS+aZ3cPwqUuzzO0xuFxNAv4AAAADBu7O+SaT+1oP6cUdxj8k059rRv04Q7s75JpP7Wg/pxR3GPyTTn2tG/ThAbyAAAAAAAAAAAAAAAAAAAAAAAAAAAAAAAAAAAAAAAAAAAAAABeJL1AA/lkRj7+A9rrvDct9x/QAAAAAAAAAAAAAAAAAAAAAAAAAAACt2l/JxWr7Jm/0XFkK3aX8nFavsmb/RcB5V7if5R6a+yXfrQj2ceMe4n+Uemvsl360I9nAAAAK1aBmSHv29DiylatAzJD37ehwCz/ADJE37uhpZStWf5kib93Q0soAAAAAAAAAAADNK46Tx+RhQ0szSuOk8fkYUA0sAAAAAAAAAAAAByUvmmd3D8KlLs8ztMbhcTS6Uvmmd3D8KlLs8ztMbhcTQL+AAAAAAAAAAAAAoFoedpfcJicXSiM0yW4ZhQpdoedpfcJicXSiM0yW4ZhQDrAAAAAAAAPOVZ9JaW/zcbGp6NPOVZ9JaW/zcbGp0Xo98SvuQrejG/0psP9P8b/AEpsP9OdTZpU7SeBy8KmlmaVO0ngcvCppYEVWzRel/8AKRcCmN2aab0btifpuNkrZovS/wDlIuBTG7NNN6N2xP03HRbL+Sv90/hCrphvIAOdTAAAAAApto/i5Da/qlyKbaP4uQ2v6oE1VDRyT2OxKTBD1Q0ck9jsSkwAAAAAAAAAAAAzT57/AH3rmlmafPf771wNLAAAAAAAAAAAAAQ9b9HJzY3EhC2ceLn9rOsTVb9HJzY3EhC2ceLn9rOsBcgAAAAAAAAAAAAGaVx0nj8jChpZmlcdJ4/IwoaWAAAAAAAAAAAA5KXzTO7h+FTrOSl80zu4fhUCl2eZ2mNwuJpfygWeZ2mNwuJpfwAAAAAAAAAAAFAtDztL7hMTi/lAtDztL7hMTgLpRGaZLcMwodZyURmmS3DMKHWAAAAAAAAAAAAzSp2k8Dl4VNLM0qdpPA5eFQNLAAAAAAAAAAAAAVq0DMkPft6HCz/MkTfu6Gi0DMkPft6HCz/MkTfu6GgWUAAAAAAAAAAAABmnz3++9c0szT57/feuaWAAAAAAAAAAAAh636OTmxuJCYIet+jk5sbiQCFs48XP7WdYuRTbOPFz+1nWLkAAAAAAAAAAAAzSuOk8fkYUNLM0rjpPH5GFANLAAAAAAAAAAAAAclL5pndw/CpS7PM7TG4XE0ulL5pndw/CpS7PM7TG4XE0C/gAAAAAAAAAAAAKbaP4uQ2v6pNVQ0ck9jsSkLaP4uQ2v6pNVQ0ck9jsSgTAAAAAAAAAAAAADNKnaTwOXhU0szSp2k8Dl4VNLAAAAAAAAAAAAVq0DMkPft6HFlK1aBmSHv29DgFn+ZIm/d0NLKVqz/MkTfu6GllAAAAAAAAAAAAZp89/vvXNLM0+e/33rgaWAAAAAAAAAAAAAh636OTmxuJCFs48XP7WdYmq36OTmxuJCFs48XP7WdYC5AAAAAAAAAAAAAKBaHnaX3CYnF0ojNMluGYUKXaHnaX3CYnF0ojNMluGYUA6wAAAAAAAAAAOSl80zu4fhU6zkpfNM7uH4VApdnmdpjcLiaX8oFnmdpjcLiaX8AAAAAAAAAAABTbR/FyG1/VLkU20fxchtf1QJqqGjknsdiUmCHqho5J7HYlJgAAAAAAAAAAABmlTtJ4HLwqaWZpU7SeBy8KgaWAAAAAAAAAAAAArVoGZIe/b0OFn+ZIm/d0NFoGZIe/b0OFn+ZIm/d0NAsoAAAAAAAAAAAADNK46Tx+RhQ0szSuOk8fkYUNLAAAAAAAAAAAAQ9b9HJzY3EhMEPW/Ryc2NxIBC2ceLn9rOsXIptnHi5/azrFyAAAAAAAAAAAAUC0PO0vuExOL+UC0PO0vuExOAulEZpktwzCh1nJRGaZLcMwodYAAAAAAAAAAAclL5pndw/CpS7PM7TG4XE0ulL5pndw/CpS7PM7TG4XE0C/gAAAAAAAAAAAAMuts/qobZG6hKWNaNTf+bdgYRdtn9VDbI3UJSxrRqb/zbsDDorn/AKinv/eUP9y+gA51MAAAAAAAAAAGafPf771zSzNPnv8AfeuaWAAAAAAAAAAAArVoGZIe/b0OLKVq0DMkPft6HALP8yRN+7oaWUrVn+ZIm/d0NLKAAAAAAAAAAAAzSuOk8fkYUNLM0rjpPH5GFANLAAAAAAAAAAAAAQ9b9HJzY3EhC2ceLn9rOsTVb9HJzY3EhC2ceLn9rOsBcgAAAAAAAAAAAAFAtDztL7hMTi6URmmS3DMKFLtDztL7hMTi6URmmS3DMKAdYAAAAAAAAAAAADNKnaTwOXhU0szSp2k8Dl4VNLAAAAAAAAAAAAU20fxchtf1S5FNtH8XIbX9UCaqho5J7HYlJgh6oaOSex2JSYAAAAAAAAAAAAZp89/vvXNLM0+e/wB964GlgAAAAAAAAAAAAK1aBmSHv29DhZ/mSJv3dDRaBmSHv29DhZ/mSJv3dDQLKAAAAAAAAAAAAAzSuOk8fkYUNLM0rjpPH5GFDSwAAAAAAAAAAAHJS+aZ3cPwqdZyUvmmd3D8KgUuzzO0xuFxNL+UCzzO0xuFxNL+AAAAAAAAAAAAoFoedpfcJicX8oFoedpfcJicBdKIzTJbhmFDrOSiM0yW4ZhQ6wAAAAAAAAAAAGaVO0ngcvCppZmlTtJ4HLwqBpYAAAAAAAAAAAACm2j+LkNr+qTVUNHJPY7EpC2j+LkNr+qTVUNHJPY7EoEwAAAAAAAAAAAAAzT57/feuaWZp89/vvXNLAAAAAAAAAAAAQ9b9HJzY3EhMEPW/Ryc2NxIBC2ceLn9rOsXIptnHi5/azrFyAAAAAAAAAAAAZpXHSePyMKGlmaVx0nj8jCgGlgAAAAAAAAAAAAOSl80zu4fhUpdnmdpjcLiaXSl80zu4fhUpdnmdpjcLiaBfwAAAAGDd2d8k0n9rQf04o7jH5Jpz7Wjfpwh3Z3yTSf2tB/TijuMfkmnPtaN+nCA3kAAAAAAAAAAAAAAAAAAAAAAAAAAAAAAAAAAAAAAAAAAADmpOaSRo2bm1ThJAgviqnn4LVX/ALAede6Ft6mqt0pHqzUt0NKRg/FnJ9zUekF3/lw0XiVyeVVvRPBdf4PPNKURaHWaipin6Wlawz9HQ4ax3zk33xYSMRL1c1XcXBRPNxFy7mWrkvXq1qYnqxMbOMlIUSkorIqcJsaMr2onCType9XbU8x60tm4rJa3ong965j9NQMJ7hn57fcv/tgufdZT9caMqpITlV40SWomXjpFn5iWiK2MxyKne77vAzheFfPwb+Lw03uGvnt9y/8Atg9PUrIS1K0ZN0fPQ0iyk1CdAisXwOY5FRU/BQMy7na051otVIraT4Dado1WwpvgpckVqovAionkvuVFRPKi+BFRDVzxR3IMzFo+2CdkGP4UKPIxoT7vAqse1Ud/8lfxPa4AAAAAAAAAAAAAAAAAAAAAAAAArdpfycVq+yZv9FxZCt2l/JxWr7Jm/wBFwHlXuJ/lHpr7Jd+tCPZx4x7if5R6a+yXfrQj2cAAAArVoGZIe/b0OLKVq0DMkPft6HALP8yRN+7oaWUrVn+ZIm/d0NLKAAAAAAAAAAAAzSuOk8fkYUNLM0rjpPH5GFANLAAAAAAAAAAAAAclL5pndw/CpS7PM7TG4XE0ulL5pndw/CpS7PM7TG4XE0C/gAAAAAAAAAAAAKBaHnaX3CYnF0ojNMluGYUKXaHnaX3CYnF0ojNMluGYUA6wAAAAAAADzlWfSWlv83GxqejTzlWfSWlv83GxqdF6PfEr7kK3oxv9KbD/AE/xv9KbD/TnU2aVO0ngcvCppZmlTtJ4HLwqaWBFVs0Xpf8AykXApjdmmm9G7Yn6bjZK2aL0v/lIuBTG7NNN6N2xP03HRbL+Sv8AdP4Qq6YbyADnUwAAAAAKbaP4uQ2v6pcim2j+LkNr+qBNVQ0ck9jsSkwQ9UNHJPY7EpMAAAAAAAAAAAAM0+e/33rmlmafPf771wNLAAAAAAAAAAAAAQ9b9HJzY3EhC2ceLn9rOsTVb9HJzY3EhC2ceLn9rOsBcgAAAAAAAAAAAAGaVx0nj8jChpZmlcdJ4/IwoaWAAAAAAAAAAAA5KXzTO7h+FTrOSl80zu4fhUCl2eZ2mNwuJpfygWeZ2mNwuJpfwAAAAAAAAAAAFAtDztL7hMTi/lAtDztL7hMTgLpRGaZLcMwodZyURmmS3DMKHWAAAAAAAAAAAAzSp2k8Dl4VNLM0qdpPA5eFQNLAAAAAAAAAIetFYJarslCmpyFGiMiREhokJEVb7lXyqnmJ27dVyqKKI1mRMAoH+1KidTnvVZ+4/NbU6OvW6Qm7tre02t3ZPUlXztbDjm9ZCetAzJD37ehws/zJE37uhpSqzWgSdLUe2XgyUwxyREfe9yXXIi9oqzaBJ0TR7peNJTD3LEV97HJdcqJ2Dd2T1Jeb2w+0hrQM8S1Ojr0vkJu7a3tP0/2pUTqc/wCqz9w3dk9SXsbVw55ouQv4I2r1NSlPUck5IK/vfCVjmvS5zXJ5F/sqL/ckjUroqoqmmqNJhYAAIgAAAAAzT57/AH3rmlmafPf771zSwAAAAAAAAAAAEPW/Ryc2NxITBD1v0cnNjcSAQtnHi5/azrFyKbZx4uf2s6xcgAAAAAAAAAAAGaVx0nj8jChpZmlcdJ4/IwoBpYAAAAAAAAAAAADkpfNM7uH4VKXZ5naY3C4ml0pfNM7uH4VKXZ5naY3C4mgX8AAAAAAAAAAAABTbR/FyG1/VJqqGjknsdiUhbR/FyG1/VJqqGjknsdiUCYAAAAAAAAAAAAAZpU7SeBy8KmlmaVO0ngcvCppYAAAAAAAAAAACtWgZkh79vQ4spWrQMyQ9+3ocAs/zJE37uhpZStWf5kib93Q0soAAAAAAAAAAADNPnv8AfeuaWZp89/vvXA0sAAAAAAAAAAAABD1v0cnNjcSELZx4uf2s6xNVv0cnNjcSELZx4uf2s6wFyAAAAAAAAAAAAAUC0PO0vuExOLpRGaZLcMwoUu0PO0vuExOLpRGaZLcMwoB1gAAAAAAAAAAclL5pndw/Cp1nJS+aZ3cPwqBS7PM7TG4XE0v5QLPM7TG4XE0v4AAAAAAAAAAACm2j+LkNr+qXIpto/i5Da/qgTVUNHJPY7EpMEPVDRyT2OxKTAAAAAAAAAAAADNKnaTwOXhU0szSp2k8Dl4VA0sAAAAAAAAAAAABWrQMyQ9+3ocLP8yRN+7oaLQMyQ9+3ocLP8yRN+7oaBZQAAAAAAAAAAAAGaVx0nj8jChpZmlcdJ4/IwoaWAAAAAAAAAAAAh636OTmxuJCYIet+jk5sbiQCFs48XP7WdYuRTbOPFz+1nWLkAAAAAAAAAAAAoFoedpfcJicX8oFoedpfcJicBdKIzTJbhmFDrOSiM0yW4ZhQ6wAAAAAAAAAAA5KXzTO7h+FSl2eZ2mNwuJpdKXzTO7h+FSl2eZ2mNwuJoF/AAAAAAAAAAH+RFVGOVPCiKfP/AP2/2m/Wd3/RS38Z9AVS9Ll8BU/9mtRvqdV38tg/tA8LU1bDXum1grSlPOj95v4H/hYDbr7r/AxPMh+tDW0V/oaWfL0bWB0CC9/fFb7kgOvdciX8bF8yHrev1QKnSrJJZaqtBQeEr+F3uQhNv8HhuaS9VrOqlRqBlIkaqNX4kRyOvc+joSqvxl8qtMk3rk0er5U8n6a83A0ef7BrYK9VotYoKh6dp101RsysbvsH3LAZwuDAiOTjaxFTjai8S+Q9hFdoqo9VKIn4U9RVWqFkp2Ff3uPLyMKHEZeiotzkaipeiqmxSxGMAAAAAAAAAABmnz3++9c0szT57/feuaWAAAAAAAAAAAArVoGZIe/b0OLKVq0DMkPft6HALP8AMkTfu6GllK1Z/mSJv3dDSygAAAAAAAAAAAM0rjpPH5GFDSzNK46Tx+RhQDSwAAAAAAAAAAAAEPW/Ryc2NxIQtnHi5/azrE1W/Ryc2NxIQtnHi5/azrAXIAAAAAAAAAAAABQLQ87S+4TE4ulEZpktwzChS7Q87S+4TE4ulEZpktwzCgHWAAAAAAAAAAAAAzSp2k8Dl4VNLM0qdpPA5eFTSwAAAAAAAAAAAFNtH8XIbX9UuRTbR/FyG1/VAmqoaOSex2JSYIeqGjknsdiUmAAAAAAAAAAK/SlcaEoueiyc7NuZMQrkc1IT1uvRFTjRLvAqHE+0OrjUvSbiO9CQX/8AdDYjEvzETFE6T9pa9zLsWp5NyuIn7zELaZp89/vvXJv/AGi1e1iPzLilZTUdlP7t4cT3P7q77wuB/wAPCv8AAe+x5HZzwlDeGL2tPGGygp/+0Wr2sR+Zcf2y0OrjkvWbiN9CwX/9kHseR2c8JN4Yva08YW0FfoyuVBUnOMlZSeRY8RbmNfDczhL5kVUuvLAYrlqu1OlcTHe2KLlNynlUTrH2AAY0wAAAABWrQMyQ9+3ocLP8yRN+7oaLQMyQ9+3ocLP8yRN+7oaBZQAAAAAAAAAAAAGaVx0nj8jChpZmlcdJ4/IwoaWAAAAAAAAAAAA5KXzTO7h+FTrOSl80zu4fhUCl2eZ2mNwuJpfygWeZ2mNwuJpfwAAAAAAAAAAAFAtDztL7hMTi/lAtDztL7hMTgLpRGaZLcMwodZyURmmS3DMKHWAAAAAAAAAAAAzSp2k8Dl4VNLM0qdpPA5eFQNLAAAAAAAAAAAAAU20fxchtf1Saqho5J7HYlIW0fxchtf1Saqho5J7HYlAmAAAAAAAAAAAAAGafPf771zSzNPnv9965pYAAAAAAAAAAACHrfo5ObG4kJgh636OTmxuJAIWzjxc/tZ1i5FNs48XP7WdYuQAAAAAAAAAAADNK46Tx+RhQ0szSuOk8fkYUA0sAAAAAAAAAAAAByUvmmd3D8KlLs8ztMbhcTS6Uvmmd3D8KlLs8ztMbhcTQL+AAAAAwbuzvkmk/taD+nFHcY/JNOfa0b9OEO7O+SaT+1oP6cUdxj8k059rRv04QG8gAAAAAAAAAAAAAAAAAAAAAAAAAAAAAAAAAAAAAAAAAAfnNQGTMtGgRkvhRWKxyedFS5T9AB4Qsrp19i9tU5KVia9koxYlGzj0aqq2GrkcyKieVPisd5+Cq3HrS1aflKTsXrTO0dMwZqUjUTMOhxoL0ex6d7XjRU4lK5brYvJWjwGUhIRochWKAzgMjuRe9x2p4GRLuPi8jkvVPMvFd5Qpuo9pNSIU5IRqPpyWkI7XQ46yTnxJaO1UuVHLDVWqip5HfgBsvcNfPb7l/9sGu242nUdZ9VeaRJmG+n5mE5klKtde9HKlyRHJ5Gt8N6+G65Dw/VufrhQXuqXq5HpuQdN8FIzZLvkN0Tg38G/g8fFwnfipeajWHV5rxSjZml5aaouTiO4UeepNHJEcnnax3x3rtuT0gXHuLKux5mtlM1iiMd7llJb3Ix6+B0WI5HLcvoa1b/wDmQ9gkDUeqlF1Kq1KUJQkFYcrATjc7jfFev9T3r5XL2IlyIiE8AAAAAAAAAAAAAAAAAAAAAAAAAK3aX8nFavsmb/RcWQrdpfycVq+yZv8ARcB5V7if5R6a+yXfrQj2ceMe4n+Uemvsl360I9nAAAAK1aBmSHv29DiylatAzJD37ehwCz/MkTfu6GllK1Z/mSJv3dDSygAAAAAAAAAAAM0rjpPH5GFDSzNK46Tx+RhQDSwAAAAAAAAAAAAHJS+aZ3cPwqUuzzO0xuFxNLpS+aZ3cPwqUuzzO0xuFxNAv4AAAAAAAAAAAACgWh52l9wmJxdKIzTJbhmFCl2h52l9wmJxdKIzTJbhmFAOsAAAAAAAA85Vn0lpb/Nxsano085Vn0lpb/NxsanRej3xK+5Ct6Mb/Smw/wBP8b/Smw/051NmlTtJ4HLwqaWZpU7SeBy8KmlgRVbNF6X/AMpFwKY3ZppvRu2J+m42Stmi9L/5SLgUxuzTTejdsT9Nx0Wy/kr/AHT+EKumG8gA51MAAAAACm2j+LkNr+qXIpto/i5Da/qgTVUNHJPY7EpMEPVDRyT2OxKTAAAAAAAAAAAADNPnv9965pZmnz3++9cDSwAAAAAAAAD8ZuagScB0ebjQ4EFt3CfEcjWpetycansRMzpA/YERlNQf0vIc+3tP4dWugWqqLS0nf6IiKZPUXOrPBim/ajmmqOMP6rfo5ObG4kIWzjxc/tZ1j+q0VmoWYoKahQKSlokRyNua116r8ZCJqHT9FSbJ1JqfgQeErODw3XX+EeoudWeDz2i1144w0YEJlZQH0tKeufplNQf0vI8+3tHqLnVnge0WuvHGEuD8JOclp6D36TmIMxCvu4cJ6OS/zXofuY5iYnSWYAB4AAAAADNK46Tx+RhQ0szSuOk8fkYUNLAAAAAAAAAAAAclL5pndw/Cp1nJS+aZ3cPwqBS7PM7TG4XE0v5QLPM7TG4XE0v4AAAAAAAAAAACgWh52l9wmJxfygWh52l9wmJwF0ojNMluGYUOs5KIzTJbhmFDrAAAAAAAAAAAAZpU7SeBy8KmlmaVO0ngcvCoGlgAAAAAAAFfrpV1ayUbBlWzKS3e4qReErOHfxKl116ecsAMlq7VZri5ROkwdLK/9lET6XZ/06/uP4WyqZvW6lIN26XtNXBu72yut4R5Kmdh4MzrNHjPmxanrPpiiJJsw6fgxUV6M4KMVPCir/2FA2fTFLyTphs/BhIj1ZwVYq+BEX/uaJaBmSHv29DhZ/mSJv3dDRvbK63hHkbjwep4z5qallUzel9KQbt0vaf3/soifS7P+nX9xqgG9svreEeRGw8GJ1ijxnzQtUqAhVcon3HCjOjq6IsV8RycG9yoicSeRLkTyk0AaNy5VdqmuudZlbAAIAAAAAAzT57/AH3rmlmafPf771zSwAAAAAAAAAAAEPW/Ryc2NxITBD1v0cnNjcSAQtnHi5/azrFyKbZx4uf2s6xcgAAAAAAAAAAAGaVx0nj8jChpZmlcdJ4/IwoBpYAAAAAAAAAAAADkpfNM7uH4VKXZ5naY3C4ml0pfNM7uH4VKXZ5naY3C4mgX8AAAAAAAAAAAABTbR/FyG1/VJqqGjknsdiUhbR/FyG1/VJqqGjknsdiUCYAAAAAAAAAAAAAZpU7SeBy8KmlmaVO0ngcvCppYAAAAAAAAAAACtWgZkh79vQ4spWrQMyQ9+3ocAs/zJE37uhpZStWf5kib93Q0soAAAAAAAAAAADNPnv8AfeuaWZp89/vvXA0sAAAAAAAAAAAABD1v0cnNjcSELZx4uf2s6xNVv0cnNjcSELZx4uf2s6wFyAAAAAAAAAAAAAUC0PO0vuExOLpRGaZLcMwoUu0PO0vuExOLpRGaZLcMwoB1gAAAAAAAAAAclL5pndw/Cp1nJS+aZ3cPwqBS7PM7TG4XE0v5QLPM7TG4XE0v4AAAAAAAAAAACm2j+LkNr+qXIpto/i5Da/qgTVUNHJPY7EpMEPVDRyT2OxKTAAAAAAAAAAAADNKnaTwOXhU0szSp2k8Dl4VA0sAAAAAAAAAAAABWrQMyQ9+3ocLP8yRN+7oaLQMyQ9+3ocLP8yRN+7oaBZQAAAAAAAAAAAAGaVx0nj8jChpZmlcdJ4/IwoaWAAAAAAAAAAAAh636OTmxuJCYIet+jk5sbiQCFs48XP7WdYuRTbOPFz+1nWLkAAAAAAAAAAAAoFoedpfcJicX8oFoedpfcJicBdKIzTJbhmFDrOSiM0yW4ZhQ6wAAAAAAAAAAA5KXzTO7h+FSl2eZ2mNwuJpdKXzTO7h+FSl2eZ2mNwuJoF/AAAAAAAAAAAAAU20fxchtf1Saqho5J7HYlIW0fxchtf1Saqho5J7HYlAmAAAAAAAAAAAAAGafPf771zSzNPnv9965pYAAAAAAAAAAACtWgZkh79vQ4spWrQMyQ9+3ocAs/wAyRN+7oaWUrVn+ZIm/d0NLKAAAAAAAAAAAAzSuOk8fkYUNLM0rjpPH5GFANLAAAAAAAAAAAAAQ9b9HJzY3EhC2ceLn9rOsTVb9HJzY3EhC2ceLn9rOsBcgAAAAAAAAAAAAFAtDztL7hMTi6URmmS3DMKFLtDztL7hMTi6URmmS3DMKAdYAAAAAAAAAAAADNKnaTwOXhU0szSp2k8Dl4VNLAAAAAAAAAAAAU20fxchtf1S5FNtH8XIbX9UCaqho5J7HYlJgh6oaOSex2JSYAAAAAAAAAzCuFQ6VpisU5PysWUSDGVqtR73I7iaicfxfQQr7M6dal6PknehIq/8AdptILSja+RRTFEaaRGnR9FZlbJx8uv1lzXXvYn/s1p/zSnO+whcmKR98/cPBhd/773r+vi4V9x6GM0+e/wB9657vnJ+3Bre72H9J4q9/s1p/zSnO+w/tlmdOuS9XyTfQsVf+zTaQN85P24Hu9h/SeLKquWc0nJ01Jzc7MSrYMvFbFVIbnOc5WreicaInhTzmqgGnlZdzKmJufotcfHox7cWrfRAADWZwAAAABWrQMyQ9+3ocLP8AMkTfu6Gi0DMkPft6HCz/ADJE37uhoFlAAAAAAAAAAAAAZpXHSePyMKGlmaVx0nj8jChpYAAAAAAAAAAADkpfNM7uH4VOs5KXzTO7h+FQKXZ5naY3C4ml/KBZ5naY3C4ml/AAAAAAAAAAAAUC0PO0vuExOL+UC0PO0vuExOAulEZpktwzCh1nJRGaZLcMwodYAAAAAAAAAAADNKnaTwOXhU0szSp2k8Dl4VA0sAAAAAAAAAAAABTbR/FyG1/VJqqGjknsdiUhbR/FyG1/VJqqGjknsdiUCYAAAAAAAAAAAAAZp89/vvXNLM0+e/33rmlgAAAAAAAAAAAIet+jk5sbiQmCHrfo5ObG4kAhbOPFz+1nWLkU2zjxc/tZ1i5AAAAAAAAAAAAM0rjpPH5GFDSzNK46Tx+RhQDSwAAAAAAAAAAAAHJS+aZ3cPwqUuzzO0xuFxNLpS+aZ3cPwqUuzzO0xuFxNAv4AAAADBu7O+SaT+1oP6cUdxj8k059rRv04Q7s75JpP7Wg/pxR3GPyTTn2tG/ThAbyAAAAAAAAAAAAAAAAAAAAAAAAAAAAAAAAAAAAAAAAAAAAA4KcpmjaAo2LSFNT0vIyUL+uNHejGp5k4/Cq+RE41KrUa1Sqteacm6LqzORpuPLQVjvesB8NitRyN4lciL4XJ5DyRa1Wim7Y7VG0NQSRJmShzDpWjZVrrmKiX8KM7ycdyuVV8DUTzHoqwixVbNJ6YpScpdJ6kZqV9zxIUKFwYUO9zXLcqre7jb4bk2AbMUOStaqbM1tm6tPpdkrTEtMOllhTLFhte9q3KjXr8VePwJfevkQvh5H7oewukJePTldaDnVnoUWNEnJyTdD4L4LVVXOcxUX4yJ5UuRURL+MD1wDAu5NtGmq01emqvU1HdHpKiWtdBjPW90WXXiS9fKrVuS/zOb6VN9AAAAAAAAAAAAAAAAAAAAAAAAAFbtL+TitX2TN/ouLIVu0v5OK1fZM3+i4Dyr3E/wAo9NfZLv1oR7OPGPcT/KPTX2S79aEezgAAAFatAzJD37ehxZStWgZkh79vQ4BZ/mSJv3dDSylas/zJE37uhpZQAAAAAAAAAAAGaVx0nj8jChpZmlcdJ4/IwoBpYAAAAAAAAAAAADkpfNM7uH4VKXZ5naY3C4ml0pfNM7uH4VKXZ5naY3C4mgX8AAAAAAAAAAAABQLQ87S+4TE4ulEZpktwzChS7Q87S+4TE4ulEZpktwzCgHWAAAAAAAAecay6R0r/AJuLjU9HH8qxirxtb+BY7Oz/AGKqqrk66/fRGqNXnT3/AKY+lqQ/6l/aPf8Apn6WpD/qX9p6M4LfMn4H+Oa3grxJ4PMWO/LfYxx/w85H3ea4NITkGKkSDNzEOIngcyI5F/G86ff+mfpakP8AqX9oqxpLRP8Am4OND0ZwW+ZPwLHaObbwqqafVxOv9P2lGI1ecYtN0rGhPhxaTnnw3orXNdMPVHIvhRUvJ2y6Ujx64SkaHDc6FAR7oj7uJqKxyJx7VQ3Hgt8yfgf6iIngKu7tuK7VVui1pyo06f8ACUUgAKBMAAAAACm2j+LkNr+qXIpto/i5Da/qgTVUNHJPY7EpMEPVDRyT2OxKTAAAAAAAAAAAADNPnv8AfeuaWZp89/vvXA0sAAAAAAAAr9fZCZpOq03KSMJYsw9WcFiKiX3PRV414vAhYAZLVybVdNyOmJ14E87A1qLWS/Nj+dZ+4/h1SqxNVUWi41/oc1f+5v4Lbfl/qx4+ahuejuNcrmuaquedemPJ55mqqU5KS748xR0ZkJn9Tlu4vJ5z8pCrtLUgj1k5GLFRl3CuuS6/bsNzrfo5ObG4kIWzjxc/tZ1hvy/1Y8fND3axetVxjyZjkZWH6Lj/AIt7T9Mhqx/Rj+cZ+43wDfl/qx4+Z7tYvWq4x5KRZfV6kaDlp51JsSE6YczgQuGjlTg8K9VuvTj4SfgXcAq8i/VkXJu19Mr+mnkxEQAAwpAAAAADNK46Tx+RhQ0szSuOk8fkYUNLAAAAAAAAAAAAclL5pndw/Cp1nJS+aZ3cPwqBS7PM7TG4XE0v5QLPM7TG4XE0v4AAAAAAAAAAACgWh52l9wmJxfygWh52l9wmJwF0ojNMluGYUOs5KIzTJbhmFDrAAAAAAAAAAAAZpU7SeBy8KmlmaVO0ngcvCoGlgAAAAAAAAAAAAK1aBmSHv29DhZ/mSJv3dDRaBmSHv29DhZ/mSJv3dDQLKAAAAAAAAAAAAAzT57/feuaWZp89/vvXNLAAAAAAAAAAAAQ9b9HJzY3EhMEPW/Ryc2NxIBC2ceLn9rOsXIptnHi5/azrFyAAAAAAAAAAAAZpXHSePyMKGlmaVx0nj8jCgGlgAAAAAAAAAAAAOSl80zu4fhUpdnmdpjcLiaXSl80zu4fhUpdnmdpjcLiaBfwAAAAAAAAAAAAFNtH8XIbX9UmqoaOSex2JSFtH8XIbX9UmqoaOSex2JQJgAAAAAAAAAAAABmlTtJ4HLwqaWZpU7SeBy8KmlgAAAAAAAAAAAK1aBmSHv29DiylatAzJD37ehwCz/MkTfu6GllK1Z/mSJv3dDSygAAAAAAAAAAAM0+e/33rmlmafPf771wNLAAAAAAAAAAAAAQ9b9HJzY3EhC2ceLn9rOsTVb9HJzY3EhC2ceLn9rOsBcgAAAAAAAAAAAAFAtDztL7hMTi6URmmS3DMKFLtDztL7hMTi6URmmS3DMKAdYAAAAAAAAAAHJS+aZ3cPwqdZyUvmmd3D8KgUuzzO0xuFxNL+UCzzO0xuFxNL+AAAAAAAAAAAApto/i5Da/qlyKbaP4uQ2v6oE1VDRyT2OxKTBD1Q0ck9jsSkwAAAAAAAAAAAAzSp2k8Dl4VNLM0qdpPA5eFQNLAAAAAAAAAAAAAVq0DMkPft6HCz/MkTfu6Gi0DMkPft6HCz/MkTfu6GgWUAAAAAAAAAAAABmlcdJ4/IwoaWZpXHSePyMKGlgAAAAAAAAAAAIet+jk5sbiQmCHrfo5ObG4kAhbOPFz+1nWLkU2zjxc/tZ1i5AAAAAAAAAAAAKBaHnaX3CYnF/KBaHnaX3CYnAXSiM0yW4ZhQ6zkojNMluGYUOsAAAAAAAAAAAOSl80zu4fhUpdnmdpjcLiaXSl80zu4fhUpdnmdpjcLiaBfwAAAAAAAAAAAAFNtH8XIbX9UmqoaOSex2JSFtH8XIbX9UmqoaOSex2JQJgAAAAAAAAAAAABmnz3++9c0szT57/feuaWAAAAAAAAAAAArVoGZIe/b0OLKVq0DMkPft6HALP8yRN+7oaWUrVn+ZIm/d0NLKAAAAAAAAAAAAzSuOk8fkYUNLM0rjpPH5GFANLAAAAAAAAAAAAAQ9b9HJzY3EhC2ceLn9rOsTVb9HJzY3EhC2ceLn9rOsBcgAAAAAAAAAAAAFAtDztL7hMTi6URmmS3DMKFLtDztL7hMTi6URmmS3DMKAdYAAAAAAAAAAAADNKnaTwOXhU0szSp2k8Dl4VNLAAAAAAAAAAAAU20fxchtf1S5FNtH8XIbX9UCaqho5J7HYlJgh6oaOSex2JSYAAAAAAAAAAAAZp89/vvXNLM0+e/33rgaWAAAAAAAAAAAAArVoGZIe/b0OFn+ZIm/d0NFoGZIe/b0OFn+ZIm/d0NAsoAAAAAAAAAAAADNK46Tx+RhQ0szSuOk8fkYUNLAAAAAAAAAAAAclL5pndw/Cp1nJS+aZ3cPwqBS7PM7TG4XE0v5QLPM7TG4XE0v4AAAAAAAAAAACgWh52l9wmJxfygWh52l9wmJwF0ojNMluGYUOs5KIzTJbhmFDrAAAAAAAAAAAAZpU7SeBy8KmlmaVO0ngcvCoGlgAAAAAAAAAAAAKbaP4uQ2v6pNVQ0ck9jsSkLaP4uQ2v6pNVQ0ck9jsSgTAAAAAAAAAAAAADNPnv9965pZmnz3++9c0sAAAAAAAAAAABD1v0cnNjcSEwQ9b9HJzY3EgELZx4uf2s6xcim2ceLn9rOsXIAAAAAAAAAAABmlcdJ4/IwoaWZpXHSePyMKAaWAAAAAAAAAAAAA5KXzTO7h+FSl2eZ2mNwuJpdKXzTO7h+FSl2eZ2mNwuJoF/AAAAAYN3Z3yTSf2tB/TijuMfkmnPtaN+nCHdnfJNJ/a0H9OKO4x+Sac+1o36cIDeQAAAAAAAAAAAAAAAAAAAAAAAAAAAAAAAAAAAAAAAAAAOGnXRWUJSDpe/vyS8RWXeHhcFbv9TuAHi3uLocs+02knRkaswyi3rBv8n+8ho5U9Ny/gqntI8FVxo+mrDLZVnqKh8GXbFdMSLnove5iWeq3w189yLwV8qKiL5lPR9Ue6NqJTcpDWlJuLQk6qJw4E1Dc5qL5eDEaioqeleCvoA2Y/iYZCiQIjJhGuguaqPR/gVt3Hf6Ligx7ZrPIMJYj610crUS+5iuev4IiqYtbV3R1H0hQU5QVRGx4jptiwY1JRWLDRsNUuVIbV+NeqcXCVEu8iX8aBTe5FcrLZ47ZNXe53SMw1fTD4TVS/+6NPbh5o7jaoszRshSFb6RguhLPw0lZJrkuV0FHI579jnNaif8q+RUPS4AAAAAAAAAAAAAAAAAAAAAAAAArdpfycVq+yZv8ARcWQrdpfycVq+yZv9FwHlXuJ/lHpr7Jd+tCPZx4x7if5R6a+yXfrQj2cAAAArVoGZIe/b0OLKVq0DMkPft6HALP8yRN+7oaWUrVn+ZIm/d0NLKAAAAAAAAAAAAzSuOk8fkYUNLM0rjpPH5GFANLAAAAAAAAAAAAAclL5pndw/CpS7PM7TG4XE0ulL5pndw/CpS7PM7TG4XE0C/gAAAAAAAAAAAAKBaHnaX3CYnF0ojNMluGYUKXaHnaX3CYnF0ojNMluGYUA6wAAAAAAAAAAP8d/Suw/0/x39K7APOdWNJaJ/wA3BxoejTzlVjSWif8ANwcaHo06L0h+JR3IUAAOdTAAAAAAAACm2j+LkNr+qXIpto/i5Da/qgTVUNHJPY7EpMEPVDRyT2OxKTAAAAAAAAAAAADNPnv9965pZmnz3++9cDSwAAAAAAAAAAAAEPW/Ryc2NxIQtnHi5/azrE1W/Ryc2NxIQtnHi5/azrAXIAAAAAAAAAAAABmlcdJ4/IwoaWZpXHSePyMKGlgAAAAAAAAAAAOSl80zu4fhU6zkpfNM7uH4VApdnmdpjcLiaX8oFnmdpjcLiaX8AAAAAAAAAAABQLQ87S+4TE4v5QLQ87S+4TE4C6URmmS3DMKHWclEZpktwzCh1gAAAAAAAAAAAM0qdpPA5eFTSzNKnaTwOXhUDSwAAAAAAAAAAAAFatAzJD37ehws/wAyRN+7oaLQMyQ9+3ocLP8AMkTfu6GgWUAAAAAAAAAAAABmnz3++9c0szT57/feuaWAAAAAAAAAAAAh636OTmxuJCYIet+jk5sbiQCFs48XP7WdYuRTbOPFz+1nWLkAAAAAAAAAAAAzSuOk8fkYUNLM0rjpPH5GFANLAAAAAAAAAAAAAclL5pndw/CpS7PM7TG4XE0ulL5pndw/CpS7PM7TG4XE0C/gAAAAAAAAAAAAKbaP4uQ2v6pNVQ0ck9jsSkLaP4uQ2v6pNVQ0ck9jsSgTAAAAAAAAAAAAADNKnaTwOXhU0szSp2k8Dl4VNLAAAAAAAAAAAAVq0DMkPft6HFlK1aBmSHv29DgFn+ZIm/d0NLKVqz/MkTfu6GllAAAAAAAAAAAAZp89/vvXNLM0+e/33rgaWAAAAAAAAAAAAAh636OTmxuJCFs48XP7WdYmq36OTmxuJCFs48XP7WdYC5AAAAAAAAAAAAAKBaHnaX3CYnF0ojNMluGYUKXaHnaX3CYnF0ojNMluGYUA6wAAAAAAAAAAOSl80zu4fhU6zkpfNM7uH4VApdnmdpjcLiaX8oFnmdpjcLiaX8AAAAAAAAAAABTbR/FyG1/VLkU20fxchtf1QJqqGjknsdiUmCHqho5J7HYlJgAAAAAAAAAAABmlTtJ4HLwqaWZpU7SeBy8KgaWAAAAAAAAAAAAArVoGZIe/b0OFn+ZIm/d0NFoGZIe/b0OFn+ZIm/d0NAsoAAAAAAAAAAAADNK46Tx+RhQ0szSuOk8fkYUNLAAAAAAAAAAAAQ9b9HJzY3EhMEPW/Ryc2NxIBC2ceLn9rOsXIptnHi5/azrFyAAAAAAAAAAAAUC0PO0vuExOL+UC0PO0vuExOAulEZpktwzCh1nJRGaZLcMwodYAAAAAAAAAAAclL5pndw/CpS7PM7TG4XE0ulL5pndw/CpS7PM7TG4XE0C/gAAAAAAAAAAAAKbaP4uQ2v6pNVQ0ck9jsSkLaP4uQ2v6pNVQ0ck9jsSgTAAAAAAAAAAAAADNPnv9965pZmnz3++9c0sAAAAAAAAAAABWrQMyQ9+3ocWUrVoGZIe/b0OAWf5kib93Q0spWrP8yRN+7oaWUAAAAAAAAAAABmlcdJ4/IwoaWZpXHSePyMKAaWAAAAAAAAAAAAAh636OTmxuJCFs48XP7WdYmq36OTmxuJCFs48XP7WdYC5AAAAAAAAAAAAAKBaHnaX3CYnF0ojNMluGYUKXaHnaX3CYnF0ojNMluGYUA6wAAAAAAAAAAAAGaVO0ngcvCppZmlTtJ4HLwqaWAAAAAAAAAAAApto/i5Da/qlyKbaP4uQ2v6oE1VDRyT2OxKTBD1Q0ck9jsSkwAAAAAAAAAAAAzT57/feuaWZp89/vvXA0sAAAAAAAAAAAABWrQMyQ9+3ocLP8yRN+7oaLQMyQ9+3ocLP8yRN+7oaBZQAAAAAAAAAAAAGaVx0nj8jChpZmlcdJ4/IwoaWAAAAAAAAAAAA5KXzTO7h+FTrOSl80zu4fhUCl2eZ2mNwuJpfygWeZ2mNwuJpfwAAAAAAAAAAAFAtDztL7hMTi/lAtDztL7hMTgLpRGaZLcMwodZyURmmS3DMKHWAAAAAAAAAAAAzSp2k8Dl4VNLM0qdpPA5eFQNLAAAAAAAAAAAAAU20fxchtf1Saqho5J7HYlIW0fxchtf1Saqho5J7HYlAmAAAAAAAAAAAAAGafPf771zSzNPnv9965pYAAAAAAAAAAACHrfo5ObG4kJgh636OTmxuJAIWzjxc/tZ1i5FNs48XP7WdYuQAAAAAAAAAAADNK46Tx+RhQ0szSuOk8fkYUA0sAAAAAAAAAAAAByUvmmd3D8KlLs8ztMbhcTS6Uvmmd3D8KlLs8ztMbhcTQL+AAAAAwbuzvkmk/taD+nFHcY/JNOfa0b9OEO7O+SaT+1oP6cUdxj8k059rRv04QG8gAAAAAAAAAAAAAAAAAAAAAAAAAAAAAAAAAAAAAAAAAADObSrY6q2e0rK0bTj5yLOx2JFWFKQkesJiqqI5yqqIl9y8SXrxeDwF7oekpSmKKlKSo2M2PJTcJsaDEb4HMcl6L6NgEVXep1B12oZ1GVjkWTUvfwmO/pfCd/iY5ONq9PgW9DzhWXuT5lI731YrHBfBVfiwqQhK1zU9L2X3+qhp/wjrOPpWa/wCii9g+EdZx9KzX/RRewDEYPcqVxWIiR6Yq+yH/AImRYzl/BYSdJpVn/cxUBQs3Cna0zz6cjQ1RzZZIfepe/wD9SXqr/wAURfKilk+EdZx9KzX/AEUXsHwjrOPpWa/6KL2Aa9ChsgwmQ4TGshsRGta1LkaieBETyIf0UOoVrFUq90xGoyrc7HmJyFAWZe18u+GiMRzWqt7ku8L28RfAAAAAAAAAAAAAAAAAAAAAAAAABW7S/k4rV9kzf6LiyFbtL+TitX2TN/ouA8q9xP8AKPTX2S79aEezjxj3E/yj019ku/WhHs4AAABWrQMyQ9+3ocWUrVoGZIe/b0OAWf5kib93Q0spWrP8yRN+7oaWUAAAAAAAAAAABmlcdJ4/IwoaWZpXHSePyMKAaWAAAAAAAAAAAAA5KXzTO7h+FSl2eZ2mNwuJpdKXzTO7h+FSl2eZ2mNwuJoF/AAAAAAAAAAAAAUC0PO0vuExOLpRGaZLcMwoUu0PO0vuExOLpRGaZLcMwoB1gAAAAAAAAAAf47+ldh/p/jv6V2Aec6saS0T/AJuDjQ9GnnKrGktE/wCbg40PRp0XpD8SjuQoAAc6mAAAAAAAAFNtH8XIbX9UuRTbR/FyG1/VAmqoaOSex2JSYIeqGjknsdiUmAAAAAAAAAAAAGafPf771zSzNPnv9964GlgAAAAAAAAAAAAIet+jk5sbiQhbOPFz+1nWJqt+jk5sbiQhbOPFz+1nWAuQAAAAAAAAAAAADNK46Tx+RhQ0szSuOk8fkYUNLAAAAAAAAA/mJxQ3XeZTzktO0svhpSf/AOof2no8/hYUNfCxv4Fhg51OLFUVUcrXTw/o087FnKtTapq5P3/7o83vpeknre+kZxy+dY7l/wC5/DqTn3NVrp6aVqpcqLFdcqfiekHysu9b3wITl86sRTjpaTlUoqdVJaCi95f/AMCf4VN7fNvsvH/Ck93rvbzwn+553gzczAcroMxGhuVLlVj1Rbv7H7e+tIa/N887tNPs+loDqVmEdAhKneV8LEX/AIkL97ildWgc2g3zb7Lx/wAHu9d7eeE/3POqU3SqIiJSc8iJ5EmH9poNkdJ0tO0jOQ5uYmZiSbBv4UVyvRr+ElyIq+C9OFxeg0xIEJEREhMRE8iNQ/RERqXIiInmQw5G1KL1qq3FqI1/X/sN/Z+y68O5NdVyatY+n+ZAAU64AAAAAAoFoedpfcJicX8oFoedpfcJicBdKIzTJbhmFDrOSiM0yW4ZhQ6wAAAAAAAAAAAGaVO0ngcvCppZmlTtJ4HLwqBpYAAAAAAAAAAAACtWgZkh79vQ4Wf5kib93Q0WgZkh79vQ4Wf5kib93Q0CygAAAAAAAAAAAAM0+e/33rmlmafPf771zSwAAAAAAAAAAAEPW/Ryc2NxITBD1v0cnNjcSAQtnHi5/azrFyKbZx4uf2s6xcgAAAAAAAAAAAGaVx0nj8jChpZmlcdJ4/IwoBpYAAAAAAAAAAAADkpfNM7uH4VKXZ5naY3C4ml0pfNM7uH4VKXZ5naY3C4mgX8AAAAAAAAAAAABTbR/FyG1/VJqqGjknsdiUhbR/FyG1/VJqqGjknsdiUCYAAAAAAAAAAAAAZpU7SeBy8KmlmaVO0ngcvCppYAAAAAAAAAAACtWgZkh79vQ4spWrQMyQ9+3ocAs/wAyRN+7oaWUrVn+ZIm/d0NLKAAAAAAAAAAAAzT57/feuaWZp89/vvXA0sAAAAAAAAAAAABD1v0cnNjcSELZx4uf2s6xNVv0cnNjcSELZx4uf2s6wFyAAAAAAAAAAAAAUC0PO0vuExOLpRGaZLcMwoUu0PO0vuExOLpRGaZLcMwoB1gAAAAAAAAAAclL5pndw/Cp1nJS+aZ3cPwqBS7PM7TG4XE0v5QLPM7TG4XE0v4AAAAAAAAAAACm2j+LkNr+qXIpto/i5Da/qgTVUNHJPY7EpMEPVDRyT2OxKTAAAAAAAAAAAADNKnaTwOXhU0szSp2k8Dl4VA0sAAAAAAAAAAAABWrQMyQ9+3ocLP8AMkTfu6Gi0DMkPft6HCz/ADJE37uhoFlAAAAAAAAAAAAAZpXHSePyMKGlmaVx0nj8jChpYAAAAAAAAAAACHrfo5ObG4kJgh636OTmxuJAIWzjxc/tZ1i5FNs48XP7WdYuQAAAAAAAAAAACgWh52l9wmJxfygWh52l9wmJwF0ojNMluGYUOs5KIzTJbhmFDrAAAAAAAAAAADkpfNM7uH4VKXZ5naY3C4ml0pfNM7uH4VKXZ5naY3C4mgX8AAAAAAAAAAAABTbR/FyG1/VJqqGjknsdiUhbR/FyG1/VJqqGjknsdiUCYAAAAAAAAAAAAAZp89/vvXNLM0+e/wB965pYAAAAAAAAAAACtWgZkh79vQ4spWrQMyQ9+3ocAs/zJE37uhpZStWf5kib93Q0soAAAAAAAAAAADNK46Tx+RhQ0szSuOk8fkYUA0sAAAAAAAAAAAABD1v0cnNjcSELZx4uf2s6xNVv0cnNjcSELZx4uf2s6wFyAAAAAAAAAAAAAUC0PO0vuExOLpRGaZLcMwoUu0PO0vuExOLpRGaZLcMwoB1gAAAAAAAAAAAAM0qdpPA5eFTSzNKnaTwOXhU0sAAAAAAAAAAABTbR/FyG1/VLkU20fxchtf1QJqqGjknsdiUmCHqho5J7HYlJgAAAAAAAAAAABmnz3++9c0szT57/AH3rgaWAAAAAAAAAAAAArVoGZIe/b0OFn+ZIm/d0NFoGZIe/b0OFn+ZIm/d0NAsoAAAAAAAAAAAADNK46Tx+RhQ0szSuOk8fkYUNLAAAAAAAAAAAAclL5pndw/Cp1nJS+aZ3cPwqBS7PM7TG4XE0v5QLPM7TG4XE0v4AAAAAAAAAAACgWh52l9wmJxfygWh52l9wmJwF0ojNMluGYUOs5KIzTJbhmFDrAAAAAAAAAAAAZpU7SeBy8KmlmaVO0ngcvCoGlgAAAAAAAAAAAAKbaP4uQ2v6pNVQ0ck9jsSkLaP4uQ2v6pNVQ0ck9jsSgTAAAAAAAAAAAAADNPnv9965pZmnz3++9c0sAAAAAAAAAAABD1v0cnNjcSEwQ9b9HJzY3EgELZx4uf2s6xcim2ceLn9rOsXIAAAAAAAAAAABmlcdJ4/IwoaWZpXHSePyMKAaWAAAAAAAAAAAAA5KXzTO7h+FSl2eZ2mNwuJpdKXzTO7h+FSl2eZ2mNwuJoF/AAAAAYN3Z3yTSf2tB/TijuMfkmnPtaN+nCHdnfJNJ/a0H9OKO4x+Sac+1o36cIDeQAAAAAAAAAAAAAAAAAAAAAAAAAAAAAAAAAAAAAAAAABhNuFg8S0StUvTlHUxCkIywWwJiHGhK9FRqrc5qovhuW670eE16p1AwKr1Woqg5WI+LBkJdkBIj0uV9ycblTyXrepMHJS8xElKJnZmC3hxYMB8RjfOqNVUT/QDy58EmP8AXKH+Wr/KPgkx/rlD/LV/lO6wK2qtteLRpahqdiyHuJ8CLEVIUvwHKrW3px3nqADyj8EmP9cof5av8o+CTH+uUP8ALV/lPVwAxOxKw2JZnWubpl9PspJI8k+U70kosLg8KJDfwr+G7/Bddd5TbAAAAAAAAAAAAAAAAAAAAAAAAAABW7S/k4rV9kzf6LiyFbtL+TitX2TN/ouA8q9xP8o9NfZLv1oR7OPGPcT/ACj019ku/WhHs4AAABWrQMyQ9+3ocWUrVoGZIe/b0OAWf5kib93Q0spWrP8AMkTfu6GllAAAAAAAAAAAAZpXHSePyMKGlmaVx0nj8jCgGlgAAAAAAAAAAAAOSl80zu4fhUpdnmdpjcLiaXSl80zu4fhUpdnmdpjcLiaBfwAAAAAAAAAAAAFAtDztL7hMTi6URmmS3DMKFLtDztL7hMTi6URmmS3DMKAdYAAAAAAAAAAH+O/pXYf6f47+ldgHnOrGktE/5uDjQ9GnnKrGktE/5uDjQ9GnRekPxKO5CgABzqYAAAAAAAAU20fxchtf1S5FNtH8XIbX9UCaqho5J7HYlJgh6oaOSex2JSYAAAAAAAAAAAAZp89/vvXNLM0+e/33rgaWAAAAAAAAAAAAAh636OTmxuJCFs48XP7WdYmq36OTmxuJCFs48XP7WdYC5AAAAAAAAAAAAAM0rjpPH5GFDSzNK46Tx+RhQ0sAAAAAAAAAAAByUvmmd3D8KnWclL5pndw/CoFLs8ztMbhcTS/lAs8ztMbhcTS/gAAAAAAAAAAAKBaHnaX3CYnF/KBaHnaX3CYnAXSiM0yW4ZhQ6zkojNMluGYUOsAAAAAAAAAAABmlTtJ4HLwqaWZpU7SeBy8KgaWAAAAAAAAAAAAArVoGZIe/b0OFn+ZIm/d0NFoGZIe/b0OFn+ZIm/d0NAsoAAAAAAAAAAAADNPnv9965pZmnz3++9c0sAAAAAAAAAAABD1v0cnNjcSEwQ9b9HJzY3EgELZx4uf2s6xcim2ceLn9rOsXIAAAAAAAAAAABmlcdJ4/IwoaWZpXHSePyMKAaWAAAAAAAAAAAAA5KXzTO7h+FSl2eZ2mNwuJpdKXzTO7h+FSl2eZ2mNwuJoF/AAAAAAAAAAAAAU20fxchtf1Saqho5J7HYlIW0fxchtf1Saqho5J7HYlAmAAAAAAAAAAAAAGaVO0ngcvCppZmlTtJ4HLwqaWAAAAAAAAAAAArVoGZIe/b0OLKVq0DMkPft6HALP8yRN+7oaWUrVn+ZIm/d0NLKAAAAAAAAAAAAzT57/feuaWZp89/vvXA0sAAAAAAAAAAAABD1v0cnNjcSELZx4uf2s6xNVv0cnNjcSELZx4uf2s6wFyAAAAAAAAAAAAAUC0PO0vuExOLpRGaZLcMwoUu0PO0vuExOLpRGaZLcMwoB1gAAAAAAAAAAclL5pndw/Cp1nJS+aZ3cPwqBS7PM7TG4XE0v5QLPM7TG4XE0v4AAAAAAAAAAACm2j+LkNr+qXIpto/i5Da/qgTVUNHJPY7EpMEPVDRyT2OxKTAAAAAAAAAAAADNKnaTwOXhU0szSp2k8Dl4VA0sAAAAAAAAAAAABWrQMyQ9+3ocLP8yRN+7oaLQMyQ9+3ocLP8yRN+7oaBZQAAAAAAAAAAAAGaVx0nj8jChpZmlcdJ4/IwoaWAAAAAAAAAAAAh636OTmxuJCYIet+jk5sbiQCFs48XP7WdYuRTbOPFz+1nWLkAAAAAAAAAAAAoFoedpfcJicX8oFoedpfcJicBdKIzTJbhmFDrOSiM0yW4ZhQ6wAAAAAAAAAAA5KXzTO7h+FSl2eZ2mNwuJpdKXzTO7h+FSl2eZ2mNwuJoF/AAAAAAAAAAAAAU20fxchtf1Saqho5J7HYlIW0fxchtf1Saqho5J7HYlAmAAAAAAAAAAAAAGafPf771zSzNPnv9965pYAAAAAAAAAAACtWgZkh79vQ4spWrQMyQ9+3ocAs/zJE37uhpZStWf5kib93Q0soAAAAAAAAAAADNK46Tx+RhQ0szSuOk8fkYUA0sAAAAAAAAAAAABD1v0cnNjcSELZx4uf2s6xNVv0cnNjcSELZx4uf2s6wFyAAAAAAAAAAAAAUC0PO0vuExOLpRGaZLcMwoUu0PO0vuExOLpRGaZLcMwoB1gAAAAAAAAAAAAM0qdpPA5eFTSzNKnaTwOXhU0sAAAAAAAAAAABTbR/FyG1/VLkU20fxchtf1QJqqGjknsdiUmCHqho5J7HYlJgAAAAAAAAAAABmnz3++9c0szT57/feuBpYAAAAAAAAAAAACtWgZkh79vQ4Wf5kib93Q0WgZkh79vQ4Wf5kib93Q0CygAAAAAAAAAAAAM0rjpPH5GFDSzNK46Tx+RhQ0sAAAAAAAAAAAByUvmmd3D8KnWclL5pndw/CoFLs8ztMbhcTS/lAs8ztMbhcTS/gAAAAAAAAAAAKBaHnaX3CYnF/KBaHnaX3CYnAXSiM0yW4ZhQ6zkojNMluGYUOsAAAAAAAAAAABmlTtJ4HLwqaWZpU7SeBy8KgaWAAAAAAAAAAAAApto/i5Da/qk1VDRyT2OxKQto/i5Da/qk1VDRyT2OxKBMAAAAAAAAAAAAAM0+e/33rmlmafPf771zSwAAAAAAAAAAAEPW/Ryc2NxITBD1v0cnNjcSAQtnHi5/azrFyKbZx4uf2s6xcgAAAAAAAAAAAGaVx0nj8jChpZmlcdJ4/IwoBpYAAAAAAAAAAAADkpfNM7uH4VKXZ5naY3C4ml0pfNM7uH4VKXZ5naY3C4mgX8AAAABg3dnfJNJ/a0H9OKO4x+Sac+1o36cId2d8k0n9rQf04o7jH5Jpz7WjfpwgN5AAAAAAAAAAAAAAAAAAAAAAAAAAAAAAAAAAAAAAAAAAAKiKioqXovkAA8AUjSFG2ZWvStYKj0pJ0xREOO6NAZBeqK2E69HwHoqXovBcqI7jTwL4b0T1bRFvdndIUdAmYlPskokRt7peZgvSJDXzLcip/dFVDCPgpVq+naE/GL+wfBSrV9O0H+MX9gHoP/AG3Wc/WqT5uJ+0f7brOfrVJ83E/aefPgpVq+naD/ABi/sHwUq1fTtB/jF/YB6dqnaLVOt1IxJCrlNQJ+chwljvhQ2vRUYio1XcaJ5XNT+5bDArAbE6as2rjOUxStJUdNQI8g+UayWV/CRzokN168JqJdcxfxQ30AAAAAAAAAAAAAAAAAAAAAAAAAVu0v5OK1fZM3+i4shW7S/k4rV9kzf6LgPKvcT/KPTX2S79aEezjxj3E/yj019ku/WhHs4AAABWrQMyQ9+3ocWUrVoGZIe/b0OAWf5kib93Q0spWrP8yRN+7oaWUAAAAAAAAAAABmlcdJ4/IwoaWZpXHSePyMKAaWAAAAAAAAAFW5L18AAH8LFhp4YjPxP4fNS7FufHhNXzK9EPdJH5Uvmmd3D8KlLs8ztMbhcTS20tOSq0VOokzBVe8v/wCNP8KlMs+mYDaVmFdHhIneV8L0T/iQaSatFB+Hu2V1mBziH9pHhKiKkViovlRyDSTV+gCKjkvRUVPOgPAAAAAAAABQLQ87S+4TE4ulEZpktwzChS7Q87S+4TE4ulEZpktwzCgHWAAAAAAAAAAB/jv6V2H+n+O/pXYB5zqxpLRP+bg40PRp5yqxpLRP+bg40PRp0XpD8SjuQoAAc6mAAAAAAAAFNtH8XIbX9UuRTbR/FyG1/VAmqoaOSex2JSYIeqGjknsdiUmAAAAAAAAAAAAGafPf771zSzNPnv8AfeuBpYAAAAAAAAAAAACHrfo5ObG4kIWzjxc/tZ1iarfo5ObG4kIWzjxc/tZ1gLkAAAAAAAAAAAAAzSuOk8fkYUNLM0rjpPH5GFDSwAAAAAAAAAAAHJS+aZ3cPwqdZyUvmmd3D8KgUuzzO0xuFxNL+UCzzO0xuFxNL+AAAAAAAAAAAAoFoedpfcJicX8oFoedpfcJicBdKIzTJbhmFDrOSiM0yW4ZhQ6wAAAAAAAAAAAGaVO0ngcvCppZmlTtJ4HLwqBpYAAAAAAAAAAAACtWgZkh79vQ4Wf5kib93Q0WgZkh79vQ4Wf5kib93Q0CygAAAAAAAAAAAAM0+e/33rmlmafPf771zSwAAAAAAAAAAAEPW/Ryc2NxITBD1v0cnNjcSAQtnHi5/azrFyKbZx4uf2s6xcgAAAAAAAAAAAGaVx0nj8jChpZmlcdJ4/IwoBpYAAAAAAAAAAAADkpfNM7uH4VKXZ5naY3C4ml0pfNM7uH4VKXZ5naY3C4mgX8AAAAAAAAAAAABTbR/FyG1/VJqqGjknsdiUhbR/FyG1/VJqqGjknsdiUCYAAAAAAAAAAAAAZpU7SeBy8KmlmaVO0ngcvCppYAAAAAAAAAAACtWgZkh79vQ4spWrQMyQ9+3ocAs/wAyRN+7oaWUrVn+ZIm/d0NLKAAAAAAAAAAAAzT57/feuaWZp89/vvXA0sAAAAAAAAAAAABD1v0cnNjcSELZx4uf2s6xNVv0cnNjcSELZx4uf2s6wFyAAAAAAAAAAAAAUC0PO0vuExOLpRGaZLcMwoUu0PO0vuExOLpRGaZLcMwoB1gAAAAAAAAAAclL5pndw/Cp1nJS+aZ3cPwqBS7PM7TG4XE0v5QLPM7TG4XE0v4AAAAAAAAAAACm2j+LkNr+qXIpto/i5Da/qgTVUNHJPY7EpMEPVDRyT2OxKTAAAAAAAAAAAADNKnaTwOXhU0szSp2k8Dl4VA0sAAAAAAAAAAAABWrQMyQ9+3ocLP8AMkTfu6Gi0DMkPft6HCz/ADJE37uhoFlAAAAAAAAAAAAAZpXHSePyMKGlmaVx0nj8jChpYAAAAAAAAAAACHrfo5ObG4kJgh636OTmxuJAIWzjxc/tZ1i5FNs48XP7WdYuQAAAAAAAAAAACgWh52l9wmJxfygWh52l9wmJwF0ojNMluGYUOs5KIzTJbhmFDrAAAAAAAAAAADkpfNM7uH4VKXZ5naY3C4ml0pfNM7uH4VKXZ5naY3C4mgX8AAAAAAAAAAAABTbR/FyG1/VJqqGjknsdiUhbR/FyG1/VJqqGjknsdiUCYAAAAAAAAAAAAAZp89/vvXNLM0+e/wB965pYAAAAAAAAAAACtWgZkh79vQ4spWrQMyQ9+3ocAs/zJE37uhpZStWf5kib93Q0soAAAAAAAAAAADNK46Tx+RhQ0szSuOk8fkYUA0sAAAAAAAAAAAABD1v0cnNjcSELZx4uf2s6xNVv0cnNjcSELZx4uf2s6wFyAAAAAAAAAAAAAUC0PO0vuExOLpRGaZLcMwoUu0PO0vuExOLpRGaZLcMwoB1gAAAAAAAAAAAAM0qdpPA5eFTSzNKnaTwOXhU0sAAAAAAAAAAABTbR/FyG1/VLkU20fxchtf1QJqqGjknsdiUmCHqho5J7HYlJgAAAAAAAAAAABmnz3++9c0szT57/AH3rgaWAAAAAAAAAAAAArVoGZIe/b0OFn+ZIm/d0NFoGZIe/b0OFn+ZIm/d0NAsoAAAAAAAAAAAADNK46Tx+RhQ0szSuOk8fkYUNLAAAAAAAAAAAAclL5pndw/Cp1nJS+aZ3cPwqBS7PM7TG4XE0v5QLPM7TG4XE0v4AAAAAAAAAAACgWh52l9wmJxfygWh52l9wmJwF0ojNMluGYUOs5KIzTJbhmFDrAAAAAAAAAAAAZpU7SeBy8KmlmaVO0ngcvCoGlgAAAAAAAAAAAAKbaP4uQ2v6pNVQ0ck9jsSkLaP4uQ2v6pNVQ0ck9jsSgTAAAAAAAAAAAAADNPnv9965pZmnz3++9c0sAAAAAAAAAAABD1v0cnNjcSEwQ9b9HJzY3EgELZx4uf2s6xcim2ceLn9rOsXIAAAAAAAAAAABmlcdJ4/IwoaWZpXHSePyMKAaWAAAAAAAAAAAAA5KXzTO7h+FSl2eZ2mNwuJpdKXzTO7h+FSl2eZ2mNwuJoF/AAAAAYN3Z3yTSf2tB/TijuMfkmnPtaN+nCHdnfJNJ/a0H9OKO4x+Sac+1o36cIDeQAAAAAAAAAAAAAAAAAAAAAAAAAAAAAAAAAAAAAAAAAAMftB7oKp1UJ6LR8J8xTFIQlVsSHIo1YcNyeFHRFVEv/5b7vLccHdW1+mao1JgUXRMZ0Ck6Zc+F31i3OhQGonfFRfIq8JrUXzKt3Ghh9idgU5XyjGU5Tk7EoyhYiqkBIbEdGmERblcl/E1t/lVFvuXiu4wNLke6xoR8wjZ6rVIwIF/G+DHZFcif8qo3pNuqHXqr9e6MWeq3PsmWsuSLCcnBiwVXyPYvGnl4/At3EqmN0v3KdV4sk5tEU3TMtN3fFfMrCjMv9LWsav4KYLQ8en7DLXITZ9FbElYjWTLYaqsOblXLxq3zoqcaX+BycfGlwH0EB/ECLDmIEONBcj4URqPY5PAqKl6Kf2AAAAAAAAAAAAAAAAAAAAAAAAAAAArdpfycVq+yZv9FxZCt2l/JxWr7Jm/0XAeVe4n+Uemvsl360I9nHjHuJ/lHpr7Jd+tCPZwAAACtWgZkh79vQ4spWrQMyQ9+3ocAs/zJE37uhpZStWf5kib93Q0soAAAAAAAAAAADNK46Tx+RhQ0szSuOk8fkYUA0sAAAAAAAAi60w3xqtUpDhMc+I+WiNa1qXqqq1eJEJQEqKuRVFX0Hm9aDpZF46Ln/8Ap39h/D6IpJi3Po6cavmWA5P+x6TBeTt6uZ15EcXPZHo9bv3ark1zGs6vNLqMn2tVzpGaRqJeqrCdcifgfnBlJmO5WwZeNEciXqjGKq3f2PR9L5pndw/CpS7PM7TG4XE0b9r6kcWH3ZtdpPBlXvVSGoTfMu7D+0oSlVRFSjJ5UXypLv7D0iBv2vqRxPdm12k8GX2R0ZS0lSM5Em5eZl5J0G7gxWqxHP4SXKiL4bk4XH6TUACqy8mcq7NyY0dHZtxaopoj9I0AAazIAAAAAKBaHnaX3CYnF0ojNMluGYUKXaHnaX3CYnF0ojNMluGYUA6wAAAAAAAAAAP8d/Suw/0/x39K7APOdWNJaJ/zcHGh6NPOVWNJaJ/zcHGh6NOi9IfiUdyFAADnUwAAAAAAAApto/i5Da/qlyKbaP4uQ2v6oE1VDRyT2OxKTBD1Q0ck9jsSkwAAAAAAAAAAAAzT57/feuaWZp89/vvXA0sAAAAAAAAAAAABD1v0cnNjcSELZx4uf2s6xNVv0cnNjcSELZx4uf2s6wFyAAAAAAAAAAAAAZpXHSePyMKGlmaVx0nj8jChpYAAAAAAAAAAADkpfNM7uH4VOs5KXzTO7h+FQKXZ5naY3C4ml/KBZ5naY3C4ml/AAAAAAAAAAAAUC0PO0vuExOL+UC0PO0vuExOAulEZpktwzCh1nJRGaZLcMwodYAAAAAAAAAAADNKnaTwOXhU0szSp2k8Dl4VA0sAAAAAAAAAAAABWrQMyQ9+3ocLP8yRN+7oaLQMyQ9+3ocLP8yRN+7oaBZQAAAAAAAAAAAAGafPf771zSzNPnv8AfeuaWAAAAAAAAAAAAh636OTmxuJCYIet+jk5sbiQCFs48XP7WdYuRTbOPFz+1nWLkAAAAAAAAAAAAzSuOk8fkYUNLM0rjpPH5GFANLAAAAAAAAAAAAAclL5pndw/CpS7PM7TG4XE0ulL5pndw/CpS7PM7TG4XE0C/gAAAAAAAAAAAAKbaP4uQ2v6pNVQ0ck9jsSkLaP4uQ2v6pNVQ0ck9jsSgTAAAAAAAAAAAAADNKnaTwOXhU0szSp2k8Dl4VNLAAAAAAAAAAAAVq0DMkPft6HFlK1aBmSHv29DgFn+ZIm/d0NLKVqz/MkTfu6GllAAAAAAAAAAAAZp89/vvXNLM0+e/wB964GlgAAAAAAAAAAAAIet+jk5sbiQhbOPFz+1nWJqt+jk5sbiQhbOPFz+1nWAuQAAAAAAAAAAAACgWh52l9wmJxdKIzTJbhmFCl2h52l9wmJxdKIzTJbhmFAOsAAAAAAAAAADkpfNM7uH4VOs5KXzTO7h+FQKXZ5naY3C4ml/KBZ5naY3C4ml/AAAAAAAAAAAAU20fxchtf1S5FNtH8XIbX9UCaqho5J7HYlJgh6oaOSex2JSYAAAAAAAAAAAAZpU7SeBy8KmlmaVO0ngcvCoGlgAAAAAAAAAAAAK1aBmSHv29DhZ/mSJv3dDRaBmSHv29DhZ/mSJv3dDQLKAAAAAAAAAAAAAzSuOk8fkYUNLM0rjpPH5GFDSwAAAAAAAAAAAEPW/Ryc2NxITBD1v0cnNjcSAQtnHi5/azrFyKbZx4uf2s6xcgAAAAAAAAAAAFAtDztL7hMTi/lAtDztL7hMTgLpRGaZLcMwodZyURmmS3DMKHWAAAAAAAAAAAHJS+aZ3cPwqUuzzO0xuFxNLpS+aZ3cPwqUuzzO0xuFxNAv4AAAAAAAAAAAACm2j+LkNr+qTVUNHJPY7EpC2j+LkNr+qTVUNHJPY7EoEwAAAAAAAAAAAAAzT57/feuaWZp89/vvXNLAAAAAAAAAAAAVq0DMkPft6HFlK1aBmSHv29DgFn+ZIm/d0NLKVqz/MkTfu6GllAAAAAAAAAAAAZpXHSePyMKGlmaVx0nj8jCgGlgAAAAAAAAAAAAIet+jk5sbiQhbOPFz+1nWJqt+jk5sbiQhbOPFz+1nWAuQAAAAAAAAAAAACgWh52l9wmJxdKIzTJbhmFCl2h52l9wmJxdKIzTJbhmFAOsAAAAAAAAAAAABmlTtJ4HLwqaWZpU7SeBy8KmlgAAAAAAAAAAAKbaP4uQ2v6pcim2j+LkNr+qBNVQ0ck9jsSkwQ9UNHJPY7EpMAAAAAAAAAAAAM0+e/33rmlmafPf771wNLAAAAAAAAAAAAAVq0DMkPft6HCz/MkTfu6Gi0DMkPft6HCz/MkTfu6GgWUAAAAAAAAAAAABmlcdJ4/IwoaWZpXHSePyMKGlgAAAAAAAAAAAOSl80zu4fhU6zkpfNM7uH4VApdnmdpjcLiaX8oFnmdpjcLiaX8AAAAAAAAAAABQLQ87S+4TE4v5QLQ87S+4TE4C6URmmS3DMKHWclEZpktwzCh1gAAAAAAAAAAAM0qdpPA5eFTSzNKnaTwOXhUDSwAAAAAAAAAAAAFNtH8XIbX9UmqoaOSex2JSFtH8XIbX9UmqoaOSex2JQJgAAAAAAAAAAAABmnz3++9c0szT57/AH3rmlgAAAAAAAAAAAIet+jk5sbiQmCHrfo5ObG4kAhbOPFz+1nWLkU2zjxc/tZ1i5AAAAAAAAAAAAM0rjpPH5GFDSzNK46Tx+RhQDSwAAAAAAAAAAAAHJS+aZ3cPwqUuzzO0xuFxNLpS+aZ3cPwqUuzzO0xuFxNAv4AAAADBu7O+SaT+1oP6cUdxj8k059rRv04Q7s75JpP7Wg/pxR3GPyTTn2tG/ThAbyAAAAAAAAAAAAAAAAAAAAAAAAAAAAAAAAAAAAAAAAAAPGfdrzL3Wi0LLKq97h0U2Iiel0aKi4EPXNVpCDRdWaJkJZqMgSspCgsankRrEROg8f92p8qdF/Y0L9eOey6OzfK7pvQgHQeS+7hkYUOlqpT7WokePAmYDneVWw3Q3NT8YjvxPWh5W7ub5k/fv8A7XA36yaYdN2X1SjRFVz3UVK8JV8KqkJqKpaym2M/JNVD7Ll/00LkAAAAAAAAAAAAAAAAAAAAAAAAAAAArdpfycVq+yZv9FxZCt2l/JxWr7Jm/wBFwHlXuJ/lHpr7Jd+tCPZx4x7if5R6a+yXfrQj2cAAAArVoGZIe/b0OLKVq0DMkPft6HALP8yRN+7oaWUrVn+ZIm/d0NLKAAAAAAAAAAAAzSuOk8fkYUNLM0rjpPH5GFANLAAAAAAAAAAAAAclL5pndw/CpS7PM7TG4XE0ulL5pndw/CpS7PM7TG4XE0C/gAAAAAAAAAAAAKBaHnaX3CYnF0ojNMluGYUKXaHnaX3CYnF0ojNMluGYUA6wAAAAAAAAAAP8d/Suw/0/x39K7APOdWNJaJ/zcHGh6NPOVWNJaJ/zcHGh6NOi9IfiUdyFAADnUwAAAAAAAApto/i5Da/qlyKbaP4uQ2v6oE1VDRyT2OxKTBD1Q0ck9jsSkwAAAAAAAAAAAAzT57/feuaWZp89/vvXA0sAAAAAAAAAAAABD1v0cnNjcSELZx4uf2s6xNVv0cnNjcSELZx4uf2s6wFyAAAAAAAAAAAAAZpXHSePyMKGlmaVx0nj8jChpYAAAAAAAAAAADkpfNM7uH4VOs5KXzTO7h+FQKXZ5naY3C4ml/KBZ5naY3C4ml/AAAAAAAAAAAAUC0PO0vuExOL+UC0PO0vuExOAulEZpktwzCh1nJRGaZLcMwodYAAAAAAAAAAADNKnaTwOXhU0szSp2k8Dl4VA0sAAAAAAAAAAAABWrQMyQ9+3ocLP8yRN+7oaLQMyQ9+3ocLP8yRN+7oaBZQAAAAAAAAAAAAGafPf771zSzNPnv8AfeuaWAAAAAAAAAAAAh636OTmxuJCYIet+jk5sbiQCFs48XP7WdYuRTbOPFz+1nWLkAAAAAAAAAAAAzSuOk8fkYUNLM0rjpPH5GFANLAAAAAAAAAAAAAclL5pndw/CpS7PM7TG4XE0ulL5pndw/CpS7PM7TG4XE0C/gAAAAAAAAAAAAKbaP4uQ2v6pNVQ0ck9jsSkLaP4uQ2v6pNVQ0ck9jsSgTAAAAAAAAAAAAADNKnaTwOXhU0szSp2k8Dl4VNLAAAAAAAAAAAAVq0DMkPft6HFlK1aBmSHv29DgFn+ZIm/d0NLKVqz/MkTfu6GllAAAAAAAAAAAAZp89/vvXNLM0+e/wB964GlgAAAAAAAAAAAAIet+jk5sbiQhbOPFz+1nWJqt+jk5sbiQhbOPFz+1nWAuQAAAAAAAAAAAACgWh52l9wmJxdKIzTJbhmFCl2h52l9wmJxdKIzTJbhmFAOsAAAAAAAAAADkpfNM7uH4VOs5KXzTO7h+FQKXZ5naY3C4ml/KBZ5naY3C4ml/AAAAAAAAAAAAU20fxchtf1S5FNtH8XIbX9UCaqho5J7HYlJgh6oaOSex2JSYAAAAAAAAAAAAZpU7SeBy8KmlmaVO0ngcvCoGlgAAAAAAAAAAAAK1aBmSHv29DhZ/mSJv3dDRaBmSHv29DhZ/mSJv3dDQLKAAAAAAAAAAAAAzSuOk8fkYUNLM0rjpPH5GFDSwAAAAAAAAAAAEPW/Ryc2NxITBD1v0cnNjcSAQtnHi5/azrFyKbZx4uf2s6xcgAAAAAAAAAAAFAtDztL7hMTi/lAtDztL7hMTgLpRGaZLcMwodZyURmmS3DMKHWAAAAAAAAAAAHJS+aZ3cPwqUuzzO0xuFxNLpS+aZ3cPwqUuzzO0xuFxNAv4AAAAAAAAAAAACm2j+LkNr+qTVUNHJPY7EpC2j+LkNr+qTVUNHJPY7EoEwAAAAAAAAAAAAAzT57/feuaWZp89/vvXNLAAAAAAAAAAAAVq0DMkPft6HFlK1aBmSHv29DgFn+ZIm/d0NLKVqz/MkTfu6GllAAAAAAAAAAAAZpXHSePyMKGlmaVx0nj8jCgGlgAAAAAAAAAAAAIet+jk5sbiQhbOPFz+1nWJqt+jk5sbiQhbOPFz+1nWAuQAAAAAAAAAAAACgWh52l9wmJxdKIzTJbhmFCl2h52l9wmJxdKIzTJbhmFAOsAAAAAAAAAAAABmlTtJ4HLwqaWZpU7SeBy8KmlgAAAAAAAAAAAKbaP4uQ2v6pcim2j+LkNr+qBNVQ0ck9jsSkwQ9UNHJPY7EpMAAAAAAAAAAAAM0+e/33rmlmafPf771wNLAAAAAAAAAAAAAVq0DMkPft6HCz/MkTfu6Gi0DMkPft6HCz/MkTfu6GgWUAAAAAAAAAAAABmlcdJ4/IwoaWZpXHSePyMKGlgAAAAAAAAAAAOSl80zu4fhU6zkpfNM7uH4VApdnmdpjcLiaX8oFnmdpjcLiaX8AAAAAAAAAAABQLQ87S+4TE4v5QLQ87S+4TE4C6URmmS3DMKHWclEZpktwzCh1gAAAAAAAAAAAM0qdpPA5eFTSzNKnaTwOXhUDSwAAAAAAAAAAAAFNtH8XIbX9UmqoaOSex2JSFtH8XIbX9UmqoaOSex2JQJgAAAAAAAAAAAABmnz3++9c0szT57/AH3rmlgAAAAAAAAAAAIet+jk5sbiQmCHrfo5ObG4kAhbOPFz+1nWLkU2zjxc/tZ1i5AAAAAAAAAAAAM0rjpPH5GFDSzNK46Tx+RhQDSwAAAAAAAAAAAAHJS+aZ3cPwqUuzzO0xuFxNLpS+aZ3cPwqUuzzO0xuFxNAv4AAAADBu7O+SaT+1oP6cUdxj8k059rRv04Q7s75JpP7Wg/pxR3GPyTTn2tG/ThAbyAAAAAAAAAAAAAAAAAAAAAAAAAAAAAAAAAAAAAAAAAAPFndqfKnRf2NC/XjlTh2/2mQ4bWMrLcxqI1E9wSvEif/gz3fSNB0TSUdsakaMkZuM1vAR8eXZEcjb1W69U8F6r+Jy5J1c+gKI/6OH+0Dw58IK076zf/AFhK/wAZVK9Wg1nr37iyqpP3f7i4feP/AA8KFwOHweF/Q1t9/Ab4b/AfQ7JOrn0BRH/Rw/2jJOrn0BRH/Rw/2geD6FtvtCoWiZOjKMrB3iRlITYECH7il3cBjUuRL1hqq8XnU7fhBWnfWb/6wlf4z3HknVz6Aoj/AKOH+0ZJ1c+gKI/6OH+0Dz33MFqNca7V+pCjaz0x7ukoVGRJhkP3LBhXREiwmot7GIvgc7ivu4z08R9HUHRNGx3RqOoyRlIzm8BXwJdkNytvRbr0TwXon4EgAAAAAAAABEVtrDIVVq5P03S8XvclJw1iPXyuXwI1POqrciJ51PENKd0VaPNUlNR5Km2SUrEiOdClmScu9ITVXiajnQ1Vbk4r1W8tHdPV/ma8VylqlVZV8zJScwkJzYPH7qm1Xg3J50bfwU9KuXzGP2k1VfUquM5V+NGSNHlIcDvr08HfHwWPeiehHOVE9CIB9IaGjRJmh5GPGdwosWBDe91116q1FVTsI+r2YKM/ysLAhIAeL7XLcK+UNaVWGjKCp73NRsnNOgQoXuOXfweCiIvxnMVV40XwqVD4Qdp/1m/+sJX+M/yqaZQ90tKRv60mKyOml9KNjrE6EPoAB4A+EHaf9Zv/AKwlf4z0V3K1fKyV6oysMatVJe74kpGgsgr3iFC4KOa5V/oa2/wJ4TdQAAAAAACt2l/JxWr7Jm/0XFkK3aX8nFavsmb/AEXAeVe4n+Uemvsl360I9nHjHuJ/lHpr7Jd+tCPZwAAACtWgZkh79vQ4spWrQMyQ9+3ocAs/zJE37uhpZStWf5kib93Q0soAAAAAAAAAAADNK46Tx+RhQ0szSuOk8fkYUA0sAAAAAAAAAAAAByUvmmd3D8KlLs8ztMbhcTS6Uvmmd3D8KlLs8ztMbhcTQL+AAAAAAAAAAAAAoFoedpfcJicXSiM0yW4ZhQpdoedpfcJicXSiM0yW4ZhQDrAAAAAAAAAAA/x39K7DE+6RtVp2zN9XkoCWo6OlIJMLF92Q3vu733u7g8F7bv61vvv8hiq91RXlUVPe6rv/AE0b+UDSqsaS0T/m4OND0afPSRtjrDJT0vNQpWi1iQIjYrUdCfcqtW9L/j+gunwqa8/R1Xf+mjfylvtfNtZddNVr9IRpjR7XBSLFq1z9d7NqJrBS0OWhTs2sZIjJZrmw04EZ7EuRyqvganl8JdyoSAAAAAAAACm2j+LkNr+qXIpto/i5Da/qgTVUNHJPY7EpMEPVDRyT2OxKTAAAAAAAAAAAADNPnv8AfeuaWZp89/vvXA0sAAAAAAAAAAAABD1v0cnNjcSELZx4uf2s6xNVv0cnNjcSELZx4uf2s6wFyAAAAAAAAAAAAAZpXHSePyMKGlmaVx0nj8jChpYAAAAAAAAAAADkpfNM7uH4VOs5KXzTO7h+FQKXZ5naY3C4ml/KBZ5naY3C4ml/AAAAAAAAAAAAUC0PO0vuExOL+UC0PO0vuExOAulEZpktwzCh1nJRGaZLcMwodYAAAAAAAAAAADNKnaTwOXhU0szSp2k8Dl4VA0sAAAAAAAAAAAABWrQMyQ9+3ocLP8yRN+7oaLQMyQ9+3ocLP8yRN+7oaBZQAAAAAAAAAAAAGafPf771zSzNPnv9965pYAAAAAAAAAAACHrfo5ObG4kJgh636OTmxuJAIWzjxc/tZ1i5FNs48XP7WdYuQAAAAAAAAAAADNK46Tx+RhQ0szSuOk8fkYUA0sAAAAAAAAAAAAByUvmmd3D8KlLs8ztMbhcTS6Uvmmd3D8KlLs8ztMbhcTQL+AAAAAAAAAAAAApto/i5Da/qk1VDRyT2OxKQto/i5Da/qk1VDRyT2OxKBMAAAAAAAAAAAAAM0qdpPA5eFTSzNKnaTwOXhU0sAAAAAAAAAAABWrQMyQ9+3ocWUrVoGZIe/b0OAWf5kib93Q0spWrP8yRN+7oaWUAAAAAAAAAAABmnz3++9c0szT57/feuBpYAAAAAAAAAAAACHrfo5ObG4kIWzjxc/tZ1iarfo5ObG4kIWzjxc/tZ1gLkAAAAAAAAAAAAAoFoedpfcJicXSiM0yW4ZhQpdoedpfcJicXSiM0yW4ZhQDrAAAAAAAAAAA5KXzTO7h+FTrOSl80zu4fhUCl2eZ2mNwuJpfygWeZ2mNwuJpfwAAAAAAAAAAAFNtH8XIbX9UuRTbR/FyG1/VAmqoaOSex2JSYIeqGjknsdiUmAAAAAAAAAAAAGaVO0ngcvCppZmlTtJ4HLwqBpYAAAAAAAAAAAACtWgZkh79vQ4Wf5kib93Q0WgZkh79vQ4Wf5kib93Q0CygAAAAAAAAAAAAM0rjpPH5GFDSzNK46Tx+RhQ0sAAAAAAAAAAABD1v0cnNjcSEwQ9b9HJzY3EgELZx4uf2s6xcim2ceLn9rOsXIAAAAAAAAAAABQLQ87S+4TE4v5QLQ87S+4TE4C6URmmS3DMKHWclEZpktwzCh1gAAAAAAAAAAByUvmmd3D8KlLs8ztMbhcTS6Uvmmd3D8KlLs8ztMbhcTQL+AAAAAAAAAAAAApto/i5Da/qk1VDRyT2OxKQto/i5Da/qk1VDRyT2OxKBMAAAAAAAAAAAAAM0+e/wB965pZmnz3++9c0sAAAAAAAAAAABWrQMyQ9+3ocWUrVoGZIe/b0OAWf5kib93Q0spWrP8AMkTfu6GllAAAAAAAAAAAAZpXHSePyMKGlmaVx0nj8jCgGlgAAAAAAAAAAAAIet+jk5sbiQhbOPFz+1nWJqt+jk5sbiQhbOPFz+1nWAuQAAAAAAAAAAAACgWh52l9wmJxdKIzTJbhmFCl2h52l9wmJxdKIzTJbhmFAOsAAAAAAAAAAAABmlTtJ4HLwqaWZpU7SeBy8KmlgAAAAAAAAAAAKbaP4uQ2v6pcim2j+LkNr+qBNVQ0ck9jsSkwQ9UNHJPY7EpMAAAAAAAAAAAAM0+e/wB965pZmnz3++9cDSwAAAAAAAAAAAAFatAzJD37ehws/wAyRN+7oaLQMyQ9+3ocLP8AMkTfu6GgWUAAAAAAAAAAAABmlcdJ4/IwoaWZpXHSePyMKGlgAAAAAAAAAAAOSl80zu4fhU6zkpfNM7uH4VApdnmdpjcLiaX8oFnmdpjcLiaX8AAAAAAAAAAABQLQ87S+4TE4v5QLQ87S+4TE4C6URmmS3DMKHWclEZpktwzCh1gAAAAAAAAAAAM0qdpPA5eFTSzNKnaTwOXhUDSwAAAAAAAAAAAAFNtH8XIbX9UmqoaOSex2JSFtH8XIbX9UmqoaOSex2JQJgAAAAAAAAAAAABmnz3++9c0szT57/feuaWAAAAAAAAAAAAh636OTmxuJCYIet+jk5sbiQCFs48XP7WdYuRTbOPFz+1nWLkAAAAAAAAAAAAzSuOk8fkYUNLM0rjpPH5GFANLAAAAAAAAAAAAAclL5pndw/CpS7PM7TG4XE0ulL5pndw/CpS7PM7TG4XE0C/gAAAAMG7s75JpP7Wg/pxR3GPyTTn2tG/ThDuzvkmk/taD+nFHcY/JNOfa0b9OEBvIAAAAAAAAAAAAAAAAAAAAAAAAAAAAAAAAAAAAAAAAAAAAAAAAAAAAAAAAAAGO90raYlRKoLI0ZG4NYKUa6HL8FfjQIfgfF9Cp4G+lb/wDhU0+s9OSFWqAnqZpeMkGRk4SxYjvLcngRPOqrciJ5VVDxDV2j6Xt/tmizVId8hSCuSLMq1b0lZVq/FhtXzr4E86qrrvCBpPchWaL8avVNQb3LwoVGMen9nxulqcpfMpk3dQfLpWfbLf8AtoR76kJOXo+Rl5KRgsgSsvDbChQmJc1jGpciJ6ERDwL3UHy6Vn2y3/toQHvGr2YKM/ysLAh0UhMtkpCZmn/0QIToq7Goq/8AY56vZgoz/KwsCHRSUnBpGjpqSmUcsCZhOgxEatyq1yKi3L5OJQPnJZXW2XqbaBIVlpCVizySnfnpBY5GrEe6G9qXqvgS9199y+DwGtUh3V9aYkdVo6gaEgQb+JkfvsVyJ/zI9qf6Gu0J3NVRqLrEyknpPz8sxL2yE5Ea+DwvIq3NRXInmVVTz3mtQqAoeFKe5YVE0eyVu4PeWyzEZd5uDdcB5zqJ3VMtNzsKVrnQ7ZKE9URZ2Sc57Gel0Nb3XelFVfQemJKal56TgzclGhx5aOxIkKLDcjmvaqXoqKnhRUPK/dSWO0VRNCPrfVSThyLIMRrZ+Ugt4MLguW5IjGpxNVHKiKicXHfxXLfK9xdXCYnaKpaqs7FdEbI3TcnwlvVsNy3PanoR3BVP+dQPTIAAGd0pbVZ7RVJzlHUhWOFBnJSM+Xjw1loy8CIxytc29GXLcqKnEaIecK19y/ArBWimKZdWuLAWkZyNNrCSQR3e++PV/Bv74l91919wGg/7erNPrRB/6WP+wg69W22eUlUmsMjJVkhRZqZo6YgwYaS0ZOE90JyNS9WXcaqnhKN8EiW+uMb8uT+QjKz9y5L0JVqlqVbWyLGWRlI00kJZBG8PgMV3Bv74t19114Fe7jaflqPtCpiJORUhMdRbmoqoq8ffYfmPX+U1Ea431Hdh417keiUpivlLQFjLB4FGufejeFf/AL2Gnn9J6wyGZr7ua9oE1lNRGuN9R3YMpqI1xvqO7CFyGZr7ua9oyGZr7ua9oE1lNRGuN9R3YQVcaYkJ+imQpSYSJESKjrkaqcVy+dPSf3kMzX3c17SLrDVttESLZhJpYt70ZwVZwfCir5/QBI1OpiQkKKfCm5hIcRYquuVqrxXJ5k9BO5TURrjfUd2FRq9VttLyLphZpYVz1ZwUZwvAiL5/SSmQzNfdzXtAmspqI1xvqO7BlNRGuN9R3YQuQzNfdzXtGQzNfdzXtAmspqI1xvqO7BlNRGuN9R3YQuQzNfdzXtGQzNfdzXtAmspqI1xvqO7BlNRGuN9R3YQuQzNfdzXtGQzNfdzXtAmspqI1xvqO7BlNRGuN9R3YQuQzNfdzXtGQzNfdzXtAmspqI1xvqO7Ci1mm4E5T0WYlonDgrwLnXKngRL/CWDIZmvu5r2lYpmj0o6lIkmkTviN4PxuDd4URfB/cDQcpqI1xvqO7BlNRGuN9R3YQuQzNfdzXtGQzNfdzXtAmspqI1xvqO7BlNRGuN9R3YQuQzNfdzXtGQzNfdzXtAmspqI1xvqO7BlNRGuN9R3YQuQzNfdzXtGQzNfdzXtAmspqI1xvqO7BlNRGuN9R3YQuQzNfdzXtGQzNfdzXtAmspqI1xvqO7BlNRGuN9R3YQuQzNfdzXtGQzNfdzXtAkaSrFRUajpqHDm2ue+E9rU4DuNVRbvIVepk/LUfSMaJORUhMdCVqKqKvHenmJGcqY2XlI8dJ5zu9sc+7vV19yX+chKuUSlMTcSAsZYPAZw70bwr+NE8/pAveU1Ea431HdgymojXG+o7sIXIZmvu5r2jIZmvu5r2gTWU1Ea431HdgymojXG+o7sIXIZmvu5r2jIZmvu5r2gTWU1Ea431HdgymojXG+o7sIXIZmvu5r2jIZmvu5r2gTWU1Ea431HdgymojXG+o7sIXIZmvu5r2jIZmvu5r2gTWU1Ea431HdgymojXG+o7sIXIZmvu5r2jIZmvu5r2gRFc5+WpCkYMSTipFY2EjVVEVOO9fOWijaxUVBo6VhxJtrXshMa5OA7iVES/yFNrHRKUPNw4CRljcNnDvVvBu41Tz+gm5OpjZiUgR1nnN74xr7u9X3Xpf5wLBlNRGuN9R3YMpqI1xvqO7CFyGZr7ua9oyGZr7ua9oE1lNRGuN9R3YMpqI1xvqO7CFyGZr7ua9oyGZr7ua9oE1lNRGuN9R3YMpqI1xvqO7CFyGZr7ua9oyGZr7ua9oE1lNRGuN9R3YMpqI1xvqO7CFyGZr7ua9oyGZr7ua9oEbXugag18WSWtUJJ5ZLh94uiR4XA4fB4X9CpffwW+HzFU/2QWNfRH/15N/vL7kMzX3c17RkMzX3c17QMboayKzxaUhpSNEO9x/G4X/i4/mW7wPv8NxZ/wDZBY19Ef8A15N/vJahqPSkaUhyaxO9o7hfG4N/gRV8H9iz5DM193Ne0D9KqRKqVUoGWoagXpK0bLcLvUJViv4PCcrl+M69V43KvGpLZTURrjfUd2ELkMzX3c17RkMzX3c17QJrKaiNcb6juwZTURrjfUd2ELkMzX3c17RkMzX3c17QJrKaiNcb6juwZTURrjfUd2ELkMzX3c17RkMzX3c17QJrKaiNcb6juwZTURrjfUd2ELkMzX3c17RkMzX3c17QJrKaiNcb6juwrFdqUk6RZJpJxkiqxX8K5qpdfdd4U9B25DM193Ne0hKy0ElDNl1SYWN31XJxs4N113p9IFiq3TtGylCSsCYmkZFYi8JvBct3xlXyISeU1Ea431HdhWKHqm2kaNgzSziw1iIq8Hvd91yqnhv9B25DM193Ne0CaymojXG+o7sGU1Ea431HdhC5DM193Ne0ZDM193Ne0CaymojXG+o7sGU1Ea431HdhC5DM193Ne0ZDM193Ne0CaymojXG+o7sGU1Ea431HdhC5DM193Ne0ZDM193Ne0CaymojXG+o7sGU1Ea431HdhC5DM193Ne0ZDM193Ne0CaymojXG+o7sKL7rgZVe6++f+H91d84dy/wBPCvv85YMhma+7mvaVj3vT3897++cXf+8984PpuvuA0HKaiNcb6juwZTURrjfUd2ELkMzX3c17RkMzX3c17QJrKaiNcb6juwZTURrjfUd2ELkMzX3c17RkMzX3c17QJrKaiNcb6juwZTURrjfUd2ELkMzX3c17RkMzX3c17QJrKaiNcb6juwZTURrjfUd2ELkMzX3c17RkMzX3c17QJrKaiNcb6juwZTURrjfUd2ELkMzX3c17RkMzX3c17QP3rJTtGzdCTUCXmkfFeicFvBcl/wAZF8qEXUmlJOjmTiTkZISvVnBvaq33X3+BPSKYqm2jqNjTSTixFhoi8Hvd196onhv9Jw1aoJKZbMKswsHvStTiZwr77/T6ALrlNRGuN9R3YMpqI1xvqO7CFyGZr7ua9oyGZr7ua9oE1lNRGuN9R3YMpqI1xvqO7CFyGZr7ua9oyGZr7ua9oE1lNRGuN9R3YMpqI1xvqO7CFyGZr7ua9oyGZr7ua9oE1lNRGuN9R3YMpqI1xvqO7CFyGZr7ua9oyGZr7ua9oE1lNRGuN9R3YMpqI1xvqO7CFyGZr7ua9oyGZr7ua9oFfrNNwJynosxLROHBXgXOuVPAiX+EvWU1Ea431Hdhn1M0elHUpEk0id8RvB+NwbvCiL4P7lnyGZr7ua9oE1lNRGuN9R3YMpqI1xvqO7CFyGZr7ua9oyGZr7ua9oE1lNRGuN9R3YMpqI1xvqO7CFyGZr7ua9oyGZr7ua9oE1lNRGuN9R3YMpqI1xvqO7CFyGZr7ua9oyGZr7ua9oE1lNRGuN9R3YMpqI1xvqO7CFyGZr7ua9oyGZr7ua9oE1lNRGuN9R3Yc1JVioqNR01DhzbXPfCe1qcB3Gqot3kI7IZmvu5r2n4zlTGy8pHjpPOd3tjn3d6uvuS/zgR1TJ+Wo+kY0ScipCY6ErUVUVeO9PMXHKaiNcb6juwolXKJSmJuJAWMsHgM4d6N4V/Gief0lhyGZr7ua9oE1lNRGuN9R3YMpqI1xvqO7CFyGZr7ua9oyGZr7ua9oE1lNRGuN9R3YMpqI1xvqO7CFyGZr7ua9oyGZr7ua9oE1lNRGuN9R3YMpqI1xvqO7CFyGZr7ua9oyGZr7ua9oE1lNRGuN9R3YMpqI1xvqO7CFyGZr7ua9oyGZr7ua9oE1lNRGuN9R3YU6uc/LUhSMGJJxUisbCRqqiKnHevnJfIZmvu5r2lerHRKUPNw4CRljcNnDvVvBu41Tz+gC5UbWKioNHSsOJNta9kJjXJwHcSoiX+Q6cpqI1xvqO7CvydTGzEpAjrPOb3xjX3d6vuvS/zn7ZDM193Ne0CaymojXG+o7sGU1Ea431HdhC5DM193Ne0ZDM193Ne0CaymojXG+o7sGU1Ea431HdhC5DM193Ne0ZDM193Ne0CaymojXG+o7sGU1Ea431HdhC5DM193Ne0ZDM193Ne0CaymojXG+o7sGU1Ea431HdhC5DM193Ne0ZDM193Ne0CaymojXG+o7sKLVmbgSdPQpiZicCCnDvdcq+FFu8BYMhma+7mvaVihqPSkaUhyaxO9o7hfG4N/gRV8H9gNBymojXG+o7sGU1Ea431HdhC5DM193Ne0ZDM193Ne0CaymojXG+o7sGU1Ea431HdhC5DM193Ne0ZDM193Ne0CaymojXG+o7sGU1Ea431HdhC5DM193Ne0ZDM193Ne0CaymojXG+o7sGU1Ea431HdhC5DM193Ne0ZDM193Ne0CaymojXG+o7sGU1Ea431HdhC5DM193Ne0ZDM193Ne0D+K40xIT9FMhSkwkSIkVHXI1U4rl86ekVOpiQkKKfCm5hIcRYquuVqrxXJ5k9BHVhq22iJFswk0sW96M4Ks4PhRV8/oFXqttpeRdMLNLCuerOCjOF4ERfP6QLdlNRGuN9R3YMpqI1xvqO7CFyGZr7ua9oyGZr7ua9oE1lNRGuN9R3YMpqI1xvqO7CFyGZr7ua9oyGZr7ua9oE1lNRGuN9R3YMpqI1xvqO7CFyGZr7ua9oyGZr7ua9oE1lNRGuN9R3YMpqI1xvqO7CFyGZr7ua9oyGZr7ua9oE1lNRGuN9R3YMpqI1xvqO7CFyGZr7ua9oyGZr7ua9oFf91wMqvdffP/AA/urvnDuX+nhX3+cvWU1Ea431Hdhn3venv573984u/9575wfTdfcWfIZmvu5r2gTWU1Ea431HdgymojXG+o7sIXIZmvu5r2jIZmvu5r2gTWU1Ea431HdgymojXG+o7sIXIZmvu5r2jIZmvu5r2gTWU1Ea431HdgymojXG+o7sIXIZmvu5r2jIZmvu5r2gTWU1Ea431HdgymojXG+o7sIXIZmvu5r2jIZmvu5r2gTWU1Ea431HdhGVkp2jZuhJqBLzSPivROC3guS/4yL5UPwyGZr7ua9pxUxVNtHUbGmknFiLDRF4Pe7r71RPDf6QFSaUk6OZOJORkhK9WcG9qrfdff4E9JZ8pqI1xvqO7ClVaoJKZbMKswsHvStTiZwr77/T6CbyGZr7ua9oE1lNRGuN9R3YMpqI1xvqO7CFyGZr7ua9oyGZr7ua9oE1lNRGuN9R3YMpqI1xvqO7CFyGZr7ua9oyGZr7ua9oE1lNRGuN9R3YMpqI1xvqO7CFyGZr7ua9oyGZr7ua9oE1lNRGuN9R3YMpqI1xvqO7CFyGZr7ua9oyGZr7ua9oE1lNRGuN9R3YUWs03AnKeizEtE4cFeBc65U8CJf4SwZDM193Ne0rFM0elHUpEk0id8RvB+NwbvCiL4P7gaDlNRGuN9R3YMpqI1xvqO7CFyGZr7ua9oyGZr7ua9oE1lNRGuN9R3YMpqI1xvqO7CFyGZr7ua9oyGZr7ua9oE1lNRGuN9R3YMpqI1xvqO7CFyGZr7ua9oyGZr7ua9oE1lNRGuN9R3YMpqI1xvqO7CFyGZr7ua9oyGZr7ua9oE1lNRGuN9R3YMpqI1xvqO7CFyGZr7ua9oyGZr7ua9oEjSVYqKjUdNQ4c21z3wntanAdxqqLd5Cr1Mn5aj6RjRJyKkJjoStRVRV4708xIzlTGy8pHjpPOd3tjn3d6uvuS/zkJVyiUpibiQFjLB4DOHejeFfxonn9IF7ymojXG+o7sGU1Ea431HdhC5DM193Ne0ZDM193Ne0CaymojXG+o7sGU1Ea431HdhC5DM193Ne0ZDM193Ne0CaymojXG+o7sGU1Ea431HdhC5DM193Ne0ZDM193Ne0CaymojXG+o7sGU1Ea431HdhC5DM193Ne0ZDM193Ne0CaymojXG+o7sGU1Ea431HdhC5DM193Ne0ZDM193Ne0DirtSknSLJNJOMkVWK/hXNVLr7rvCnoJSrdO0bKUJKwJiaRkViLwm8Fy3fGVfIhXay0ElDNl1SYWN31XJxs4N113p9J3UPVNtI0bBmlnFhrERV4Pe77rlVPDf6ALPlNRGuN9R3YMpqI1xvqO7CFyGZr7ua9oyGZr7ua9oE1lNRGuN9R3YMpqI1xvqO7CFyGZr7ua9oyGZr7ua9oE1lNRGuN9R3YMpqI1xvqO7CFyGZr7ua9oyGZr7ua9oE1lNRGuN9R3YMpqI1xvqO7CFyGZr7ua9oyGZr7ua9oE1lNRGuN9R3YMpqI1xvqO7CFyGZr7ua9oyGZr7ua9oFfqzNwJOnoUxMxOBBTh3uuVfCi3eAvWU1Ea431Hdhn1DUelI0pDk1id7R3C+Nwb/Air4P7FnyGZr7ua9oE1lNRGuN9R3YMpqI1xvqO7CFyGZr7ua9oyGZr7ua9oE1lNRGuN9R3YMpqI1xvqO7CFyGZr7ua9oyGZr7ua9oE1lNRGuN9R3YMpqI1xvqO7CFyGZr7ua9oyGZr7ua9oE1lNRGuN9R3YMpqI1xvqO7CFyGZr7ua9oyGZr7ua9oE1lNRGuN9R3YQVcaYkJ+imQpSYSJESKjrkaqcVy+dPSf3kMzX3c17SLrDVttESLZhJpYt70ZwVZwfCir5/QBI1OpiQkKKfCm5hIcRYquuVqrxXJ5k9BO5TURrjfUd2FRq9VttLyLphZpYVz1ZwUZwvAiL5/SSmQzNfdzXtAmspqI1xvqO7BlNRGuN9R3YQuQzNfdzXtGQzNfdzXtAmspqI1xvqO7BlNRGuN9R3YQuQzNfdzXtGQzNfdzXtAmspqI1xvqO7BlNRGuN9R3YQuQzNfdzXtGQzNfdzXtAmspqI1xvqO7BlNRGuN9R3YQuQzNfdzXtGQzNfdzXtAmspqI1xvqO7Ci+64GVXuvvn/h/dXfOHcv9PCvv85YMhma+7mvaVj3vT3897++cXf8AvPfOD6br7gNBymojXG+o7sGU1Ea431HdhC5DM193Ne0ZDM193Ne0CaymojXG+o7sGU1Ea431HdhC5DM193Ne0ZDM193Ne0CaymojXG+o7sGU1Ea431HdhC5DM193Ne0ZDM193Ne0CaymojXG+o7sGU1Ea431HdhC5DM193Ne0ZDM193Ne0CaymojXG+o7sGU1Ea431HdhC5DM193Ne0ZDM193Ne0D96yU7Rs3Qk1Al5pHxXonBbwXJf8ZF8qEXUmlJOjmTiTkZISvVnBvaq33X3+BPSKYqm2jqNjTSTixFhoi8Hvd196onhv9Jw1aoJKZbMKswsHvStTiZwr77/T6ALrlNRGuN9R3YMpqI1xvqO7CFyGZr7ua9oyGZr7ua9oE1lNRGuN9R3YMpqI1xvqO7CFyGZr7ua9oyGZr7ua9oE1lNRGuN9R3YMpqI1xvqO7CFyGZr7ua9oyGZr7ua9oE1lNRGuN9R3YMpqI1xvqO7CFyGZr7ua9oyGZr7ua9oE1lNRGuN9R3YMpqI1xvqO7CFyGZr7ua9oyGZr7ua9oERXOflqQpGDEk4qRWNhI1VRFTjvXzloo2sVFQaOlYcSba17ITGuTgO4lREv8hTax0SlDzcOAkZY3DZw71bwbuNU8/oJuTqY2YlIEdZ5ze+Ma+7vV916X+cCwZTURrjfUd2DKaiNcb6juwhchma+7mvaMhma+7mvaBNZTURrjfUd2DKaiNcb6juwhchma+7mvaMhma+7mvaBNZTURrjfUd2DKaiNcb6juwhchma+7mvaMhma+7mvaBNZTURrjfUd2DKaiNcb6juwhchma+7mvaMhma+7mvaBNZTURrjfUd2HNSVYqKjUdNQ4c21z3wntanAdxqqLd5COyGZr7ua9p+M5UxsvKR46Tznd7Y593err7kv8AOBHVMn5aj6RjRJyKkJjoStRVRV4708xccpqI1xvqO7CiVcolKYm4kBYyweAzh3o3hX8aJ5/SWHIZmvu5r2gTWU1Ea431HdgymojXG+o7sIXIZmvu5r2jIZmvu5r2gTWU1Ea431HdgymojXG+o7sIXIZmvu5r2jIZmvu5r2gTWU1Ea431HdgymojXG+o7sIXIZmvu5r2jIZmvu5r2gTWU1Ea431HdgymojXG+o7sIXIZmvu5r2jIZmvu5r2gTWU1Ea431HdhWK7UpJ0iyTSTjJFViv4VzVS6+67wp6DtyGZr7ua9pCVloJKGbLqkwsbvquTjZwbrrvT6QLFVunaNlKElYExNIyKxF4TeC5bvjKvkQk8pqI1xvqO7CsUPVNtI0bBmlnFhrERV4Pe77rlVPDf6DtyGZr7ua9oE1lNRGuN9R3YMpqI1xvqO7CFyGZr7ua9oyGZr7ua9oE1lNRGuN9R3YMpqI1xvqO7CFyGZr7ua9oyGZr7ua9oE1lNRGuN9R3YMpqI1xvqO7CFyGZr7ua9oyGZr7ua9oHPNWm0RAmIsJJadfwHq3hNa251y3Xpe4/B9qdFonxJGdVfTwU/7nDMWWPix4kRtLNRHOV1yy/gvX/mPxfZTHRPiUtDVfTAVOsX0UbM0jWr8+Siza9pxemMamJp/p+8pH/apR/wBHzf4t7Sp0FW2BR1Lw5uLLRXMbwvitcl/Gip/3Jj/ZVNfSkDml7SuURVKPSNJMlGzUOGruF8ZWqvgRV/7D1ey+t+fJq+s211I/4+a7/wC1Sj/o+b/Fvaf2y1Oi1T48jOovo4K/9yI/2VTX0pA5pe0/tllMdU+PS0NF9EBV6w9XsvrfnyPWba6kf8fNZaItDoWkZhYLvdEq+69FjMRUd6E4KrxkxlNRGuN9R3YU+jbMElY6RotKq9zb7kbAu6xLZDM193Ne0rM2MeLn/wCadadPF0GNN2bVM3v9WnP3prKaiNcb6juwZTURrjfUd2ELkMzX3c17RkMzX3c17TUZ01lNRGuN9R3YMpqI1xvqO7CFyGZr7ua9oyGZr7ua9oE1lNRGuN9R3YMpqI1xvqO7CFyGZr7ua9oyGZr7ua9oH8VxpiQn6KZClJhIkRIqOuRqpxXL509IqdTEhIUU+FNzCQ4ixVdcrVXiuTzJ6COrDVttESLZhJpYt70ZwVZwfCir5/QKvVbbS8i6YWaWFc9WcFGcLwIi+f0gW7KaiNcb6juwZTURrjfUd2ELkMzX3c17RkMzX3c17QJrKaiNcb6juwZTURrjfUd2ELkMzX3c17RkMzX3c17QJrKaiNcb6juwZTURrjfUd2ELkMzX3c17RkMzX3c17QJrKaiNcb6juwZTURrjfUd2ELkMzX3c17RkMzX3c17QJrKaiNcb6juwZTURrjfUd2ELkMzX3c17RkMzX3c17QK/WabgTlPRZiWicOCvAudcqeBEv8JespqI1xvqO7DPqZo9KOpSJJpE74jeD8bg3eFEXwf3LPkMzX3c17QJrKaiNcb6juwZTURrjfUd2ELkMzX3c17RkMzX3c17QJrKaiNcb6juwZTURrjfUd2ELkMzX3c17RkMzX3c17QJrKaiNcb6juwZTURrjfUd2ELkMzX3c17RkMzX3c17QJrKaiNcb6juwZTURrjfUd2ELkMzX3c17RkMzX3c17QJrKaiNcb6juwjKyU7Rs3Qk1Al5pHxXonBbwXJf8ZF8qH4ZDM193Ne04qYqm2jqNjTSTixFhoi8Hvd196onhv9ICpNKSdHMnEnIyQlerODe1Vvuvv8Ceks+U1Ea431HdhSqtUElMtmFWYWD3pWpxM4V99/p9BN5DM193Ne0CaymojXG+o7sGU1Ea431HdhC5DM193Ne0ZDM193Ne0CaymojXG+o7sGU1Ea431HdhC5DM193Ne0ZDM193Ne0CaymojXG+o7sGU1Ea431HdhC5DM193Ne0ZDM193Ne0CaymojXG+o7sGU1Ea431HdhC5DM193Ne0ZDM193Ne0CaymojXG+o7sKdXOflqQpGDEk4qRWNhI1VRFTjvXzkvkMzX3c17SvVjolKHm4cBIyxuGzh3q3g3cap5/QBcqNrFRUGjpWHEm2teyExrk4DuJURL/IdOU1Ea431HdhX5OpjZiUgR1nnN74xr7u9X3Xpf5z9shma+7mvaBNZTURrjfUd2DKaiNcb6juwhchma+7mvaMhma+7mvaBNZTURrjfUd2DKaiNcb6juwhchma+7mvaMhma+7mvaBNZTURrjfUd2DKaiNcb6juwhchma+7mvaMhma+7mvaBNZTURrjfUd2DKaiNcb6juwhchma+7mvaMhma+7mvaBI0lWKio1HTUOHNtc98J7WpwHcaqi3eQq9TJ+Wo+kY0ScipCY6ErUVUVeO9PMSM5UxsvKR46Tznd7Y593err7kv85CVcolKYm4kBYyweAzh3o3hX8aJ5/SBe8pqI1xvqO7BlNRGuN9R3YQuQzNfdzXtGQzNfdzXtAmspqI1xvqO7BlNRGuN9R3YQuQzNfdzXtGQzNfdzXtAmspqI1xvqO7BlNRGuN9R3YQuQzNfdzXtGQzNfdzXtAmspqI1xvqO7BlNRGuN9R3YQuQzNfdzXtGQzNfdzXtAmspqI1xvqO7BlNRGuN9R3YQuQzNfdzXtGQzNfdzXtA4q7UpJ0iyTSTjJFViv4VzVS6+67wp6CUq3TtGylCSsCYmkZFYi8JvBct3xlXyIV2stBJQzZdUmFjd9VycbODddd6fSd1D1TbSNGwZpZxYaxEVeD3u+65VTw3+gCz5TURrjfUd2DKaiNcb6juwhchma+7mvaMhma+7mvaBNZTURrjfUd2DKaiNcb6juwhchma+7mvaMhma+7mvaBNZTURrjfUd2DKaiNcb6juwhchma+7mvaMhma+7mvaBNZTURrjfUd2DKaiNcb6juwhchma+7mvaMhma+7mvaBNZTURrjfUd2DKaiNcb6juwhchma+7mvaMhma+7mvaBX/AHXAyq9198/8P7q75w7l/p4V9/nL1lNRGuN9R3YZ973p7+e9/fOLv/ee+cH03X3FnyGZr7ua9oE1lNRGuN9R3YMpqI1xvqO7CFyGZr7ua9oyGZr7ua9oE1lNRGuN9R3YMpqI1xvqO7CFyGZr7ua9oyGZr7ua9oE1lNRGuN9R3YMpqI1xvqO7CFyGZr7ua9oyGZr7ua9oE1lNRGuN9R3YMpqI1xvqO7CFyGZr7ua9oyGZr7ua9oE1lNRGuN9R3YQVcaYkJ+imQpSYSJESKjrkaqcVy+dPSf3kMzX3c17SLrDVttESLZhJpYt70ZwVZwfCir5/QBI1OpiQkKKfCm5hIcRYquuVqrxXJ5k9BO5TURrjfUd2FRq9VttLyLphZpYVz1ZwUZwvAiL5/SSmQzNfdzXtAmspqI1xvqO7BlNRGuN9R3YQuQzNfdzXtGQzNfdzXtAmspqI1xvqO7BlNRGuN9R3YQuQzNfdzXtGQzNfdzXtAmspqI1xvqO7BlNRGuN9R3YQuQzNfdzXtGQzNfdzXtAmspqI1xvqO7BlNRGuN9R3YQuQzNfdzXtGQzNfdzXtAmspqI1xvqO7Ci1mm4E5T0WYlonDgrwLnXKngRL/AAlgyGZr7ua9pWKZo9KOpSJJpE74jeD8bg3eFEXwf3A0HKaiNcb6juwZTURrjfUd2ELkMzX3c17RkMzX3c17QJrKaiNcb6juwZTURrjfUd2ELkMzX3c17RkMzX3c17QJrKaiNcb6juwZTURrjfUd2ELkMzX3c17RkMzX3c17QJrKaiNcb6juwZTURrjfUd2ELkMzX3c17RkMzX3c17QJrKaiNcb6juwZTURrjfUd2ELkMzX3c17RkMzX3c17QP3rJTtGzdCTUCXmkfFeicFvBcl/xkXyoRdSaUk6OZOJORkhK9WcG9qrfdff4E9IpiqbaOo2NNJOLEWGiLwe93X3qieG/wBJw1aoJKZbMKswsHvStTiZwr77/T6ALrlNRGuN9R3YMpqI1xvqO7CFyGZr7ua9oyGZr7ua9oE1lNRGuN9R3YMpqI1xvqO7CFyGZr7ua9oyGZr7ua9oE1lNRGuN9R3YMpqI1xvqO7CFyGZr7ua9oyGZr7ua9oE1lNRGuN9R3YMpqI1xvqO7CFyGZr7ua9oyGZr7ua9oE1lNRGuN9R3YMpqI1xvqO7CFyGZr7ua9oyGZr7ua9oERXOflqQpGDEk4qRWNhI1VRFTjvXzloo2sVFQaOlYcSba17ITGuTgO4lREv8hTax0SlDzcOAkZY3DZw71bwbuNU8/oJuTqY2YlIEdZ5ze+Ma+7vV916X+cCwZTURrjfUd2DKaiNcb6juwhchma+7mvaMhma+7mvaBNZTURrjfUd2DKaiNcb6juwhchma+7mvaMhma+7mvaBNZTURrjfUd2DKaiNcb6juwhchma+7mvaMhma+7mvaBNZTURrjfUd2DKaiNcb6juwhchma+7mvaMhma+7mvaBNZTURrjfUd2DKaiNcb6juwhchma+7mvaMhma+7mvaBX6szcCTp6FMTMTgQU4d7rlXwot3gL1lNRGuN9R3YZ9Q1HpSNKQ5NYne0dwvjcG/wIq+D+xZ8hma+7mvaBNZTURrjfUd2DKaiNcb6juwhchma+7mvaMhma+7mvaBNZTURrjfUd2DKaiNcb6juwhchma+7mvaMhma+7mvaBNZTURrjfUd2DKaiNcb6juwhchma+7mvaMhma+7mvaBNZTURrjfUd2DKaiNcb6juwhchma+7mvaMhma+7mvaBNZTURrjfUd2FYrtSknSLJNJOMkVWK/hXNVLr7rvCnoO3IZmvu5r2kJWWgkoZsuqTCxu+q5ONnBuuu9PpAsVW6do2UoSVgTE0jIrEXhN4Llu+Mq+RCTymojXG+o7sKxQ9U20jRsGaWcWGsRFXg97vuuVU8N/oO3IZmvu5r2gTWU1Ea431HdgymojXG+o7sIXIZmvu5r2jIZmvu5r2gTWU1Ea431HdgymojXG+o7sIXIZmvu5r2jIZmvu5r2gTWU1Ea431HdgymojXG+o7sIXIZmvu5r2jIZmvu5r2gTWU1Ea431HdgymojXG+o7sIXIZmvu5r2jIZmvu5r2gTWU1Ea431HdhRfdcDKr3X3z/w/urvnDuX+nhX3+csGQzNfdzXtKx73p7+e9/fOLv/AHnvnB9N19wGg5TURrjfUd2DKaiNcb6juwhchma+7mvaMhma+7mvaBNZTURrjfUd2DKaiNcb6juwhchma+7mvaMhma+7mvaBNZTURrjfUd2DKaiNcb6juwhchma+7mvaMhma+7mvaBNZTURrjfUd2DKaiNcb6juwhchma+7mvaMhma+7mvaBNZTURrjfUd2DKaiNcb6juwhchma+7mvaMhma+7mvaB/FcaYkJ+imQpSYSJESKjrkaqcVy+dPSKnUxISFFPhTcwkOIsVXXK1V4rk8yegjqw1bbREi2YSaWLe9GcFWcHwoq+f0Cr1W20vIumFmlhXPVnBRnC8CIvn9IFuymojXG+o7sGU1Ea431HdhC5DM193Ne0ZDM193Ne0CaymojXG+o7sGU1Ea431HdhC5DM193Ne0ZDM193Ne0CaymojXG+o7sGU1Ea431HdhC5DM193Ne0ZDM193Ne0CaymojXG+o7sGU1Ea431HdhC5DM193Ne0ZDM193Ne0CaymojXG+o7sGU1Ea431HdhC5DM193Ne0ZDM193Ne0Cv1mm4E5T0WYlonDgrwLnXKngRL/CXrKaiNcb6juwz6maPSjqUiSaRO+I3g/G4N3hRF8H9yz5DM193Ne0CaymojXG+o7sGU1Ea431HdhC5DM193Ne0ZDM193Ne0CaymojXG+o7sGU1Ea431HdhC5DM193Ne0ZDM193Ne0CaymojXG+o7sGU1Ea431HdhC5DM193Ne0ZDM193Ne0CaymojXG+o7sGU1Ea431HdhC5DM193Ne0ZDM193Ne0CaymojXG+o7sOakqxUVGo6ahw5trnvhPa1OA7jVUW7yEdkMzX3c17T8ZypjZeUjx0nnO72xz7u9XX3Jf5wI6pk/LUfSMaJORUhMdCVqKqKvHenmLjlNRGuN9R3YUSrlEpTE3EgLGWDwGcO9G8K/jRPP6Sw5DM193Ne0CaymojXG+o7sGU1Ea431HdhC5DM193Ne0ZDM193Ne0CaymojXG+o7sGU1Ea431HdhC5DM193Ne0ZDM193Ne0CaymojXG+o7sGU1Ea431HdhC5DM193Ne0ZDM193Ne0CaymojXG+o7sGU1Ea431HdhC5DM193Ne0ZDM193Ne0CaymojXG+o7sKdXOflqQpGDEk4qRWNhI1VRFTjvXzkvkMzX3c17SvVjolKHm4cBIyxuGzh3q3g3cap5/QBcqNrFRUGjpWHEm2teyExrk4DuJURL/IdOU1Ea431HdhX5OpjZiUgR1nnN74xr7u9X3Xpf5z9shma+7mvaBNZTURrjfUd2DKaiNcb6juwhchma+7mvaMhma+7mvaBNZTURrjfUd2DKaiNcb6juwhchma+7mvaMhma+7mvaBNZTURrjfUd2DKaiNcb6juwhchma+7mvaMhma+7mvaBNZTURrjfUd2DKaiNcb6juwhchma+7mvaMhma+7mvaBNZTURrjfUd2FFqzNwJOnoUxMxOBBTh3uuVfCi3eAsGQzNfdzXtKxQ1HpSNKQ5NYne0dwvjcG/wIq+D+wGg5TURrjfUd2DKaiNcb6juwhchma+7mvaMhma+7mvaBNZTURrjfUd2DKaiNcb6juwhchma+7mvaMhma+7mvaBNZTURrjfUd2DKaiNcb6juwhchma+7mvaMhma+7mvaBNZTURrjfUd2DKaiNcb6juwhchma+7mvaMhma+7mvaBNZTURrjfUd2DKaiNcb6juwhchma+7mvaMhma+7mvaBxV2pSTpFkmknGSKrFfwrmql1913hT0EpVunaNlKElYExNIyKxF4TeC5bvjKvkQrtZaCShmy6pMLG76rk42cG6670+k7qHqm2kaNgzSziw1iIq8Hvd91yqnhv8AQBZ8pqI1xvqO7BlNRGuN9R3YQuQzNfdzXtGQzNfdzXtAmspqI1xvqO7BlNRGuN9R3YQuQzNfdzXtGQzNfdzXtAmspqI1xvqO7BlNRGuN9R3YQuQzNfdzXtGQzNfdzXtAmspqI1xvqO7BlNRGuN9R3YQuQzNfdzXtGQzNfdzXtAmspqI1xvqO7BlNRGuN9R3YQuQzNfdzXtGQzNfdzXtAr/uuBlV7r75/4f3V3zh3L/Twr7/OXrKaiNcb6juwz73vT3897++cXf8AvPfOD6br7iz5DM193Ne0CaymojXG+o7sGU1Ea431HdhC5DM193Ne0ZDM193Ne0CaymojXG+o7sGU1Ea431HdhC5DM193Ne0ZDM193Ne0CaymojXG+o7sGU1Ea431HdhC5DM193Ne0ZDM193Ne0CaymojXG+o7sGU1Ea431HdhC5DM193Ne0ZDM193Ne0CaymojXG+o7sIyslO0bN0JNQJeaR8V6JwW8FyX/GRfKh+GQzNfdzXtOKmKpto6jY00k4sRYaIvB73dfeqJ4b/SAqTSknRzJxJyMkJXqzg3tVb7r7/AnpLPlNRGuN9R3YUqrVBJTLZhVmFg96VqcTOFfff6fQTeQzNfdzXtAmspqI1xvqO7BlNRGuN9R3YQuQzNfdzXtGQzNfdzXtAmspqI1xvqO7BlNRGuN9R3YQuQzNfdzXtGQzNfdzXtAmspqI1xvqO7BlNRGuN9R3YQuQzNfdzXtGQzNfdzXtAmspqI1xvqO7BlNRGuN9R3YQuQzNfdzXtGQzNfdzXtAmspqI1xvqO7Ci1mm4E5T0WYlonDgrwLnXKngRL/CWDIZmvu5r2lYpmj0o6lIkmkTviN4PxuDd4URfB/cDQcpqI1xvqO7BlNRGuN9R3YQuQzNfdzXtGQzNfdzXtAmspqI1xvqO7BlNRGuN9R3YQuQzNfdzXtGQzNfdzXtAmspqI1xvqO7BlNRGuN9R3YQuQzNfdzXtGQzNfdzXtAmspqI1xvqO7BlNRGuN9R3YQuQzNfdzXtGQzNfdzXtAmspqI1xvqO7BlNRGuN9R3YQuQzNfdzXtGQzNfdzXtAkaSrFRUajpqHDm2ue+E9rU4DuNVRbvIVepk/LUfSMaJORUhMdCVqKqKvHenmJGcqY2XlI8dJ5zu9sc+7vV19yX+chKuUSlMTcSAsZYPAZw70bwr+NE8/pAveU1Ea431HdgymojXG+o7sIXIZmvu5r2jIZmvu5r2gTWU1Ea431HdgymojXG+o7sIXIZmvu5r2jIZmvu5r2gZT3X9MSE/ZbKQpSYSJESlITrkaqcXe4vnT0nf3GPyTTn2tG/ThFf7q+rbaIs0lZhJpYt9JQmcFWcHww4i+f0Fg7jH5Jpz7WjfpwgN5AAAAAAAAAAAAAAAAAAAAAAAAAAAAAAAAAAAAAAAAAAAA/OZjMlpeLHirdDhMV7l8yIl6gVqvNf6s1GlmRay0pClHREvhQURXxYn/Kxt63enweky6Y7qWosKIrWSNYIyJ/xMloSIvrRUU80ycnWG2u1OOkJ6LPUhEfGc+K5e9ysBPByWpc1E8q3ec3mT7k6iGwGpO1nn4ka74zoUuxjb/Qiqq/6gTPwqqkfRVZP+ngfzD4VVSPoqsn/AE8D+Yjfgn1f+sdK83D7B8E+r/1jpXm4fYBoNl9tVXLR6fmKIoOSpeBMwJZ02505ChsYrEexqoitiOW+96eTzmnmS2SWI0XZrWOZpij6WnZyLHlHSiw47GI1Guex1/F5fiJ+JrQAAAAAB5I7tOts+tNUXVOE7vdGtl2z8bgrxxnuc9rUX0NRqrtd6EMvswtlpuzeiJiQoCiqDie6IvfY0xNQYrosRbrkRVbEalycdyXeVfOfQKLLQIzuFGgQojrrr3MRVP49wymqwObQDxn8KuvH0VVv/p4/8xj1fK1T1dq2T9YKVhS0GdnOAsRks1zYacFjWJcjlVfA1PL4T6W+4ZTVYHNoeBO6chshW41mZDa1jEWXua1LkT/w0IC81Q7pWuMelaEoh9G1fSWiRoEorkgRuHwFc1t9/fbr7vQetay1hoqrFFupKnp2HJSLXIxY0RFuRV8CcSKfzV2SlUoKjHJLQeF7mhLf3tL7+ChD2t1UWu1ndNUFDVqTExB4UurluRIrFR7L18iK5qIvoVQJGqVcKv1vgzEWrVKQKQhy7kbFWFf8RVS9L70TzKTx4LsDtDfZTXeflKwy8xCo2bulp+HwF75LxGKvBfwfCvBVXIqeG5V8KpcvsmRtGqXPSTZuWrXQiwFS+987DYrf+ZrlRW7FRAI63l0JtjtbVmLuB7geiX/4lu4P+tx5k7i1In+1SkVZfwEoiLw9nfoN3+pP90/bPRVYKGyTqlNJOS0SI189OQ7+9uRq3thsX/i+MiKq+DiS6/jutPca1JmKJoCka0UhBdCfSnBgyjXJcqwWqqq/Y5113/Jf4FQD0eAAAAAFbtL+TitX2TN/ouLIVu0v5OK1fZM3+i4Dyr3E/wAo9NfZLv1oR7OPGPcT/KPTX2S79aEezgAAAFatAzJD37ehxZStWgZkh79vQ4BZ/mSJv3dDSylas/zJE37uhpZQAAAAAAAAAAAGaVx0nj8jChpZmlcdJ4/IwoBpYAAAAAAAAAAAADkpfNM7uH4VKXZ5naY3C4ml0pfNM7uH4VKXZ5naY3C4mgX8AAAAAAAAAAAABQLQ87S+4TE4ulEZpktwzChS7Q87S+4TE4ulEZpktwzCgHWAAAAAAAAAAAAAzSp2k8Dl4VNLM0qdpPA5eFTSwAAAAAAAAAAAFNtH8XIbX9UuRTbR/FyG1/VAmqoaOSex2JSYIeqGjknsdiUmAAAAAAAAAAAAGafPf771zSzNPnv9964GlgAAAAAAAAAAAAIet+jk5sbiQhbOPFz+1nWJqt+jk5sbiQhbOPFz+1nWAuQAAAAAAAAAAAADNK46Tx+RhQ0szSuOk8fkYUNLAAAAAAAAAAAAclL5pndw/Cp1nJS+aZ3cPwqBS7PM7TG4XE0v5QLPM7TG4XE0v4AAAAAAAAAAACgWh52l9wmJxfygWh52l9wmJwF0ojNMluGYUOs5KIzTJbhmFDrAAAAAAAAAAAAZpU7SeBy8KmlmaVO0ngcvCoGlgAAAAAAAAAAAAK1aBmSHv29DhZ/mSJv3dDRaBmSHv29DhZ/mSJv3dDQLKAAAAAAAAAAAAAzT57/feuaWZp89/vvXNLAAAAAAAAAAAAQ9b9HJzY3EhMEPW/Ryc2NxIBC2ceLn9rOsXIptnHi5/azrFyAAAAAAAAAAAAZpXHSePyMKGlmaVx0nj8jCgGlgAAAAAAAAAAAAOSl80zu4fhUpdnmdpjcLiaXSl80zu4fhUpdnmdpjcLiaBfwAAAAAAAAAAAAFNtH8XIbX9UmqoaOSex2JSFtH8XIbX9UmqoaOSex2JQJgAAAAAAAAAAAABmlTtJ4HLwqaWZpU7SeBy8KmlgAAAAAAAAAAAK1aBmSHv29DiylatAzJD37ehwCz/MkTfu6GllK1Z/mSJv3dDSygAAAAAAAAZDXmtlN0dWielJKedCl4as4LEhsW69jVXjVL/CqkA6vFY3JctJxLvRDYn/Y2yboKipyO+PNUdKRoz/6nvhNVy8V3Gtx+Dqr0E5LlomSu9EFqF5b2ji00U0za1mIj9IUufs/KyLvLs3ZpjTo1n9mL5Z1h+lI/4N7CO9+qR92e6vdcT3Rw++cP/wBV995u2SdAfRMp6hn/ALzUdld7n9yQu8e6+BwLuLg8LwXEt5YnY+ENLc+f/ETxqVrLOsP0pH/BvYf0yu1YmX3UpF4/Oxq9KGx5J0B9EynqH9MqtQTL7qJkuPzwkXpG8sTsfCDc+f8AxE8amZVVrtT0esEhLzM17pgR4zIT2OhtTict196Ii8V95sxwSVC0XIxkjSdHykCKnEj4cJrXJ/e47yuzci1fqibVHJ0X2HZuWbNNFyrlTH6gANJsgAAAACHrfo5ObG4kIWzjxc/tZ1iarfo5ObG4kIWzjxc/tZ1gLkAAAAAAAAAAAAAoFoedpfcJicXSiM0yW4ZhQpdoedpfcJicXSiM0yW4ZhQDrAAAAAAAAAAA5KXzTO7h+FTrOSl80zu4fhUCl2eZ2mNwuJpfygWeZ2mNwuJpfwAAAAAAAAAAAFNtH8XIbX9UuRTbR/FyG1/VAmqoaOSex2JSYIeqGjknsdiUmAAAAAAAAAAAAGaVO0ngcvCppZmlTtJ4HLwqBpYAAAAAAAAAAAACtWgZkh79vQ4Wf5kib93Q0WgZkh79vQ4Wf5kib93Q0CygAAAAAAAAAAAAM0rjpPH5GFDSzNK46Tx+RhQ0sAAAAAAAAAAABD1v0cnNjcSEwQ9b9HJzY3EgELZx4uf2s6xcim2ceLn9rOsXIAAAAAAAAAAABQLQ87S+4TE4v5QLQ87S+4TE4C6URmmS3DMKHWclEZpktwzCh1gAAAAAAAAAAByUvmmd3D8KlLs8ztMbhcTS6Uvmmd3D8KlLs8ztMbhcTQL+AAAAAAAAAAAAApto/i5Da/qk1VDRyT2OxKQto/i5Da/qk1VDRyT2OxKBMAAAAAAAAAAAAAM0+e/33rmlmafPf771zSwAAAAAAAAAAAFatAzJD37ehxZStWgZkh79vQ4BZ/mSJv3dDSylas/zJE37uhpZQAAAAAAAAAKvWeukhV6kGyk3LzUSI6GkRFhI1UuVVTyqnmIZ1qdFXfFkp1V8yoxOsbdGBkV0xVTROktW/nY+PVybtcRLQTNK46Tx+RhQ/f8A2qUf9Hzf4t7Sp07W2BSNLxJuFLRWsdwfiucl/EiJ/wBiW7snqSwb2w+0huAM7/2qUf8AR83+Le0/plqdGLfw5GdTzXcFf+43dk9STe2H2kNCBRZS02ho0wyHEgTkFrlRO+PY1Wt9K3OvuL0YL2Pdsaesp01blm/bv08u3OsAAMLKAAAAAIet+jk5sbiQhbOPFz+1nWJqt+jk5sbiQhbOPFz+1nWAuQAAAAAAAAAAAACgWh52l9wmJxdKIzTJbhmFCl2h52l9wmJxdKIzTJbhmFAOsAAAAAAAAAAAABmlTtJ4HLwqaWZpU7SeBy8KmlgAAAAAAAAAAAKbaP4uQ2v6pcim2j+LkNr+qBNVQ0ck9jsSkwQ9UNHJPY7EpMAAAAAAAAAAAAM0+e/33rmlmafPf771wNLAAAAAAAAAAAAAVq0DMkPft6HCz/MkTfu6Gi0DMkPft6HCz/MkTfu6GgWUAAAAAAAAAAAABmlcdJ4/IwoaWZpXHSePyMKGlgAAAAAAAAAAAOSl80zu4fhU6zkpfNM7uH4VApdnmdpjcLiaX8oFnmdpjcLiaX8AAAAAAAAAAABQLQ87S+4TE4v5QLQ87S+4TE4C6URmmS3DMKHWclEZpktwzCh1gAAAAAAAAAAAM0qdpPA5eFTSzNKnaTwOXhUDSwAAAAAAAAAAAAFNtH8XIbX9UmqoaOSex2JSFtH8XIbX9UmqoaOSex2JQJgAAAAAAAAAAAABmnz3++9c0szT57/feuaWAAAAAAAAAAAAh636OTmxuJCYIet+jk5sbiQCFs48XP7WdYuRTbOPFz+1nWLkAAAAAAAAAAAAzSuOk8fkYUNLM0rjpPH5GFANLAAAAAAAAAAAAAclL5pndw/CpS7PM7TG4XE0ulL5pndw/CpS7PM7TG4XE0C/gAAAAMG7s75JpP7Wg/pxR3GPyTTn2tG/ThDuzvkmk/taD+nFHcY/JNOfa0b9OEBvIAAAAAAAAAAAAAAAAAAAAAAAAAAAAAAAAAAAAAAAAAAHNScr7uo2blFdwUjwXwr/ADcJqp/3OkAeMu5BVtC2vUzRVJtSBSLpGNLNY/w98ZFYr2bbmuXkqezT572k2hUfT1epat9UqOm6Aplr0ixnJGa9r4jfBERERLlVOJycaO/G/V6J7rOahUdAh0rVSHNTrW3RI0Ce70x6+dGLDddsvUD1iDy18LeH9TH/AJmn8Q+FvD+pj/zNP4gPUoMYsXtyZaZWmaoZtX3UasCTdN9+Wc79wuC9jODdwG/4777/ACGzgAAAAAAAADz/AGodznl1Xqk6x5U+4Pdqw19z+9/feBwIbGf1d9bffwb/AAJ4T0AAOejpb3HR8tLcPh95hNh8K67hXIiX3f2OgADMLVLFKsWhRlnZpkWjqY4N3u6VREWJdxJ3xq8T7vPxL5L7jF5nuS6SbHVJWtcm+DfxOiSbmuu2I5ek9bgDz3UTuX6u0LOQpystIRqdiQ1RzZfvXeYF/wD6kvVXfiiL5UU9BQobIMJkKExsOGxqNaxqXI1E8CInkQ/oAAAAAAArdpfycVq+yZv9FxZCt2l/JxWr7Jm/0XAeVe4n+Uemvsl360I9nHjHuJ/lHpr7Jd+tCPZwAAACtWgZkh79vQ4spWrQMyQ9+3ocAs/zJE37uhpZStWf5kib93Q0soAAAAAAAAAAADNK46Tx+RhQ0szSuOk8fkYUA0sAAAAAAAAAAAAByUvmmd3D8KlLs8ztMbhcTS6Uvmmd3D8KlLs8ztMbhcTQL+AAAAAAAAAAAAAoFoedpfcJicXSiM0yW4ZhQpdoedpfcJicXSiM0yW4ZhQDrAAAAAAAAAAAAAZpU7SeBy8KmlmaVO0ngcvCppYAAAAAAAAAAACm2j+LkNr+qXIpto/i5Da/qgTVUNHJPY7EpMEPVDRyT2OxKTAAAAAAAAAAAADNPnv9965pZmnz3++9cDSwAAAAAAAAAAAAEPW/Ryc2NxIQtnHi5/azrE1W/Ryc2NxIQtnHi5/azrAXIAAAAAAAAAAAABmlcdJ4/IwoaWZpXHSePyMKGlgAAAAAAAAAAAOSl80zu4fhU6zkpfNM7uH4VApdnmdpjcLiaX8oFnmdpjcLiaX8AAAAAAAAAAABQLQ87S+4TE4v5QLQ87S+4TE4C6URmmS3DMKHWclEZpktwzCh1gAAAAAAAAAAAM0qdpPA5eFTSzNKnaTwOXhUDSwAAAAAAAAAAAAFatAzJD37ehws/wAyRN+7oaLQMyQ9+3ocLP8AMkTfu6GgWUAAAAAAAAAAAABmnz3++9c0szT57/feuaWAAAAAAAAAAAAh636OTmxuJCYIet+jk5sbiQCFs48XP7WdYuRTbOPFz+1nWLkAAAAAAAAAAAAzSuOk8fkYUNLM0rjpPH5GFANLAAAAAAAAAAAAAclL5pndw/CpS7PM7TG4XE0ulL5pndw/CpS7PM7TG4XE0C/gAAAAAAAAAAAAKbaP4uQ2v6pNVQ0ck9jsSkLaP4uQ2v6pNVQ0ck9jsSgTAAAAAAAAAAAAADNKnaTwOXhU0szSp2k8Dl4VNLAAAAAAAAAAAAVq0DMkPft6HFlK1aBmSHv29DgFn+ZIm/d0NLKVqz/MkTfu6GllAAAAAAAAAAAAZp89/vvXNLM0+e/33rgaWAAAAAAAAAAAAAh636OTmxuJCFs48XP7WdYmq36OTmxuJCFs48XP7WdYC5AAAAAAAAAAAAAKBaHnaX3CYnF0ojNMluGYUKXaHnaX3CYnF0ojNMluGYUA6wAAAAAAAAAAOSl80zu4fhU6zkpfNM7uH4VApdnmdpjcLiaX8oFnmdpjcLiaX8AAAAAAAAAAABTbR/FyG1/VLkU20fxchtf1QJqqGjknsdiUmCHqho5J7HYlJgAAAAAAAAAAABmlTtJ4HLwqaWZpU7SeBy8KgaWAAAAAAAAAAAAArVoGZIe/b0OFn+ZIm/d0NFoGZIe/b0OFn+ZIm/d0NAsoAAAAAAAAAAAADNK46Tx+RhQ0szSuOk8fkYUNLAAAAAAAAAAAAQ9b9HJzY3EhMEPW/Ryc2NxIBC2ceLn9rOsXIptnHi5/azrFyAAAAAAAAAAAAUC0PO0vuExOL+UC0PO0vuExOAulEZpktwzCh1nJRGaZLcMwodYAAAAAAAAAAAclL5pndw/CpS7PM7TG4XE0ulL5pndw/CpS7PM7TG4XE0C/gAAAAAAAAAAAAKbaP4uQ2v6pNVQ0ck9jsSkLaP4uQ2v6pNVQ0ck9jsSgTAAAAAAAABkdM2i0zJ0tOy0KFJd7gx3w2q6G5VVEcqJf8b0GuFZm6jVfmpmLMRpJzosV6xHuSM9L1Vb18pvYN7HtTV7RTr9GtmW7tyzNNidKv0lnj7TKdclyMkm+lIS/93H8f7Sqf88pzXtL++zyrjkuSUiN9KRn/wDdT+P9nVXtXj884sPbNndn4R5qH2Da3bRxnyZTlPSPvn7u4ULv/fe+/wBHFwr7ya/2lU/55TmvafvkzR2U/uLgRPc/urvXB4f/AA8K7wl1/wBnVXtXj884e2bO7PwjzPYNrdtHGfJRmWmU61LlZJO9Kwl/7OJSrlo1JzlNScpOy8q6DMRWwlWG1zXNVy3IvGqp4V8xaGWeVcalyykR3pWM/wD7KdtGVNoKjJxk1KSKJHhrexz4jn8FfOiKt15GvL2fNMxFude7/LawsTaFu9FV+5E0/TWfJYAAUa9AAAAAArVoGZIe/b0OLKVq0DMkPft6HALP8yRN+7oaWUrVn+ZIm/d0NLKAAAAAAAABSq51IdWOlWTjZ9JfgwkhcBYXCvuVVvvvTzlfdZTGu+LS0NV8ywFTrGqg37e08m3TFFNXNH2jyaOTs7GyqorvU6zH3n9pZP8A7Kpr6Ugc0vaVyl6pR6OpJ8o6ahxFbwfjI1U8KIv/AHN7M0rjpPH5GFCW9srreEeTX3Hg9TxnzcX+yqa+lIHNL2n9Mspjrfw6VhJ5roKr/wBzVgN7ZXW8I8jceD1PGfNmMpZU1swx01SqvgoqK5jIPBVyea/hcX4GnAGvkZd3J09bOujfx8e3jUertRpAADWZwAAAABD1v0cnNjcSELZx4uf2s6xNVv0cnNjcSELZx4uf2s6wFyAAAAAAAAAAAAAUC0PO0vuExOLpRGaZLcMwoUu0PO0vuExOLpRGaZLcMwoB1gAAAAAAAAAAAAM0qdpPA5eFTSzNKnaTwOXhU0sAAAAAAAAAAABTbR/FyG1/VLkU20fxchtf1QJqqGjknsdiUmCHqho5J7HYlJgAAAAAAAAAAABmnz3++9c0szT57/feuBpYAAAAAAAAAAAACtWgZkh79vQ4Wf5kib93Q0WgZkh79vQ4Wf5kib93Q0CygAAAAAAAAAAAAM0rjpPH5GFDSzNK46Tx+RhQ0sAAAAAAAAAAAByUvmmd3D8KnWclL5pndw/CoFLs8ztMbhcTS/lAs8ztMbhcTS/gAAAAAAAAAAAKBaHnaX3CYnF/KBaHnaX3CYnAXSiM0yW4ZhQ6zkojNMluGYUOsAAAAAAAAAAABmlTtJ4HLwqaWZpU7SeBy8KgaWAAAAAAAAAAAAApto/i5Da/qk1VDRyT2OxKQto/i5Da/qk1VDRyT2OxKBMAAAAAAAAAAAAAM0+e/wB965pZmnz3++9c0sAAAAAAAAAAABD1v0cnNjcSEwQ9b9HJzY3EgELZx4uf2s6xcim2ceLn9rOsXIAAAAAAAAAAABmlcdJ4/IwoaWZpXHSePyMKAaWAAAAAAAAAAAAA5KXzTO7h+FSl2eZ2mNwuJpdKXzTO7h+FSl2eZ2mNwuJoF/AAAAAYN3Z3yTSf2tB/TijuMfkmnPtaN+nCHdnfJNJ/a0H9OKO4x+Sac+1o36cIDeQAAAAAAAAAAAAAAAAAAAAAAAAAAAAAAAAAAAAAAAAAAAAGLfBps81akv8ArF7B8GmzzVqS/wCsXsL7aDaFVuoMjDmKyT6QXxb+8y8NvDjRbvDwWp5PStyekySN3VtVGxFSDQdOPZ5Fc2E1V/tw1Anvg02eatSX/WL2D4NNnmrUl/1i9hXfhXVY+gaa/wD3X7j/AB/dXVaRq8Cr9MK7yIqwkTEBpVntkNVagU1GpSr0KbZNxpd0s5Y0dYicBXNcvF572NNCMWsbtufaZXSeoqBQraOkpaRdMo98fvkR7kiMangRERLnrxcfg8JtIAAAAAAAAAAAAAAAAAAAAAAAAArdpfycVq+yZv8ARcWQrdpfycVq+yZv9FwHlXuJ/lHpr7Jd+tCPZx4x7if5R6a+yXfrQj2cAAAArVoGZIe/b0OLKVq0DMkPft6HALP8yRN+7oaWUrVn+ZIm/d0NLKAAAAAAAAAAAAzSuOk8fkYUNLM0rjpPH5GFANLAAAAAAAAAAAAAclL5pndw/CpS7PM7TG4XE0ulL5pndw/CpS7PM7TG4XE0C/gAAAAAAAAAAAAKBaHnaX3CYnF0ojNMluGYUKXaHnaX3CYnF0ojNMluGYUA6wAAAAAAAAAAAAGaVO0ngcvCppZmlTtJ4HLwqaWAAAAAAAAAAAApto/i5Da/qlyKbaP4uQ2v6oE1VDRyT2OxKTBD1Q0ck9jsSkwAAAAAAAAAAAAzT57/AH3rmlmafPf771wNLAAAAAAAAAAAAAQ9b9HJzY3EhC2ceLn9rOsTVb9HJzY3EhC2ceLn9rOsBcgAAAAAAAAAAAAGaVx0nj8jChpZmlcdJ4/IwoaWAAAAAAAAAAAA5KXzTO7h+FTrOSl80zu4fhUCl2eZ2mNwuJpfygWeZ2mNwuJpfwAAAAAAAAAAAFAtDztL7hMTi/lAtDztL7hMTgLpRGaZLcMwodZyURmmS3DMKHWAAAAAAAAAAAAzSp2k8Dl4VNLM0qdpPA5eFQNLAAAAAAAAAAAAAVq0DMkPft6HCz/MkTfu6Gi0DMkPft6HCz/MkTfu6GgWUAAAAAAAAAAAABmnz3++9c0szT57/feuaWAAAAAAAAAAAAh636OTmxuJCYIet+jk5sbiQCFs48XP7WdYuRTbOPFz+1nWLkAAAAAAAAAAAAzSuOk8fkYUNLM0rjpPH5GFANLAAAAAAAAAAAAAclL5pndw/CpS7PM7TG4XE0ulL5pndw/CpS7PM7TG4XE0C/gAAAAAAAAAAAAKbaP4uQ2v6pNVQ0ck9jsSkLaP4uQ2v6pNVQ0ck9jsSgTAAAAAAAAAAAAADNKnaTwOXhU0szSp2k8Dl4VNLAAAAAAAAAAr9fZ+Zoyq03NyMVYUwxWcF6Ii3XvRF4l4vApka16rJfnN/NM/aWOJsy7lW/WUTERrpz//ABo520LeDTFdyJnXm5v/ALDfCtWgZkh79vQ4yRa6VhVVX30jcfob2HPPVnpmegpCm6QjRIaLwrluTj/shs7jv9aPHyVnvLi9WrhHm2Oz/MkTfu6GllPO8jWemZGCsKUpCNDhqvCuS5eP+6HQldKwoqL76RuL0N7BuO/1o8fI95cXq1cI83oAGB5dVk+k380z9pqlnVMzlOVfdMUirXR4cZ0Lho3g8NERq33JxeW7i8xr5Wy7uNb9ZVMTH2/+LHA2lazoqm3Exp9f/srQACtWAAAAAAGafPf771zSzNPnv9964GlgAAAAAAAAAAAAIet+jk5sbiQhbOPFz+1nWJqt+jk5sbiQhbOPFz+1nWAuQAAAAAAAAAAAACgWh52l9wmJxdKIzTJbhmFCl2h52l9wmJxdKIzTJbhmFAOsAAAAAAAAAADkpfNM7uH4VOs5KXzTO7h+FQKXZ5naY3C4ml/KBZ5naY3C4ml/AAAAAAAAAAAAU20fxchtf1S5FNtH8XIbX9UCaqho5J7HYlJgh6oaOSex2JSYAAAAAAAAAAAAZpU7SeBy8KmlmaVO0ngcvCoGlgAAAAAAAAAAAAK1aBmSHv29DhZ/mSJv3dDRaBmSHv29DhZ/mSJv3dDQLKAAAAAAAAAAAAAzSuOk8fkYUNLM0rjpPH5GFDSwAAAAAAAAAAAEPW/Ryc2NxITBD1v0cnNjcSAQtnHi5/azrFyKbZx4uf2s6xcgAAAAAAAAAOSfpORo5We75yXluHfwe+xEbwrvDdftQ4lrPQaIqrS8jxeaM3tMkWq6o1imeCFdyij/AFTEJgoFoedpfcJicWTKygPpaU9cpNeKcoybpKA+VnYMViQURVYt6IvCU99Rc6s8EPaLXXjjDRqIzTJbhmFDrK1RdaqDh0bKMfSkq17YLEVFfxovBQ62VqoF63JS0n/eIidI9Rc6s8D2i1144wmgRTKyUJEejWUtIK5eJE7+3j/1JUhVRVR/qjRkprprjWmdQAEUgAAAAByUvmmd3D8KlLs8ztMbhcTS6Uvmmd3D8KlLs8ztMbhcTQL+AAAAAAAAAAAAApto/i5Da/qk1VDRyT2OxKQto/i5Da/qk1VDRyT2OxKBMAAAAAAAAAAAAAM0+e/33rmlmafPf771zSwAAAAAAAAAAAFatAzJD37ehxZStWgZkh79vQ4BZ/mSJv3dDSylas/zJE37uhpZQAAAAAAAAAAAGaVx0nj8jChpZmlcdJ4/IwoBpYAAAAAAAAAAAACHrfo5ObG4kIWzjxc/tZ1iarfo5ObG4kIWzjxc/tZ1gLkAAAAAAAAAAAAAoFoedpfcJicXSiM0yW4ZhQpdoedpfcJicXSiM0yW4ZhQDrAAAAAAAAAAAAAZpU7SeBy8KmlmaVO0ngcvCppYAAAAAAAAAAACm2j+LkNr+qXIpto/i5Da/qgTVUNHJPY7EpMEPVDRyT2OxKTAAAAAAAAAAAADNPnv9965pZmnz3++9cDSwAAAAAAAAAAAAFatAzJD37ehws/zJE37uhotAzJD37ehws/zJE37uhoFlAAAAAAAAAAAAAZpXHSePyMKGlmaVx0nj8jChpYAAAAAAAAAAADkpfNM7uH4VOs5KXzTO7h+FQKXZ5naY3C4ml/KBZ5naY3C4ml/AAAAAAAAAAAAUC0PO0vuExOL+UC0PO0vuExOAulEZpktwzCh1nJRGaZLcMwodYAAAAAAAAAAADNKnaTwOXhU0szSp2k8Dl4VA0sAAAAAAAAAAAABTbR/FyG1/VJqqGjknsdiUhbR/FyG1/VJqqGjknsdiUCYAAAAAAAAAAAAAZp89/vvXNLM0+e/33rmlgAAAAAAAAAAAIet+jk5sbiQmCHrfo5ObG4kAhbOPFz+1nWLkU2zjxc/tZ1i5AAAAAAAAAAAAM0rjpPH5GFDSzNK46Tx+RhQDSwAAAAAAAAAAAAHJS+aZ3cPwqUuzzO0xuFxNLpS+aZ3cPwqUuzzO0xuFxNAv4AAAADBu7O+SaT+1oP6cUdxj8k059rRv04Q7s75JpP7Wg/pxR3GPyTTn2tG/ThAbyAAAAAAAAAAAAAAAAAAAAAAAAAAAAAAAAAAAAAAAAAAB/kR7YcNz3uRrGoqqq+BEQ/04qcgxJmhaQgQPGxZeIxl3+JWqiAeCUl6bt0thmUgRuA6ciPe18W9WSkqxfi8XoS5LuK9y+lVNHta7n2gajWY0pWCWpalJukZJINyRO9thPV8ZjF+Kjb04nKv9XmIruLpiBAtMpSBGVGzEai3thX+FVSLDVWp6bkv/sehu6TlXzdiNaIcNquVsKFFuTzMjQ3r/o1QPPPc/WKUDaRUydpemJ+lJaYgUg+UayVfDRqtbDhuRV4TFW+96+XzHZbN3ObKqVZjU7VOenJ6Xk2q+cl5pGrERnliNVqIionhVFTwXrfxXF37iWkYcSpVYKNRyd+l6QSYc3y8GJDa1F/GEp6KmoMKYlosGZY18CIxWRGu8DmqlyovouA829xrR9V4tGUhSdHNmmVngs9yzrY0bhM725yOa5jURLkVWeW9UVq8fHx+ljxR3IU0+VthnJWVerpSYkY7HeZWte1zXbeL/VT2uAAAAAAAAAAAAAAAAAAAAAAAAAK3aX8nFavsmb/RcWQrdpfycVq+yZv9FwHlXuJ/lHpr7Jd+tCPZx4x7if5R6a+yXfrQj2cAAAArVoGZIe/b0OLKVq0DMkPft6HALP8AMkTfu6GllK1Z/mSJv3dDSygAAAAAAAAAAAM0rjpPH5GFDSzNK46Tx+RhQDSwAAAAAAAAAAAAHJS+aZ3cPwqUuzzO0xuFxNLpS+aZ3cPwqUuzzO0xuFxNAv4AAAAAAAAAAAACgWh52l9wmJxdKIzTJbhmFCl2h52l9wmJxdKIzTJbhmFAOsAAAAAAAAAAAABmlTtJ4HLwqaWZpU7SeBy8KmlgAAAAAAAAAAAKbaP4uQ2v6pcim2j+LkNr+qBNVQ0ck9jsSkwQ9UNHJPY7EpMAAAAAAAAAAAAM0+e/33rmlmafPf771wNLAAAAAAAAAAAAAQ9b9HJzY3EhC2ceLn9rOsTVb9HJzY3EhC2ceLn9rOsBcgAAAAAAAAAAAAGaVx0nj8jChpZmlcdJ4/IwoaWAAAAAAAAAAAA5KXzTO7h+FTrOSl80zu4fhUCl2eZ2mNwuJpfygWeZ2mNwuJpfwAAAAAAAAAAAFAtDztL7hMTi/lAtDztL7hMTgLpRGaZLcMwodZyURmmS3DMKHWAAAAAAAAAAAAzSp2k8Dl4VNLM0qdpPA5eFQNLAAAAAAAAAAAAAVq0DMkPft6HCz/MkTfu6Gi0DMkPft6HCz/MkTfu6GgWUAAAAAAAAAAAABmnz3++9c0szT57/AH3rmlgAAAAAAAAAAAIet+jk5sbiQmCHrfo5ObG4kAhbOPFz+1nWLkU2zjxc/tZ1i5AAAAAAAAAAAAM0rjpPH5GFDSzNK46Tx+RhQDSwAAAAAAAAAAAAHJS+aZ3cPwqUuzzO0xuFxNLpS+aZ3cPwqUuzzO0xuFxNAv4AAAAAAAAAAAACm2j+LkNr+qTVUNHJPY7EpC2j+LkNr+qTVUNHJPY7EoEwAAAAAAAAAAAAAzSp2k8Dl4VNLM0qdpPA5eFTSwAAAAAAAAPxm5WBOQHQJuDDjwXXcJkRqOaty3pxKR2TNB/REhzDewlwTpuV0xpTMwjXRTXzVRqhFqnQKqq+9Mpx/wD3Mr9dquUPKUQyJLUfLwnrGanCY25brlL2Vq0DMkPft6HEvX3OtPFj9ntdSOEImpNXKHm6IfEmaPl4r0jOThPbet1yFgSqdAoqL70ynF/9zOWz/MkTfu6GllHr7nWniez2upHCERkzQf0RIcw3sJOXgQZaC2DLQocGCziayG1GtTYiH6AjVcrr5qpmU6LdFH+mNAAEEwAAAAAM0+e/33rmlmafPf771wNLAAAAAAAAAAAAAQ9b9HJzY3EhC2ceLn9rOsTVb9HJzY3EhC2ceLn9rOsBcgAAAAAAAAAAAAFAtDztL7hMTi6URmmS3DMKFLtDztL7hMTi6URmmS3DMKAdYAAAAAAAAAAHJS+aZ3cPwqdZyUvmmd3D8KgUuzzO0xuFxNL+UCzzO0xuFxNL+AAAAAAAAAAAApto/i5Da/qlyKbaP4uQ2v6oE1VDRyT2OxKTBD1Q0ck9jsSkwAAAAAAAAAAAAzSp2k8Dl4VNLM0qdpPA5eFQNLAAAAAAAAAAAAAVq0DMkPft6HCz/MkTfu6Gi0DMkPft6HCz/MkTfu6GgWUAAAAAAAAAAAABmlcdJ4/IwoaWZpXHSePyMKGlgAAAAAAAAAAAIet+jk5sbiQmCHrfo5ObG4kAhbOPFz+1nWLkU2zjxc/tZ1i5AAAAAAAAAUC1OgaSpp9GrRkqsdISROHc9rbr+Dd4VTzKUFajVjRFVaMfxeaIztN9BaY+1r1i1FqmI0jv81bn7LtZ0xNyZjT6aeUvP+RlYfouP+Le04Z+gaUkIrYc3JRYT3JwkRbl4v7Ho4oFoedpfcJicZt+X+rHj5tD3axetVxjyZ3CqhT8WEyJDoyM5j0RzVvTjRf7n6MqVWJ63JRcX+7mp0qbpRGaZLcMwodY35f6sePme7WL1quMeTBYdRKyPejfe1W3+V0ViIn/AMo2+iJZ8lRMlKxXo+JAgMhOcngcrWoir/odYNTL2hcy6YpriIiPotcLCt4Vv1duZmOnnAAaDcAAAAAHJS+aZ3cPwqUuzzO0xuFxNLpS+aZ3cPwqUuzzO0xuFxNAv4AAAAAAAAAAAACm2j+LkNr+qTVUNHJPY7EpC2j+LkNr+qTVUNHJPY7EoEwAAAAAAAAAAAAAzT57/feuaWZp89/vvXNLAAAAAAAAAAAAVq0DMkPft6HFlK1aBmSHv29DgFn+ZIm/d0NLKVqz/MkTfu6GllAAAAAAAAAAAAZpXHSePyMKGlmaVx0nj8jCgGlgAAAAAAAAAAAAIet+jk5sbiQhbOPFz+1nWJqt+jk5sbiQhbOPFz+1nWAuQAAAAAAAAAAAACgWh52l9wmJxdKIzTJbhmFCl2h52l9wmJxdKIzTJbhmFAOsAAAAAAAAAAAABmlTtJ4HLwqaWZpU7SeBy8KmlgAAAAAAAAAAAKbaP4uQ2v6pcim2j+LkNr+qBNVQ0ck9jsSkwQ9UNHJPY7EpMAAAAAAAAAAAAM0+e/33rmlmafPf771wNLAAAAAAAACqiJeqoiekFatHl401U+dhS0KJGiuWHcyG1XOX47fIhls24u3KaJnTWYglYu+w/wDzGfih/DpuWaqo6YgoqeRXoedVoOlr81z/AP07+w/h1EUk1VR1HziKnkWC7sLrc1vtfD/Lm7u3rtFc0RYmdJ+v+Gz1+m5d1CQ0bMQVXvzfA9PM4VBm5dtCREdMQUXvzvC9PM0xONITkBnCjSkxDbfde+GqJf8AgIMhOR2cKDKTERt917Iaql/4Hm5rfa+H+UPeG72E8Z/tekfdsrrMDnEP077D/wDMZ6yHm73qpDUJvmXdh+nvHS30XP8A/Tv7D3c1vtfD/L2n0guzMR6ieM/2vSAKnZjKUhJVZSFSbIsN/fnOhQ4vE5jLk4rl8HHwlu9JbClv2otXKqInXT9XTQAAxAAAAAAzSuOk8fkYUNLM0rjpPH5GFDSwAAAAAAAAAAAHJS+aZ3cPwqdZyUvmmd3D8KgUuzzO0xuFxNL+UCzzO0xuFxNL+AAAAAAAAAAAAoFoedpfcJicX8oFoedpfcJicBdKIzTJbhmFDrOSiM0yW4ZhQ6wAAAAAAAAAAAGaVO0ngcvCppZmlTtJ4HLwqBpYAAAAAAAAAAAACm2j+LkNr+qTVUNHJPY7EpC2j+LkNr+qTVUNHJPY7EoEwAAAAAAAAAAAAAzT57/feuaWZp89/vvXNLAAAAAAAAAAAAQ9b9HJzY3EhMEPW/Ryc2NxIBC2ceLn9rOsXIptnHi5/azrFyAAAAAAAAAAAAZpXHSePyMKGlmaVx0nj8jCgGlgAAAAAAAH+RFVIblTwoin+hUvS5fABgi16rJ9Ju5pn7T8311rE9b1pSL/AGa1OhDaFqzQa/8A6IkOYb2H8PqrQL1vWiZP+0NE6C/naeHM81mOEKDK2ZmXbtVdu9NMT+mssWi1vp+LCfDiUnGcx6K1yXJxov8AY5JCnqUkIrokpOxYT3JwVVLl4v7m00pVWg4dGzb2UXKte2C9UVGcaLwVKnUeg6Mm6SjsmpKDFYkFVRHpeiLwkPN5YnY+ENfc+f8AxE8alQyzrD9KR/wb2H9pXmsaIiJSb+Lzw2dhsWSdAfRMp6h/aVYoNEREoiR4vPBb2DeWJ2PhBufP/iJ41KhZjWilaYpOZlKSjJMQ2we+terEarVRyJdxInhv8vmNHOWQo+To9jmyEpAlmu43JCho3hbbvCdRVZd63euzXbp5MfR0dmiqi3TTVOsxDBu7O+SaT+1oP6cUdxj8k059rRv04Q7s75JpP7Wg/pxR3GPyTTn2tG/ThGsyN5AAAAAAAAAAAAAAAAAAAAAAAAAAAAAAAAAAAAAAAAAAAAAeG7aqqU3ZLamlZavLEl5CYmXTcjNQ23thPder4LvJ5XJcvhavl47vUFmtLxbUbG5ebrFAl2PpiXmZaZZLtVrODw4kK9EVVVFuS/w+EvVJ0dJUrIxZKk5SBOScVLokCPDR7HJ6UXiU/GgKFo6r9FQaMoWUhSchBVyw4EJLmt4Tlct21VVf7geDKKpatNg9pU7AbDasaFfBiwYzV7zOQFW9r09C3XoqcaLei+VC5V87pqm6x1dmaKomh4FDrNQ1hRplJhY0TgKlyoz4rUaqpxX8a8fFcvGesK5VKq7XOUZLVmomXn2Mv7256K2JDv8ADwXtVHN/spTKIsBs5oydbNMoH3Q9i8JrZqYiRWJtYrrl/uigZh3GlRZuUWkK40jBdBhTEH3JIo9LliNVyOfET0XtaiL5fjHqM/mFDZBhMhQmNhw2NRrWNS5GongRE8iH9AAAAAAAAAAAAAAAAAAAAAAAAACt2l/JxWr7Jm/0XFkK3aX8nFavsmb/AEXAeVe4n+Uemvsl360I9nHjHuJ/lHpr7Jd+tCPZwAAACtWgZkh79vQ4spWrQMyQ9+3ocAs/zJE37uhpZStWf5kib93Q0soAAAAAAAAAAADNK46Tx+RhQ0szSuOk8fkYUA0sAAAAAAAAAAAAByUvmmd3D8KlLs8ztMbhcTS6Uvmmd3D8KlLs8ztMbhcTQL+AAAAAAAAAAAAAoFoedpfcJicXSiM0yW4ZhQpdoedpfcJicXSiM0yW4ZhQDrAAAAAAAAAAAAAZpU7SeBy8KmlmaVO0ngcvCppYAAAAAAAAAAACm2j+LkNr+qXIpto/i5Da/qgTVUNHJPY7EpMEPVDRyT2OxKTAAAAAAAAAFArNaE+habmqPbRrY3eVanfFjcG+9qL4OD6SJfatHVPiUTDRfTHVeqWWnag0dTNKR5+YmZtkWMqK5rHN4KXIicV7fQRz7LKLVPiT06i+ngr/ANi8t17N5FPLp59I16en9f1UufRtKbuuLVEU6fbp/rCI/wBqs19FwOdXsK5lbH9+vfD3LD4Xfu/cDhL577ry7/7K6P8ApCb/AAb2FTySgZQe9/umL3v3R3nhcFL7uFdeS9Zsvq/nzaXq9tdeP+PkmP8AarNfRcDnV7D+mWrR0v4dFQl810ZU/wCxJf7K6P8ApCb/AAb2H9MssoxL+HPTq+a7gp/2HrNl9X8+Z6vbXXj/AI+T+aBtKZSNKy0nMUasFJiIkJsRkXhXOVbkvS5OK/0miFNoazyiaMpCDONizUeJBcj2NiObwUcngXiRF4l4/CXIrs2rGmqPZo0j9f8Asr7Di9FmmMidav1AAaTZAAAAAEPW/Ryc2NxIQtnHi5/azrE1W/Ryc2NxIQtnHi5/azrAXIAAAAAAAAAAAABmlcdJ4/IwoaWZpXHSePyMKGlgAAAAAAAAAAAOSl80zu4fhU6zkpfNM7uH4VApdnmdpjcLiaX8oFnmdpjcLiaX8AAAAAAAAAAABQLQ87S+4TE4v5QLQ87S+4TE4C6URmmS3DMKHWclEZpktwzCh1gAAAAAAAAAAAM0qdpPA5eFTSzNKnaTwOXhUDSwAAAAAAAAAAAAFatAzJD37ehws/zJE37uhotAzJD37ehws/zJE37uhoFlAAAAAAAAAAAAAZp89/vvXNLM0+e/33rmlgAAAAAAAAAAAIet+jk5sbiQmCHrfo5ObG4kAhbOPFz+1nWLkU2zjxc/tZ1i5AAAAAAAAAAAAM0rjpPH5GFDSzNK46Tx+RhQDSwAAAAAAAAD/HLwWqq+RLwP9BQFtSonySc/6rP3H8PtTo1F+JITip6eCn/c3t25Uf7JaVzaWLaqmiuuImF3pfNM7uH4VKXZ5naY3C4mnJPWnSExJTEFshNI6JDcxFVW3IqpcV+q9c5aiJ2LGjSsZ7Xw+AiMcl996L5dh5u7J6kse9sPtIbUDO/9qlH/AEfN/i3tP7banRV3xpKdRfMiMXrDd2T1JN7YfaQ0EFdqvW+jqxxosGTbHhR4beGrIrURVbfdelyr5VT8SxGtdtV2quRcjSW/TVFdMVU9EgAMaQAAAAApto/i5Da/qk1VDRyT2OxKQto/i5Da/qk1VDRyT2OxKBMAAAAAAAAAAAAAM0qdpPA5eFTSzNKnaTwOXhU0sAAAAAAAAAAABWrQMyQ9+3ocWUrVoGZIe/b0OAWf5kib93Q0spWrP8yRN+7oaWUAAAAAAAAAAABmnz3++9c0szT57/feuBpYAAAAAAAAB/EaLDgQXxYz2w4TEVznuW5GonhVVERqP7BELWag0/8A0vIc+3tP4dWugWqqLS0nf6IiKZfUXerPBim/aidJqji/qt+jk5sbiQhbOPFz+1nWP6rRWahZigpqFApKWiRHI25rXXqvxkImodP0VJsnUmp+BB4Ss4PDddf4R6i51Z4PPaLXXjjDRgQmVlAfS0p65/aVnoNURUpeR4/PGb2j1FzqzwPaLXXjjCYB+EnOS09B79JzEGYhX3cOE9HJf5r0P3McxMTpLMAA8AAAAABQLQ87S+4TE4ulEZpktwzChS7Q87S+4TE4ulEZpktwzCgHWAAAAAAAAAAByUvmmd3D8KnWclL5pndw/CoFLs8ztMbhcTS/lAs8ztMbhcTS/gAAAAAAAAAAAKbaP4uQ2v6pcim2j+LkNr+qBNVQ0ck9jsSkwQ9UNHJPY7EpMAAAAAAAAAAAAM0qdpPA5eFTSzNKnaTwOXhUDSwAAAAAAAAAAAAFatAzJD37ehws/wAyRN+7oaLQMyQ9+3ocLP8AMkTfu6GgWUAAAAAAAAAAAABmlcdJ4/IwoaWZpXHSePyMKGlgAAAAAAAAAAAIet+jk5sbiQmCHrfo5ObG4kAhbOPFz+1nWLkU2zjxc/tZ1i5AAAAAAAAAAAAKBaHnaX3CYnF/KBaHnaX3CYnAXSiM0yW4ZhQ6zkojNMluGYUOsAAAAAAAAAAAOSl80zu4fhUpdnmdpjcLiaXSl80zu4fhUpdnmdpjcLiaBfwAAAAAAAAAAAAFNtH8XIbX9UmqoaOSex2JSFtH8XIbX9UmqoaOSex2JQJgAAAAAAAAAAAABmnz3++9c0szT57/AH3rmlgAAAAAAAAAAAK1aBmSHv29DiylatAzJD37ehwCz/MkTfu6GllK1Z/mSJv3dDSygAAAAAAAAAAAM0rjpPH5GFDSzNK46Tx+RhQDSwAAAAAAAAAAAAEPW/Ryc2NxIQtnHi5/azrE1W/Ryc2NxIQtnHi5/azrAXIAAAAAAAAAAAABQLQ87S+4TE4ulEZpktwzChS7Q87S+4TE4ulEZpktwzCgHWAAAAAAAAAAAAAzSp2k8Dl4VNLM0qdpPA5eFTSwAAAAAAAAAAAFNtH8XIbX9UuRTbR/FyG1/VAmqoaOSex2JSYIeqGjknsdiUmAAAAAAAAAAAAGafPf771zSzNPnv8AfeuBpYAAAAAAAAAAAACtWgZkh79vQ4Wf5kib93Q0WgZkh79vQ4Wf5kib93Q0CygAAAAAAAAAAAAM0rjpPH5GFDSzNK46Tx+RhQ0sAAAAAAAAAAAByUvmmd3D8KnWclL5pndw/CoFLs8ztMbhcTS/lAs8ztMbhcTS/gAAAAAAAAAAAKBaHnaX3CYnF/KBaHnaX3CYnAXSiM0yW4ZhQ6zkojNMluGYUOsAAAAAAAAAAABmlTtJ4HLwqaWZpU7SeBy8KgaWAAAAAAAAAAAAApto/i5Da/qk1VDRyT2OxKQto/i5Da/qk1VDRyT2OxKBMAAAAAAAAAAAAAM0+e/33rmlmafPf771zSwAAAAAAAAAAAEPW/Ryc2NxITBD1v0cnNjcSAQtnHi5/azrFyKbZx4uf2s6xcgAAAAAAAAAAAGaVx0nj8jChpZmlcdJ4/IwoBpYAAAAAAAAAAAADkpfNM7uH4VKXZ5naY3C4ml0pfNM7uH4VKXZ5naY3C4mgX8AAAABg3dnfJNJ/a0H9OKO4x+Sac+1o36cId2d8k0n9rQf04o7jH5Jpz7WjfpwgN5AAAAAAAAAAAAAAAAAAAAAAAAAAAAAAAAAAAAAAAAAAAA/CfmWScjMTUTjZAhuiOu8zUvXoAxK3m3aDUOadQdXoMGerBwUWM6LesKVRUvThInG56px3Xpdeir5jzLStpVpVY2R52JT1Oul4aK6Isir4MJiJ5+9IiIieknbCasQ7VLXpqZrNfMSzUi0pOMVfHOV6XMX0K56X+hFQ9cWtysvJWN1rlpOBCl5aFRMw2HChMRjGJ3teJETiRAMg7i+m6VpnLH33pOen+9e4+9+6ph8XgX9/vu4Srdfcn4IWruoq61sqdV+i41VYMSXlokwjpqkmta/vStVFZDVq33I5fCqpct13lKL3DXz2+5f/bB6WrLQsnWKgKQoekobYknOwXQYjVS+5FTwp6UW5UXyKiAU2w+0mXtKql7tdDZL0rKOSDPS7V4mvuvR7fLwXJeqX+BUVOO69dEPFvceT0ejbVqRopzr4UzIxWPai8SvhvaqO/snCT+57SAAAAAAAAAAAAAAAAAAAAAAAAAFbtL+TitX2TN/ouLIVu0v5OK1fZM3+i4Dyr3E/wAo9NfZLv1oR7OPGPcT/KPTX2S79aEezgAAAFatAzJD37ehxZStWgZkh79vQ4BZ/mSJv3dDSylas/zJE37uhpZQAAAAAAAAAAAGaVx0nj8jChpZmlcdJ4/IwoBpYAAAAAAAAAAAADkpfNM7uH4VKXZ5naY3C4ml0pfNM7uH4VKXZ5naY3C4mgX8AAAAAAAAAAAABQLQ87S+4TE4ulEZpktwzChS7Q87S+4TE4ulEZpktwzCgHWAAAAAAAAAAAAAzSp2k8Dl4VNLM0qdpPA5eFTSwAAAAAAAAAAAFNtH8XIbX9UuRTbR/FyG1/VAmqoaOSex2JSYIeqGjknsdiUmAAAAAAAAAAAAGafPf771zSzNPnv9964GlgAAAAAAAAAAAAIet+jk5sbiQhbOPFz+1nWJqt+jk5sbiQhbOPFz+1nWAuQAAAAAAAAAAAADNK46Tx+RhQ0szSuOk8fkYUNLAAAAAAAAAAAAclL5pndw/Cp1nJS+aZ3cPwqBS7PM7TG4XE0v5QLPM7TG4XE0v4AAAAAAAAAAACgWh52l9wmJxfygWh52l9wmJwF0ojNMluGYUOs5KIzTJbhmFDrAAAAAAAAAAAAZpU7SeBy8KmlmaVO0ngcvCoGlgAAAAAAAAAAAAK1aBmSHv29DhZ/mSJv3dDRaBmSHv29DhZ/mSJv3dDQLKAAAAAAAAAAAAAzT57/feuaWZp89/vvXNLAAAAAAAAAAAAQ9b9HJzY3EhMEPW/Ryc2NxIBC2ceLn9rOsXIptnHi5/azrFyAAAAAAAAAAAAZpXHSePyMKGlmaVx0nj8jCgGlgAAAAAAAH+PThNVPOlx/oAyxbKYnkpdv/AE//AOUfw+ymYRfiUrCVPTBVP+5qwLKdrZc9NfhHkrb2yMS/XNy5RrM/efNkU3ZhNS8rGjLSUFyQ2Ofd3teO5L/OQ1AVMj0xNRILZuFCVjOHerVW/jRP+5tdL5pndw/CpS7PM7TG4XE083tldbwjyY9x4PU8Z80N/sqmvpSBzS9p/bbKY13xqWhovmSAq9Y1UDe2V1vCPI3Hg9TxnzVCpVSodWpuNNOnHTMeJD70lzOA1rb0VfKt63ohbwDTvX679fLuTrK0oopt0xRT0QAAxJAAAAACm2j+LkNr+qTVUNHJPY7EpC2j+LkNr+qTVUNHJPY7EoEwAAAAAAAAAAAAAzSp2k8Dl4VNLM0qdpPA5eFTSwAAAAAAAAAAAFatAzJD37ehxZStWgZkh79vQ4BZ/mSJv3dDSylas/zJE37uhpZQAAAAAAAAAAAGafPf771zSzNPnv8AfeuBpYAAAAAAABHVjl4s3QFJS8uzhxosvEYxt6JeqtVETjJEEqKpoqiqP0GCLUWsl+bH86z9x+bqlViaqotFxr/Q5q/9zfwXE7dvzz8mPHzUV70fx71yq5VVVrM6/p5PPM1VSnJSXfHmKOjMhM/qct3F5POflIVdpakEesnIxYqMu4V1yXX7dhudb9HJzY3EhC2ceLn9rOsN+X+rHj5sfu1i9arjHkzHIysP0XH/ABb2n9pUasaoipRj+PzxGdpvoG/L/Vjx8z3axetVxjyUiy+r1I0HLTzqTYkJ0w5nAhcNHKnB4V6rdenHwk/Au4BV5F+rIuTdr6ZX9NPJiIgABhSAAAAAFAtDztL7hMTi6URmmS3DMKFLtDztL7hMTi6URmmS3DMKAdYAAAAAAAAAAHJS+aZ3cPwqdZyUvmmd3D8KgUuzzO0xuFxNL+UCzzO0xuFxNL+AAAAAAAAAAAApto/i5Da/qlyKbaP4uQ2v6oE1VDRyT2OxKTBD1Q0ck9jsSkwAAAAAAAAAAAAzSp2k8Dl4VNLM0qdpPA5eFQNLAAAAAAAAAAAAAVq0DMkPft6HCz/MkTfu6Gi0DMkPft6HCz/MkTfu6GgWUAAAAAAAAAAAABmlcdJ4/IwoaWZpXHSePyMKGlgAAAAAAAAAAAIet+jk5sbiQmCHrfo5ObG4kAhbOPFz+1nWLkU2zjxc/tZ1i5AAAAAAAAAAAAKBaHnaX3CYnF/KBaHnaX3CYnAXSiM0yW4ZhQ6zkojNMluGYUOsAAAAAAAAAAAOSl80zu4fhUpdnmdpjcLiaXSl80zu4fhUpdnmdpjcLiaBfwAAAAAAAAAAAAFNtH8XIbX9UmqoaOSex2JSFtH8XIbX9UmqoaOSex2JQJgAAAAAAAAAAAABmnz3++9c0szT57/feuaWAAAAAAAAAAAArVoGZIe/b0OLKVq0DMkPft6HALP8yRN+7oaWUrVn+ZIm/d0NLKAAAAAAAAAAAAzSuOk8fkYUNLM0rjpPH5GFANLAAAAAAAAAAAAAQ9b9HJzY3EhC2ceLn9rOsTVb9HJzY3EhC2ceLn9rOsBcgAAAAAAAAAAAAFAtDztL7hMTi6URmmS3DMKFLtDztL7hMTi6URmmS3DMKAdYAAAAAAAAAAAADNKnaTwOXhU0szSp2k8Dl4VNLAAAAAAAAAAAAU20fxchtf1S5FNtH8XIbX9UCaqho5J7HYlJgh6oaOSex2JSYAAAAAAAAAAAAZp89/vvXNLM0+e/33rgaWAAAAAAAAAAAAArVoGZIe/b0OFn+ZIm/d0NFoGZIe/b0OFn+ZIm/d0NAsoAAAAAAAAAAAADNK46Tx+RhQ0szSuOk8fkYUNLAAAAAAAAAAAAclL5pndw/Cp1nJS+aZ3cPwqBS7PM7TG4XE0v5QLPM7TG4XE0v4AAAAAAAAAAACgWh52l9wmJxfygWh52l9wmJwF0ojNMluGYUOs5KIzTJbhmFDrAAAAAAAAAAAAZpU7SeBy8KmlmaVO0ngcvCoGlgAAAAAAAAAAAAKbaP4uQ2v6pNVQ0ck9jsSkLaP4uQ2v6pNVQ0ck9jsSgTAAAAAAAAAAAAADNPnv9965pZmnz3++9c0sAAAAAAAAAAABD1v0cnNjcSEwQ9b9HJzY3EgELZx4uf2s6xcim2ceLn9rOsXIAAAAAAAAAAABmlcdJ4/IwoaWZpXHSePyMKAaWAAAAAAAAAAAAA5KXzTO7h+FSl2eZ2mNwuJpdKXzTO7h+FSl2eZ2mNwuJoF/AAAAAYN3Z3yTSf2tB/TijuMfkmnPtaN+nCHdnfJNJ/a0H9OKO4x+Sac+1o36cIDeQAAAAAAAAAAAAAAAAAAAAAAAAAAAAAAAAAAAAAAAAAAPwnpZk5JTErFv73Hhuhuu8zkuXpP3AHhawKsEOy+2Sbo+s7klYMRIlFzMV/E2C9HorXqv+HhMRL/Bc6/wHrW2RzX2RVuexyOY6iphUci3oqd7XjM57oaw5a7xlrBVhYUKsDWI2PAeqNZOIiXJ8b/heicV68Spci3XXnmSfp20KpVFzlV6TmaXo6j5iE6XiSM4y+GsNyXKjOGioiKi+Fm28Dbe4a+e33L/7YN0tar3IWf1PnKTnI0P3a5jmSUuq/GjxrvioieZFuVV8if2PBlR7QazVGh0gyq1IpI+7+AkdUgw4iu4HC4N3Dat39bvB5yeq9VCv9r9OsmoiT88j14L6Tn3OSBCb6HLxXJ/hbevoAv8A3GFCx52v9LU29rll5KSWEr18sWK5Lk9Vr/8AQ9lFSsvqLR1ntU5ehaMVYjkXvsxMOS50eKqJe9U8icSIieRETw+EtoAAAAAAAAAAAAAAAAAAAAAAAAArdpfycVq+yZv9FxZCt2l/JxWr7Jm/0XAeVe4n+Uemvsl360I9nHjHuJ/lHpr7Jd+tCPZwAAACtWgZkh79vQ4spWrQMyQ9+3ocAs/zJE37uhpZStWf5kib93Q0soAAAAAAAAAAADNK46Tx+RhQ0szSuOk8fkYUA0sAAAAAAAAAAAAByUvmmd3D8KlLs8ztMbhcTS6Uvmmd3D8KlLs8ztMbhcTQL+AAAAAAAAAAAAAoFoedpfcJicXSiM0yW4ZhQpdoedpfcJicXSiM0yW4ZhQDrAAAAAAAAAAAAAZpU7SeBy8KmlmaVO0ngcvCppYAAAAAAAAAAACm2j+LkNr+qXIpto/i5Da/qgTVUNHJPY7EpMEPVDRyT2OxKTAAAAAAAAAAAADNPnv9965pZmnz3++9cDSwAAAAAAAAAAAAEPW/Ryc2NxIQtnHi5/azrE1W/Ryc2NxIQtnHi5/azrAXIAAAAAAAAAAAABmlcdJ4/IwoaWZpXHSePyMKGlgAAAAAAAAAAAOSl80zu4fhU6zkpfNM7uH4VApdnmdpjcLiaX8oFnmdpjcLiaX8AAAAAAAAAAABQLQ87S+4TE4v5QLQ87S+4TE4C6URmmS3DMKHWclEZpktwzCh1gAAAAAAAAAAAM0qdpPA5eFTSzNKnaTwOXhUDSwAAAAAAAAAAAAFatAzJD37ehws/wAyRN+7oaLQMyQ9+3ocLP8AMkTfu6GgWUAAAAAAAAAAAABmnz3++9c0szT57/feuaWAAAAAAAAAAAAh636OTmxuJCYIet+jk5sbiQCFs48XP7WdYuRTbOPFz+1nWLkAAAAAAAAAAAAzSuOk8fkYUNLM0rjpPH5GFANLAAAAAAAAAAAAAclL5pndw/CpS7PM7TG4XE0ulL5pndw/CpS7PM7TG4XE0C/gAAAAAAAAAAAAKbaP4uQ2v6pNVQ0ck9jsSkLaP4uQ2v6pNVQ0ck9jsSgTAAAAAAAAAAAAADNKnaTwOXhU0szSp2k8Dl4VNLAAAAAAAAAAAAVq0DMkPft6HFlK1aBmSHv29DgFn+ZIm/d0NLKVqz/MkTfu6GllAAAAAAAAAAAAZp89/vvXNLM0+e/33rgaWAAAAAAAAAAAAAh636OTmxuJCFs48XP7WdYmq36OTmxuJCFs48XP7WdYC5AAAAAAAAAAAAAKBaHnaX3CYnF0ojNMluGYUKXaHnaX3CYnF0ojNMluGYUA6wAAAAAAAAAAOSl80zu4fhU6zkpfNM7uH4VApdnmdpjcLiaX8oFnmdpjcLiaX8AAAAAAAAAAABTbR/FyG1/VLkU20fxchtf1QJqqGjknsdiUmCHqho5J7HYlJgAAAAAAAAAAABmlTtJ4HLwqaWZpU7SeBy8KgaWAAAAAAAAAAAAArVoGZIe/b0OFn+ZIm/d0NFoGZIe/b0OFn+ZIm/d0NAsoAAAAAAAAAAAADNK46Tx+RhQ0szSuOk8fkYUNLAAAAAAAAAAAAQ9b9HJzY3EhMEPW/Ryc2NxIBC2ceLn9rOsXIptnHi5/azrFyAAAAAAAAAAAAUC0PO0vuExOL+UC0PO0vuExOAulEZpktwzCh1nJRGaZLcMwodYAAAAAAAAAAAclL5pndw/CpS7PM7TG4XE0ulL5pndw/CpS7PM7TG4XE0C/gAAAAAAAAAAAAKbaP4uQ2v6pNVQ0ck9jsSkLaP4uQ2v6pNVQ0ck9jsSgTAAAAAAAAAAAAADNPnv9965pZmnz3++9c0sAAAAAAAAAAABWrQMyQ9+3ocWUrVoGZIe/b0OAWf5kib93Q0spWrP8yRN+7oaWUAAAAAAAAAAABmlcdJ4/IwoaWZpXHSePyMKAaWAAAAAAAAAAAAAh636OTmxuJCFs48XP7WdYmq36OTmxuJCFs48XP7WdYC5AAAAAAAAAAAAAKBaHnaX3CYnF0ojNMluGYUKXaHnaX3CYnF0ojNMluGYUA6wAAAAAAAAAAAAGaVO0ngcvCppZmlTtJ4HLwqaWAAAAAAAAAAAApto/i5Da/qlyKbaP4uQ2v6oE1VDRyT2OxKTBD1Q0ck9jsSkwAAAAAAAAAAAAzT57/feuaWZp89/vvXA0sAAAAAAAAAAAABWrQMyQ9+3ocLP8yRN+7oaLQMyQ9+3ocLP8yRN+7oaBZQAAAAAAAAAAAAGaVx0nj8jChpZmlcdJ4/IwoaWAAAAAAAAAAAA5KXzTO7h+FTrOSl80zu4fhUCl2eZ2mNwuJpfygWeZ2mNwuJpfwAAAAAAAAAAAFAtDztL7hMTi/lAtDztL7hMTgLpRGaZLcMwodZyURmmS3DMKHWAAAAAAAAAAAAzSp2k8Dl4VNLM0qdpPA5eFQNLAAAAAAAAAAAAAU20fxchtf1Saqho5J7HYlIW0fxchtf1Saqho5J7HYlAmAAAAAAAAAAAAAGafPf771zSzNPnv9965pYAAAAAAAAAAACHrfo5ObG4kJgh636OTmxuJAIWzjxc/tZ1i5FNs48XP7WdYuQAAAAAAAAAAADNK46Tx+RhQ0szSuOk8fkYUA0sAAAAAAAAAAAAByUvmmd3D8KlLs8ztMbhcTS6Uvmmd3D8KlLs8ztMbhcTQL+AAAAAwbuzvkmk/taD+nFHcY/JNOfa0b9OEO7O+SaT+1oP6cUdxj8k059rRv04QG8gAAAAAAAAAAAAAAAAAAAAAAAAAAAAAAAAAAAAAAAAAADy13U1pFban2g0fR9W6ajSEnEouHHfDZDhuRXrFjNV3xmqvga1P7GOf7dLSPrTM8xB/YB9CD85mXgzUJYUzBhxoS+FkRqORf7KfPv8A252kfWmZ5iD+wf7c7SPrTM8xB/YB7yhVaoKFFSJCoWjGRE4+E2Uhov43EsiIiIiJcieQ+e/+3O0j60zPMQf2D/bnaR9aZnmIP7APoQDy33LNpFba4Wg0hR9ZKaiz8nDouJHZDfDhtRHpFhNR3xWovgc5P7nqQAAAAAAAAAAAAAAAAAAAAAAAAAVu0v5OK1fZM3+i4shW7S/k4rV9kzf6LgPKvcT/ACj019ku/WhHs48Y9xP8o9NfZLv1oR7OAAAAVq0DMkPft6HFlK1aBmSHv29DgFn+ZIm/d0NLKVqz/MkTfu6GllAAAAAAAAAAAAZpXHSePyMKGlmaVx0nj8jCgGlgAAAAAAAAAAAAOSl80zu4fhUpdnmdpjcLiaXSl80zu4fhUpdnmdpjcLiaBfwAAAAAAAAAAAAFAtDztL7hMTi6URmmS3DMKFLtDztL7hMTi6URmmS3DMKAdYAAAAAAAAAAAADNKnaTwOXhU0szSp2k8Dl4VNLAAAAAAAAAAAAU20fxchtf1S5FNtH8XIbX9UCaqho5J7HYlJgh6oaOSex2JSYAAAAAAAAAAAAZp89/vvXNLM0+e/33rgaWAAAAAAAAAAAAAh636OTmxuJCFs48XP7WdYmq36OTmxuJCFs48XP7WdYC5AAAAAAAAAAAAAM0rjpPH5GFDSzNK46Tx+RhQ0sAAAAAAAAAAAByUvmmd3D8KnWclL5pndw/CoFLs8ztMbhcTS/lAs8ztMbhcTS/gAAAAAAAAAAAKBaHnaX3CYnF/KBaHnaX3CYnAXSiM0yW4ZhQ6zkojNMluGYUOsAAAAAAAAAAABmlTtJ4HLwqaWZpU7SeBy8KgaWAAAAAAAAAAAAArVoGZIe/b0OFn+ZIm/d0NFoGZIe/b0OFn+ZIm/d0NAsoAAAAAAAAAAAADNPnv9965pZmnz3++9c0sAAAAAAAAAAABD1v0cnNjcSEwQ9b9HJzY3EgELZx4uf2s6xcim2ceLn9rOsXIAAAAAAAAAAABmlcdJ4/IwoaWZpXHSePyMKAaWAAAAAAAAAAAAA5KXzTO7h+FSl2eZ2mNwuJpdKXzTO7h+FSl2eZ2mNwuJoF/AAAAAAAAAAAAAU20fxchtf1Saqho5J7HYlIW0fxchtf1Saqho5J7HYlAmAAAAAAAAAAAAAGaVO0ngcvCppZmlTtJ4HLwqaWAAAAAAAAAAAArVoGZIe/b0OLKVq0DMkPft6HALP8yRN+7oaWUrVn+ZIm/d0NLKAAAAAAAAAAAAzT57/feuaWZp89/vvXA0sAAAAAAAAAAAABD1v0cnNjcSELZx4uf2s6xNVv0cnNjcSELZx4uf2s6wFyAAAAAAAAAAAAAUC0PO0vuExOLpRGaZLcMwoUu0PO0vuExOLpRGaZLcMwoB1gAAAAAAAAAAclL5pndw/Cp1nJS+aZ3cPwqBS7PM7TG4XE0v5QLPM7TG4XE0v4AAAAAAAAAAACm2j+LkNr+qXIpto/i5Da/qgTVUNHJPY7EpMEPVDRyT2OxKTAAAAAAAAAAAADNKnaTwOXhU0szSp2k8Dl4VA0sAAAAAAAAAAAABWrQMyQ9+3ocLP8yRN+7oaLQMyQ9+3ocLP8yRN+7oaBZQAAAAAAAAAAAAGaVx0nj8jChpZmlcdJ4/IwoaWAAAAAAAAAAAAh636OTmxuJCYIet+jk5sbiQCFs48XP7WdYuRTbOPFz+1nWLkAAAAAAAAAAAAoFoedpfcJicX8oFoedpfcJicBdKIzTJbhmFDrOSiM0yW4ZhQ6wAAAAAAAAAAA5KXzTO7h+FSl2eZ2mNwuJpdKXzTO7h+FSl2eZ2mNwuJoF/AAAAAAAAAAAAAU20fxchtf1Saqho5J7HYlIW0fxchtf1Saqho5J7HYlAmAAAAAAAAAAAAAGafPf771zSzNPnv9965pYAAAAAAAAAAACtWgZkh79vQ4spWrQMyQ9+3ocAs/zJE37uhpZStWf5kib93Q0soAAAAAAAAAAADNK46Tx+RhQ0szSuOk8fkYUA0sAAAAAAAAAAAABD1v0cnNjcSELZx4uf2s6xNVv0cnNjcSELZx4uf2s6wFyAAAAAAAAAAAAAUC0PO0vuExOLpRGaZLcMwoUu0PO0vuExOLpRGaZLcMwoB1gAAAAAAAAAAAAM0qdpPA5eFTSzNKnaTwOXhU0sAAAAAAAAAAABTbR/FyG1/VLkU20fxchtf1QJqqGjknsdiUmCHqho5J7HYlJgAAAAAAAAAAABmnz3++9c0szT57/feuBpYAAAAAAAAAAAACtWgZkh79vQ4Wf5kib93Q0WgZkh79vQ4Wf5kib93Q0CygAAAAAAAAAAAAM0rjpPH5GFDSzNK46Tx+RhQ0sAAAAAAAAAAAByUvmmd3D8KnWclL5pndw/CoFLs8ztMbhcTS/lAs8ztMbhcTS/gAAAAAAAAAAAKBaHnaX3CYnF/KBaHnaX3CYnAXSiM0yW4ZhQ6zkojNMluGYUOsAAAAAAAAAAABmlTtJ4HLwqaWZpU7SeBy8KgaWAAAAAAAAAAAAApto/i5Da/qk1VDRyT2OxKQto/i5Da/qk1VDRyT2OxKBMAAAAAAAAAAAAAM0+e/33rmlmafPf771zSwAAAAAAAAAAAEPW/Ryc2NxITBD1v0cnNjcSAQtnHi5/azrFyKbZx4uf2s6xcgAAAAAAAAAAAGaVx0nj8jChpZmlcdJ4/IwoBpYAAAAAAAAAAAADkpfNM7uH4VKXZ5naY3C4ml0pfNM7uH4VKXZ5naY3C4mgX8AAAABg3dnfJNJ/a0H9OKO4x+Sac+1o36cId2d8k0n9rQf04o7jH5Jpz7WjfpwgN5AAAAAAAAAAAAAAAAAAAAAAAAAAAAAAAAAAAAAAAAAAGR21WJ0daZOwaUWk5mj6XgSyS0N6MSJBcxHOciOZxLfe9eNF/sp5mrHZFaPZvPLSVHQJiPCg8aT9EPc+5P/U1LnonnvS70qe9QB4tqN3SlM0UrJattESVMy7eJY8OG2BMJtuTgu2XJtPRFRbWKgVz73Co6elZWefxJJz0NsGLf5kv+K5f+VVJGvNlNTq6pEfTVDwUnXf8A9ZLf7mPf51cn9XKRUPO9eu5apmR75MVNpKFSkBONJWaugx09CO/odtXggeuvcctq8H1EHuOW1eD6iHg6h7QrTrKJ5lHT0SegwWeCQpaE6JCc1P8AAq8aN/5HIhudRe6hq7Sne5etklHoWZXiWPDvjwFXzrcnCbsuXaB6BhQIMJ3ChQobHXXXtaiH6EfQdNUZT0i2doWkJWflXeCLLRUiNv8AMqp4F9BIAAAAAAAAAAAAAAAAAAAAAAAAACt2l/JxWr7Jm/0XFkK3aX8nFavsmb/RcB5V7if5R6a+yXfrQj2ceMe4n+Uemvsl360I9nAAAAK1aBmSHv29DiylatAzJD37ehwCz/MkTfu6GllK1Z/mSJv3dDSygAAAAAAAAAAAM0rjpPH5GFDSzNK46Tx+RhQDSwAAAAAAAAAAAAHJS+aZ3cPwqUuzzO0xuFxNLpS+aZ3cPwqUuzzO0xuFxNAv4AAAAAAAAAAAACgWh52l9wmJxdKIzTJbhmFCl2h52l9wmJxdKIzTJbhmFAOsAAAAAAAAAAAABmlTtJ4HLwqaWZpU7SeBy8KmlgAAAAAAAAAAAKbaP4uQ2v6pcim2j+LkNr+qBNVQ0ck9jsSkwQ9UNHJPY7EpMAAAAAAAAAAAAM0+e/33rmlmafPf771wNLAAAAAAAAAAAAAQ9b9HJzY3EhC2ceLn9rOsTVb9HJzY3EhC2ceLn9rOsBcgAAAAAAAAAAAAGaVx0nj8jChpZmlcdJ4/IwoaWAAAAAAAAAAAA5KXzTO7h+FTrOSl80zu4fhUCl2eZ2mNwuJpfygWeZ2mNwuJpfwAAAAAAAAAAAFAtDztL7hMTi/lAtDztL7hMTgLpRGaZLcMwodZyURmmS3DMKHWAAAAAAAAAAAAzSp2k8Dl4VNLM0qdpPA5eFQNLAAAAAAAAAAAAAVq0DMkPft6HCz/ADJE37uhotAzJD37ehws/wAyRN+7oaBZQAAAAAAAAAAAAGafPf771zSzNPnv9965pYAAAAAAAAAAACHrfo5ObG4kJgh636OTmxuJAIWzjxc/tZ1i5FNs48XP7WdYuQAAAAAAAAAAADNK46Tx+RhQ0szSuOk8fkYUA0sAAAAAAAAAAAAByUvmmd3D8KlLs8ztMbhcTS6Uvmmd3D8KlLs8ztMbhcTQL+AAAAAAAAAAAAApto/i5Da/qk1VDRyT2OxKQto/i5Da/qk1VDRyT2OxKBMAAAAAAAAAAAAAM0qdpPA5eFTSzNKnaTwOXhU0sAAAAAAAAAAABWrQMyQ9+3ocWUrVoGZIe/b0OAWf5kib93Q0spWrP8yRN+7oaWUAAAAAAAAAAABmnz3++9c0szT57/feuBpYAAAAAAAAAAAACHrfo5ObG4kIWzjxc/tZ1iarfo5ObG4kIWzjxc/tZ1gLkAAAAAAAAAAAAAoFoedpfcJicXSiM0yW4ZhQpdoedpfcJicXSiM0yW4ZhQDrAAAAAAAAAAA5KXzTO7h+FTrOSl80zu4fhUCl2eZ2mNwuJpfygWeZ2mNwuJpfwAAAAAAAAAAAFNtH8XIbX9UuRTbR/FyG1/VAmqoaOSex2JSYIeqGjknsdiUmAAAAAAAAAAAAGaVO0ngcvCppZmlTtJ4HLwqBpYAAAAAAAAAAAACtWgZkh79vQ4Wf5kib93Q0WgZkh79vQ4Wf5kib93Q0CygAAAAAAAAAAAAM0rjpPH5GFDSzNK46Tx+RhQ0sAAAAAAAAAAABD1v0cnNjcSEwQ9b9HJzY3EgELZx4uf2s6xcim2ceLn9rOsXIAAAAAAAAAAABQLQ87S+4TE4v5QLQ87S+4TE4C6URmmS3DMKHWclEZpktwzCh1gAAAAAAAAAAByUvmmd3D8KlLs8ztMbhcTS6Uvmmd3D8KlLs8ztMbhcTQL+AAAAAAAAAAAAApto/i5Da/qk1VDRyT2OxKQto/i5Da/qk1VDRyT2OxKBMAAAAAAAAAAAAAM0+e/33rmlmafPf771zSwAAAAAAAAAAAFatAzJD37ehxZStWgZkh79vQ4BZ/mSJv3dDSylas/zJE37uhpZQAAAAAAAAAAAGaVx0nj8jChpZmlcdJ4/IwoBpYAAAAAAAAAAAACHrfo5ObG4kIWzjxc/tZ1iarfo5ObG4kIWzjxc/tZ1gLkAAAAAAAAAAAAAoFoedpfcJicXSiM0yW4ZhQpdoedpfcJicXSiM0yW4ZhQDrAAAAAAAAAAAAAZpU7SeBy8KmlmaVO0ngcvCppYAAAAAAAAAAACm2j+LkNr+qXIpto/i5Da/qgTVUNHJPY7EpMEPVDRyT2OxKTAAAAAAAAAAAADNPnv9965pZmnz3++9cDSwAAAAAAAAAAAAFatAzJD37ehws/zJE37uhotAzJD37ehws/zJE37uhoFlAAAAAAAAAAAAAZpXHSePyMKGlmaVx0nj8jChpYAAAAAAAAAAADkpfNM7uH4VOs5KXzTO7h+FQKXZ5naY3C4ml/KBZ5naY3C4ml/AAAAAAAAAAAAUC0PO0vuExOL+UC0PO0vuExOAulEZpktwzCh1nJRGaZLcMwodYAAAAAAAAAAADNKnaTwOXhU0szSp2k8Dl4VA0sAAAAAAAAAAAABTbR/FyG1/VJqqGjknsdiUhbR/FyG1/VJqqGjknsdiUCYAAAAAAAAAAAAAZp89/vvXNLM0+e/33rmlgAAAAAAAAAAAIet+jk5sbiQmCHrfo5ObG4kAhbOPFz+1nWLkU2zjxc/tZ1i5AAAAAAAAAAAAM0rjpPH5GFDSzNK46Tx+RhQDSwAAAAAAAAAAAAHJS+aZ3cPwqUuzzO0xuFxNLpS+aZ3cPwqUuzzO0xuFxNAv4AAAADBu7O+SaT+1oP6cUdxj8k059rRv04Q7s75JpP7Wg/pxR3GPyTTn2tG/ThAbyAAAAAAAAAAAAAAAAAAAAAAAAAAAAAAAAAAAAAAAAAAABF1irDQ9W5FZynqTlKPlk8D5iKjOEvmai8ar6EvUCUCqiJevEh5wr13UtDSHfJeptGxaUjpxJNTV8GAnpRv9bti8ExKka2WoWwTsSSlnUjPS7ludJ0fDWFLMRfI+65LvS9V2geoLUrXLN6KkY9G07FlKwRPA6j5eE2aS/wD9Sr8Rqp6VvTzHiqudI0PTVPvj1YoD3lkoi3MlGzDo6qt/hvXwX+ZOJDeai9yvSEz3uYrrSzJKGvGspI3RIuxYi/FauxHbT0PUizOqNSmNWgKGl4UyiXLNxU77HXz/AB3XqmxLk9AGC9yJUWtFB1rn6cpmiZqQoqYo58vDdMp3t0SIsWG5Loa/Guua7jVLvxPVYAAAAAAAAAAAAAAAAAAAAAAAAAArdpfycVq+yZv9FxZCt2l/JxWr7Jm/0XAeVe4n+Uemvsl360I9nHjHuJ/lHpr7Jd+tCPZwAAACtWgZkh79vQ4spWrQMyQ9+3ocAs/zJE37uhpZStWf5kib93Q0soAAAAAAAAAAADNK46Tx+RhQ0szSuOk8fkYUA0sAAAAAAAAAAAAByUvmmd3D8KlLs8ztMbhcTS6Uvmmd3D8KlLs8ztMbhcTQL+AAAAAAAAAAAAAoFoedpfcJicXSiM0yW4ZhQpdoedpfcJicXSiM0yW4ZhQDrAAAAAAAAAAAAAZpU7SeBy8KmlmaVO0ngcvCppYAAAAAAAAAAACm2j+LkNr+qXIpto/i5Da/qgTVUNHJPY7EpMEPVDRyT2OxKTAAAAAAAAAAAADNPnv9965pZmnz3++9cDSwAAAAAAAAAAAAEPW/Ryc2NxIQtnHi5/azrE1W/Ryc2NxIQtnHi5/azrAXIAAAAAAAAAAAABmlcdJ4/IwoaWZpXHSePyMKGlgAAAAAAAAAAAOSl80zu4fhU6zkpfNM7uH4VApdnmdpjcLiaX8oFnmdpjcLiaX8AAAAAAAAAAABQLQ87S+4TE4v5QLQ87S+4TE4C6URmmS3DMKHWclEZpktwzCh1gAAAAAAAAAAAM0qdpPA5eFTSzNKnaTwOXhUDSwAAAAAAAAAAAAFatAzJD37ehws/wAyRN+7oaLQMyQ9+3ocLP8AMkTfu6GgWUAAAAAAAAAAAABmnz3++9c0szT57/feuaWAAAAAAAAAAAAh636OTmxuJCYIet+jk5sbiQCFs48XP7WdYuRTbOPFz+1nWLkAAAAAAAAAAAAzSuOk8fkYUNLM0rjpPH5GFANLAAAAAAAAAAAAAclL5pndw/CpS7PM7TG4XE0ulL5pndw/CpS7PM7TG4XE0C/gAAAAAAAAAAAAKbaP4uQ2v6pNVQ0ck9jsSkLaP4uQ2v6pNVQ0ck9jsSgTAAAAAAAAAAAAADNKnaTwOXhU0szSp2k8Dl4VNLAAAAAAAAAAAAVq0DMkPft6HFlK1aBmSHv29DgFn+ZIm/d0NLKVqz/MkTfu6GllAAAAAAAAAAAAZp89/vvXNLM0+e/33rgaWAAAAAAAAAAAAAh636OTmxuJCFs48XP7WdYmq36OTmxuJCFs48XP7WdYC5AAAAAAAAAAAAAKBaHnaX3CYnF0ojNMluGYUKXaHnaX3CYnF0ojNMluGYUA6wAAAAAAAAAAOSl80zu4fhU6zkpfNM7uH4VApdnmdpjcLiaX8oFnmdpjcLiaX8AAAAAAAAAAABTbR/FyG1/VLkU20fxchtf1QJqqGjknsdiUmCHqho5J7HYlJgAAAAAAAAAAABmlTtJ4HLwqaWZpU7SeBy8KgaWAAAAAAAAAAAAArVoGZIe/b0OFn+ZIm/d0NFoGZIe/b0OFn+ZIm/d0NAsoAAAAAAAAAAAADNK46Tx+RhQ0szSuOk8fkYUNLAAAAAAAAAAAAQ9b9HJzY3EhMEPW/Ryc2NxIBC2ceLn9rOsXIptnHi5/azrFyAAAAAAAAAAAAUC0PO0vuExOL+UC0PO0vuExOAulEZpktwzCh1nJRGaZLcMwodYAAAAAAAAAAAclL5pndw/CpS7PM7TG4XE0ulL5pndw/CpS7PM7TG4XE0C/gAAAAAAAAAAAAKbaP4uQ2v6pNVQ0ck9jsSkLaP4uQ2v6pNVQ0ck9jsSgTAAAAAAAAAAAAADNPnv9965pZmnz3++9c0sAAAAAAAAAAABWrQMyQ9+3ocWUrVoGZIe/b0OAWf5kib93Q0spWrP8yRN+7oaWUAAAAAAAAAAABmlcdJ4/IwoaWZpXHSePyMKAaWAAAAAAAAAAAAAh636OTmxuJCFs48XP7WdYmq36OTmxuJCFs48XP7WdYC5AAAAAAAAAAAAAKBaHnaX3CYnF0ojNMluGYUKXaHnaX3CYnF0ojNMluGYUA6wAAAAAAAAAAAAGaVO0ngcvCppZmlTtJ4HLwqaWAAAAAAAAAAAApto/i5Da/qlyKbaP4uQ2v6oE1VDRyT2OxKTBD1Q0ck9jsSkwAAAAAAAAAAAAzT57/feuaWZp89/vvXA0sAAAAAAAAAAAABWrQMyQ9+3ocLP8yRN+7oaLQMyQ9+3ocLP8yRN+7oaBZQAAAAAAAAAAAAGaVx0nj8jChpZmlcdJ4/IwoaWAAAAAAAAAAAA5KXzTO7h+FTrOSl80zu4fhUCl2eZ2mNwuJpfygWeZ2mNwuJpfwAAAAAAAAAAAFAtDztL7hMTi/lAtDztL7hMTgLpRGaZLcMwodZyURmmS3DMKHWAAAAAAAAAAAAzSp2k8Dl4VNLM0qdpPA5eFQNLAAAAAAAAAAAAAU20fxchtf1Saqho5J7HYlIW0fxchtf1Saqho5J7HYlAmAAAAAAAAAAAAAGafPf771zSzNPnv9965pYAAAAAAAAAAACHrfo5ObG4kJgh636OTmxuJAIWzjxc/tZ1i5FNs48XP7WdYuQAAAAAAAAAAADNK46Tx+RhQ0szSuOk8fkYUA0sAAAAAAAAAAAAByUvmmd3D8KlLs8ztMbhcTS6Uvmmd3D8KlLs8ztMbhcTQL+AAAAAwbuzvkmk/taD+nFHcY/JNOfa0b9OEO7O+SaT+1oP6cUdxj8k059rRv04QG8gAAAAAAAAAAAAAAAAAAAAAAAAAAAAAAAAAAAAAAAAADzb3UFrdZ6lVjlKv1ajS8nDmJBs0+a70j4yK6JEZwW8K9qJczw3X8fhPLLp2YrPTff6y089sSJ4ydnnRY6onm+KjnL6E8Gw9l222GxLTK1ylMsp9lGpAkmSnellFi8LgxIj+Ffw2/wCO667yGffBJj/XKF+Wr/KBWaiylhNBd7j1gpyfp+cbx3RZGNCgIvohtS9eU5U9BtlHW+2V0ZJw5SjZ1ZSVhpcyDAo6JDY1PQ1G3IZz8EmP9cof5av8o+CTH+uUP8tX+UDUPhGWbfTEz/0Ub9o+EZZt9MTP/RRv2mX/AASY/wBcof5av8o+CTH+uUP8tX+UDc6h2r1Sr3S8ajKtz8WZnIUBZl7Hy8SGiMRzWqt7kRPC9vEXsxOxKw2JZnWubpl9PspJI8k+U70kosLg8KJDfwr+G7/Bddd5TbAAAAAAAAAAAAAAAAAAAAAAAAABW7S/k4rV9kzf6LiyFbtL+TitX2TN/ouA8q9xP8o9NfZLv1oR7OPGPcT/ACj019ku/WhHs4AAABWrQMyQ9+3ocWUrVoGZIe/b0OAWf5kib93Q0spWrP8AMkTfu6GllAAAAAAAAAAAAZpXHSePyMKGlmaVx0nj8jCgGlgAAAAAAAAAAAAOSl80zu4fhUpdnmdpjcLiaXSl80zu4fhUpdnmdpjcLiaBfwAAAAAAAAAAAAFAtDztL7hMTi6URmmS3DMKFLtDztL7hMTi6URmmS3DMKAdYAAAAAAAAAAAADNKnaTwOXhU0szSp2k8Dl4VNLAAAAAAAAAAAAU20fxchtf1S5FNtH8XIbX9UCaqho5J7HYlJgh6oaOSex2JSYAAAAAAAAAAAAZp89/vvXNLM0+e/wB964GlgAAAAAAAAAAAAIet+jk5sbiQhbOPFz+1nWJqt+jk5sbiQhbOPFz+1nWAuQAAAAAAAAAAAADNK46Tx+RhQ0szSuOk8fkYUNLAAAAAAAAAAAAclL5pndw/Cp1nJS+aZ3cPwqBS7PM7TG4XE0v5QLPM7TG4XE0v4AAAAAAAAAAACgWh52l9wmJxfygWh52l9wmJwF0ojNMluGYUOs5KIzTJbhmFDrAAAAAAAAAAAAZpU7SeBy8KmlmaVO0ngcvCoGlgAAAAAAAAAAAAK1aBmSHv29DhZ/mSJv3dDRaBmSHv29DhZ/mSJv3dDQLKAAAAAAAAAAAAAzT57/feuaWZp89/vvXNLAAAAAAAAAAAAQ9b9HJzY3EhMEPW/Ryc2NxIBC2ceLn9rOsXIptnHi5/azrFyAAAAAAAAAAAAZpXHSePyMKGlmaVx0nj8jCgGlgAAAAAAAAAAAAOSl80zu4fhUpdnmdpjcLiaXSl80zu4fhUpdnmdpjcLiaBfwAAAAAAAAAAAAFNtH8XIbX9UmqoaOSex2JSFtH8XIbX9UmqoaOSex2JQJgAAAAAAAAAAAABmlTtJ4HLwqaWZpU7SeBy8KmlgAAAAAAAAAAAK1aBmSHv29DiylatAzJD37ehwCz/ADJE37uhpZStWf5kib93Q0soAAAAAAAAAAADNPnv9965pZmnz3++9cDSwAAAAAAAAAAAAEPW/Ryc2NxIQtnHi5/azrE1W/Ryc2NxIQtnHi5/azrAXIAAAAAAAAAAAABQLQ87S+4TE4ulEZpktwzChS7Q87S+4TE4ulEZpktwzCgHWAAAAAAAAAAByUvmmd3D8KnWclL5pndw/CoFLs8ztMbhcTS/lAs8ztMbhcTS/gAAAAAAAAAAAKbaP4uQ2v6pcim2j+LkNr+qBNVQ0ck9jsSkwQ9UNHJPY7EpMAAAAAAAAAAAAM0qdpPA5eFTSzNKnaTwOXhUDSwAAAAAAAAAAAAFatAzJD37ehws/wAyRN+7oaLQMyQ9+3ocLP8AMkTfu6GgWUAAAAAAAAAAAABmlcdJ4/IwoaWZpXHSePyMKGlgAAAAAAAAAAAIet+jk5sbiQmCHrfo5ObG4kAhbOPFz+1nWLkU2zjxc/tZ1i5AAAAAAAAAAAAKBaHnaX3CYnF/KBaHnaX3CYnAXSiM0yW4ZhQ6zkojNMluGYUOsAAAAAAAAAAAOSl80zu4fhUpdnmdpjcLiaXSl80zu4fhUpdnmdpjcLiaBfwAAAAAAAAAAAAFNtH8XIbX9UmqoaOSex2JSFtH8XIbX9UmqoaOSex2JQJgAAAAAAAAAAAABmnz3++9c0szT57/AH3rmlgAAAAAAAAAAAK1aBmSHv29DiylatAzJD37ehwCz/MkTfu6GllK1Z/mSJv3dDSygAAAAAAAAAAAM0rjpPH5GFDSzNK46Tx+RhQDSwAAAAAAAAAAAAEPW/Ryc2NxIQtnHi5/azrE1W/Ryc2NxIQtnHi5/azrAXIAAAAAAAAAAAABQLQ87S+4TE4ulEZpktwzChS7Q87S+4TE4ulEZpktwzCgHWAAAAAAAAAAAAAzSp2k8Dl4VNLM0qdpPA5eFTSwAAAAAAAAAAAFNtH8XIbX9UuRTbR/FyG1/VAmqoaOSex2JSYIeqGjknsdiUmAAAAAAAAAAAAGafPf771zSzNPnv8AfeuBpYAAAAAAAAAAAACtWgZkh79vQ4Wf5kib93Q0WgZkh79vQ4Wf5kib93Q0CygAAAAAAAAAAAAM0rjpPH5GFDSzNK46Tx+RhQ0sAAAAAAAAAAAByUvmmd3D8KnWclL5pndw/CoFLs8ztMbhcTS/lAs8ztMbhcTS/gAAAAAAAAAAAKBaHnaX3CYnF/KBaHnaX3CYnAXSiM0yW4ZhQ6zkojNMluGYUOsAAAAAAAAAAABmlTtJ4HLwqaWZpU7SeBy8KgaWAAAAAAAAAAAAApto/i5Da/qk1VDRyT2OxKQto/i5Da/qk1VDRyT2OxKBMAAAAAAAAAAAAAM0+e/33rmlmafPf771zSwAAAAAAAAAAAEPW/Ryc2NxITBD1v0cnNjcSAQtnHi5/azrFyKbZx4uf2s6xcgAAAAAAAAAAAGaVx0nj8jChpZmlcdJ4/IwoBpYAAAAAAAAAAAADkpfNM7uH4VKXZ5naY3C4ml0pfNM7uH4VKXZ5naY3C4mgX8AAAABg3dnfJNJ/a0H9OKO4x+Sac+1o36cId2d8k0n9rQf04o7jH5Jpz7WjfpwgN5AAAAAAAAAAAAAAAAAAAAAAAAAAAAAAAAAAAAAAAAAAAAAAAAAAAAAAAAAAAAAAAAAAAAAAAAAAAAACt2l/JxWr7Jm/wBFxZCt2l/JxWr7Jm/0XAeVe4n+Uemvsl360I9nHjHuJ/lHpr7Jd+tCPZwAAACtWgZkh79vQ4spWrQMyQ9+3ocAs/zJE37uhpZStWf5kib93Q0soAAAAAAAAAAADNK46Tx+RhQ0szSuOk8fkYUA0sAAAAAAAAAAAAByUvmmd3D8KlLs8ztMbhcTS6Uvmmd3D8KlLs8ztMbhcTQL+AAAAAAAAAAAAAoFoedpfcJicXSiM0yW4ZhQpdoedpfcJicXSiM0yW4ZhQDrAAAAAAAAAAAAAZpU7SeBy8KmlmaVO0ngcvCppYAAAAAAAAAAACm2j+LkNr+qXIpto/i5Da/qgTVUNHJPY7EpMEPVDRyT2OxKTAAAAAAAAAAAADNPnv8AfeuaWZp89/vvXA0sAAAAAAAAAAAABD1v0cnNjcSELZx4uf2s6xNVv0cnNjcSELZx4uf2s6wFyAAAAAAAAAAAAAZpXHSePyMKGlmaVx0nj8jChpYAAAAAAAAAAADkpfNM7uH4VOs5KXzTO7h+FQKXZ5naY3C4ml/KBZ5naY3C4ml/AAAAAAAAAAAAUC0PO0vuExOL+UC0PO0vuExOAulEZpktwzCh1nJRGaZLcMwodYAAAAAAAAAAADNKnaTwOXhU0szSp2k8Dl4VA0sAAAAAAAAAAAABWrQMyQ9+3ocLP8yRN+7oaLQMyQ9+3ocLP8yRN+7oaBZQAAAAAAAAAAAAGafPf771zSzNPnv9965pYAAAAAAAAAAACHrfo5ObG4kJgh636OTmxuJAIWzjxc/tZ1i5FNs48XP7WdYuQAAAAAAAAAAADNK46Tx+RhQ0szSuOk8fkYUA0sAAAAAAAAAAAAByUvmmd3D8KlLs8ztMbhcTS6Uvmmd3D8KlLs8ztMbhcTQL+AAAAAAAAAAAAApto/i5Da/qk1VDRyT2OxKQto/i5Da/qk1VDRyT2OxKBMAAAAAAAAAAAAAM0qdpPA5eFTSzNKnaTwOXhU0sAAAAAAAAAAABWrQMyQ9+3ocWUrVoGZIe/b0OAWf5kib93Q0spWrP8yRN+7oaWUAAAAAAAAAAABmnz3++9c0szT57/feuBpYAAAAAAAAAAAACHrfo5ObG4kIWzjxc/tZ1iarfo5ObG4kIWzjxc/tZ1gLkAAAAAAAAAAAAAoFoedpfcJicXSiM0yW4ZhQpdoedpfcJicXSiM0yW4ZhQDrAAAAAAAAAAA5KXzTO7h+FTrOSl80zu4fhUCl2eZ2mNwuJpfygWeZ2mNwuJpfwAAAAAAAAAAAFNtH8XIbX9UuRTbR/FyG1/VAmqoaOSex2JSYIeqGjknsdiUmAAAAAAAAAAAAGaVO0ngcvCppZmlTtJ4HLwqBpYAAAAAAAAAAAACtWgZkh79vQ4Wf5kib93Q0WgZkh79vQ4Wf5kib93Q0CygAAAAAAAAAAAAM0rjpPH5GFDSzNK46Tx+RhQ0sAAAAAAAAAAABD1v0cnNjcSEwQ9b9HJzY3EgELZx4uf2s6xcim2ceLn9rOsXIAAAAAAAAAAABQLQ87S+4TE4v5QLQ87S+4TE4C6URmmS3DMKHWclEZpktwzCh1gAAAAAAAAAAByUvmmd3D8KlLs8ztMbhcTS6Uvmmd3D8KlLs8ztMbhcTQL+AAAAAAAAAAAAApto/i5Da/qk1VDRyT2OxKQto/i5Da/qk1VDRyT2OxKBMAAAAAAAAAAAAAM0+e/wB965pZmnz3++9c0sAAAAAAAAAAABWrQMyQ9+3ocWUrVoGZIe/b0OAWf5kib93Q0spWrP8AMkTfu6GllAAAAAAAAAAAAZpXHSePyMKGlmaVx0nj8jCgGlgAAAAAAAAAAAAIet+jk5sbiQhbOPFz+1nWJqt+jk5sbiQhbOPFz+1nWAuQAAAAAAAAAAAACgWh52l9wmJxdKIzTJbhmFCl2h52l9wmJxdKIzTJbhmFAOsAAAAAAAAAAAABmlTtJ4HLwqaWZpU7SeBy8KmlgAAAAAAAAAAAKbaP4uQ2v6pcim2j+LkNr+qBNVQ0ck9jsSkwQ9UNHJPY7EpMAAAAAAAAAAAAM0+e/wB965pZmnz3++9cDSwAAAAAAAAAAAAFatAzJD37ehws/wAyRN+7oaLQMyQ9+3ocLP8AMkTfu6GgWUAAAAAAAAAAAABmlcdJ4/IwoaWZpXHSePyMKGlgAAAAAAAAAAAOSl80zu4fhU6zkpfNM7uH4VApdnmdpjcLiaX8oFnmdpjcLiaX8AAAAAAAAAAABQLQ87S+4TE4v5QLQ87S+4TE4C6URmmS3DMKHWclEZpktwzCh1gAAAAAAAAAAAM0qdpPA5eFTSzNKnaTwOXhUDSwAAAAAAAAAAAAFNtH8XIbX9UmqoaOSex2JSFtH8XIbX9UmqoaOSex2JQJgAAAAAAAAAAAABmnz3++9c0szT57/feuaWAAAAAAAAAAAAh636OTmxuJCYIet+jk5sbiQCFs48XP7WdYuRTbOPFz+1nWLkAAAAAAAAAAAAzSuOk8fkYUNLM0rjpPH5GFANLAAAAAAAAAAAAAclL5pndw/CpS7PM7TG4XE0ulL5pndw/CpS7PM7TG4XE0C/gAAAAMG7s75JpP7Wg/pxR3GPyTTn2tG/ThDuzvkmk/taD+nFHcY/JNOfa0b9OEBvIAAAAAAAAAAAAAAAAAAAAAAAAAAAAAAAAAAAAAAAAAAAAAAAAAAAAAAAAAAAAAAAAAAAAAAAAAAAAAVu0v5OK1fZM3+i4shW7S/k4rV9kzf6LgPKvcT/KPTX2S79aEezjxj3E/yj019ku/WhHs4AAABWrQMyQ9+3ocWUrVoGZIe/b0OAWf5kib93Q0spWrP8yRN+7oaWUAAAAAAAAAAABmlcdJ4/IwoaWZpXHSePyMKAaWAAAAAAAAAAAAA5KXzTO7h+FSl2eZ2mNwuJpdKXzTO7h+FSl2eZ2mNwuJoF/AAAAAAAAAAAAAUC0PO0vuExOLpRGaZLcMwoUu0PO0vuExOLpRGaZLcMwoB1gAAAAAAAAAAAAM0qdpPA5eFTSzNKnaTwOXhU0sAAAAAAAAAAABTbR/FyG1/VLkU20fxchtf1QJqqGjknsdiUmCHqho5J7HYlJgAAAAAAAAAAABmnz3++9c0szT57/feuBpYAAAAAAAAAAAACHrfo5ObG4kIWzjxc/tZ1iarfo5ObG4kIWzjxc/tZ1gLkAAAAAAAAAAAAAzSuOk8fkYUNLM0rjpPH5GFDSwAAAAAAAAAAAHJS+aZ3cPwqdZyUvmmd3D8KgUuzzO0xuFxNL+UCzzO0xuFxNL+AAAAAAAAAAAAoFoedpfcJicX8oFoedpfcJicBdKIzTJbhmFDrOSiM0yW4ZhQ6wAAAAAAAAAAAGaVO0ngcvCppZmlTtJ4HLwqBpYAAAAAAAAAAAACtWgZkh79vQ4Wf5kib93Q0WgZkh79vQ4Wf5kib93Q0CygAAAAAAAAAAAAM0+e/33rmlmafPf771zSwAAAAAAAAAAAEPW/Ryc2NxITBD1v0cnNjcSAQtnHi5/azrFyKbZx4uf2s6xcgAAAAAAAAAAAGaVx0nj8jChpZmlcdJ4/IwoBpYAAAAAAAAAAAADkpfNM7uH4VKXZ5naY3C4ml0pfNM7uH4VKXZ5naY3C4mgX8AAAAAAAAAAAABTbR/FyG1/VJqqGjknsdiUhbR/FyG1/VJqqGjknsdiUCYAAAAAAAAAAAAAZpU7SeBy8KmlmaVO0ngcvCppYAAAAAAAAAAACtWgZkh79vQ4spWrQMyQ9+3ocAs/zJE37uhpZStWf5kib93Q0soAAAAAAAAAAADNPnv9965pZmnz3++9cDSwAAAAAAAAAAAAEPW/Ryc2NxIQtnHi5/azrE1W/Ryc2NxIQtnHi5/azrAXIAAAAAAAAzG0ystL0PT8KXo6cWBBdLterUY1eNXOS/jRfMhpxwz1D0bPxUiz0hKzEVG8FHxYSOW7zXrtNvDvW7Nzl3aeVH0Y71FVduaaZ0mYYgteaxqiotJv4/NDZ2H8ZZ1h+lI/4N7DaFqxQaoqLREjx+aC3sP4yToD6JlPULPeWJ2PhDnNz5/8RPGphk/T1KT8VsSbnYsV7U4KKtycX9jrhVvp+FCZDh0nGaxiI1qXJxIn9i5V4oOjJSkoDJWSgwmLBRVRiXIq8JS2UXVWg4lGyj30XKue6CxVVWcarwUG8sTsfCDc+f8AxE8amSsrrWJi3pSkX+7Wr0ofrDr3WRj0d75K67yOhMVF/wDkmwMqrQLFvSiZP+8NF6T9WVboSG9HMomQRycaL3hvF/oe7yw+xjhDLj7Lzbd2muu/MxE9GsuqiJl87RMlNRWIyJHgMiuangarmoqp/qdYBQ1TEzMw6IAB4AAAHJS+aZ3cPwqdZyUvmmd3D8KgUuzzO0xuFxNL+UCzzO0xuFxNL+AAAAAAAAAAAApto/i5Da/qlyKbaP4uQ2v6oE1VDRyT2OxKTBD1Q0ck9jsSkwAAAAAAAAAAAAzSp2k8Dl4VNLM0qdpPA5eFQNLAAAAAAAAAAAAAVq0DMkPft6HCz/MkTfu6Gi0DMkPft6HCz/MkTfu6GgWUAAAAAAAAAAAABmlcdJ4/IwoaWZpXHSePyMKGlgAAAAAAAAAAAIet+jk5sbiQmCHrfo5ObG4kAhbOPFz+1nWLkU2zjxc/tZ1i5AAAAAAAAAAAAKBaHnaX3CYnF/KBaHnaX3CYnAXSiM0yW4ZhQ6zkojNMluGYUOsAAAAAAAAAAAOSl80zu4fhUpdnmdpjcLiaXSl80zu4fhUpdnmdpjcLiaBfwAAAAAAAAAAAAFNtH8XIbX9UmqoaOSex2JSFtH8XIbX9UmqoaOSex2JQJgAAAAAAAAAAAABmnz3++9c0szT57/feuaWAAAAAAAAAAAArVoGZIe/b0OLKVq0DMkPft6HALP8AMkTfu6GllK1Z/mSJv3dDSygAAAAAAAAAAAM0rjpPH5GFDSzNK46Tx+RhQDSwAAAAAAAAAAAAEPW/Ryc2NxIQtnHi5/azrE1W/Ryc2NxIQtnHi5/azrAXIAAAAAAAAAAAABQLQ87S+4TE4ulEZpktwzChS7Q87S+4TE4ulEZpktwzCgHWAAAAAAAAAAAAAzSp2k8Dl4VNLM0qdpPA5eFTSwAAAAAAAAAAAFNtH8XIbX9UuRTbR/FyG1/VAmqoaOSex2JSYIeqGjknsdiUmAAAAAAAAAAAAGafPf771zSzNPnv9964GlgAAAAAAAAAAAAK1aBmSHv29DhZ/mSJv3dDRaBmSHv29DhZ/mSJv3dDQLKAAAAAAAAAAAAAzSuOk8fkYUNLM0rjpPH5GFDSwAAAAAAAAAAAHJS+aZ3cPwqdZyUvmmd3D8KgUuzzO0xuFxNL+UCzzO0xuFxNL+AAAAAAAAAAAAoFoedpfcJicX8oFoedpfcJicBdKIzTJbhmFDrOSiM0yW4ZhQ6wAAAAAAAAAAAGaVO0ngcvCppZmlTtJ4HLwqBpYAAAAAAAAAAAACm2j+LkNr+qTVUNHJPY7EpC2j+LkNr+qTVUNHJPY7EoEwAAAAAAAAAAAAAzT57/AH3rmlmafPf771zSwAAAAAAAAAAAEPW/Ryc2NxITBD1v0cnNjcSAQtnHi5/azrFyKbZx4uf2s6xcgAAAAAAAAAAAGaVx0nj8jChpZmlcdJ4/IwoBpYAAAAAAAAAAAADkpfNM7uH4VKXZ5naY3C4ml0pfNM7uH4VKXZ5naY3C4mgX8AAAABg3dnfJNJ/a0H9OKO4x+Sac+1o36cId2d8k0n9rQf04o7jH5Jpz7WjfpwgN5AAAAAAAAAAAAAAAAAAAAAAAAAAAAAAAAAAAAAAAAAAAAAAAAAAAAAAAAAAAAAAAAAAAAAAAAAAAAACt2l/JxWr7Jm/0XFkK3aX8nFavsmb/AEXAeVe4n+Uemvsl360I9nHjHuJ/lHpr7Jd+tCPZwAAACtWgZkh79vQ4spWrQMyQ9+3ocAs/zJE37uhpZStWf5kib93Q0soAAAAAAAAAAADNK46Tx+RhQ0szSuOk8fkYUA0sAAAAAAAAAAAAByUvmmd3D8KlLs8ztMbhcTS6Uvmmd3D8KlLs8ztMbhcTQL+AAAAAAAAAAAAAoFoedpfcJicXSiM0yW4ZhQpdoedpfcJicXSiM0yW4ZhQDrAAAAAAAAAAAAAZpU7SeBy8KmlmaVO0ngcvCppYAAAAAAAAAAACm2j+LkNr+qXIpto/i5Da/qgTVUNHJPY7EpMEPVDRyT2OxKTAAAAAAAAAAAADNPnv9965pZmnz3++9cDSwAAAAAAAAAAAAEPW/Ryc2NxIQtnHi5/azrE1W/Ryc2NxIQtnHi5/azrAXIAAAAAAAAAAAABmlcdJ4/IwoaWZpXHSePyMKGlgAAAAAAAAAAAOSl80zu4fhU6zkpfNM7uH4VApdnmdpjcLiaX8oFnmdpjcLiaX8AAAAAAAAAAABQLQ87S+4TE4v5QLQ87S+4TE4C6URmmS3DMKHWclEZpktwzCh1gAAAAAAAAAAAM0qdpPA5eFTSzNKnaTwOXhUDSwAAAAAAAAAAAAFatAzJD37ehws/zJE37uhotAzJD37ehws/zJE37uhoFlAAAAAAAAAAAAAZp89/vvXNLM0+e/33rmlgAAAAAAAAAAAIet+jk5sbiQmCHrfo5ObG4kAhbOPFz+1nWLkU2zjxc/tZ1i5AAAAAAAAAAAAM0rjpPH5GFDSzNK46Tx+RhQDSwAAAAAAAAAAAAHJS+aZ3cPwqUuzzO0xuFxNLpS+aZ3cPwqUuzzO0xuFxNAv4AAAAAAAAAAAACm2j+LkNr+qTVUNHJPY7EpC2j+LkNr+qTVUNHJPY7EoEwAAAAAAAAAAAAAzSp2k8Dl4VNLM0qdpPA5eFTSwAAAAAAAAAAAFatAzJD37ehxZStWgZkh79vQ4BZ/mSJv3dDSylas/wAyRN+7oaWUAAAAAAAAAAABmnz3++9c0szT57/feuBpYAAAAAAAAAAAACHrfo5ObG4kIWzjxc/tZ1iarfo5ObG4kIWzjxc/tZ1gLkAAAAAAAAAAAAAoFoedpfcJicXSiM0yW4ZhQpdoedpfcJicXSiM0yW4ZhQDrAAAAAAAAAAA5KXzTO7h+FTrOSl80zu4fhUCl2eZ2mNwuJpfygWeZ2mNwuJpfwAAAAAAAAAAAFNtH8XIbX9UuRTbR/FyG1/VAmqoaOSex2JSYIeqGjknsdiUmAAAAAAAAAAAAGaVO0ngcvCppZmlTtJ4HLwqBpYAAAAAAAAAAAACtWgZkh79vQ4Wf5kib93Q0WgZkh79vQ4Wf5kib93Q0CygAAAAAAAAAAAAM0rjpPH5GFDSzNK46Tx+RhQ0sAAAAAAAAAAABD1v0cnNjcSEwQ9b9HJzY3EgELZx4uf2s6xcim2ceLn9rOsXIAAAAAAAAAAABQLQ87S+4TE4v5QLQ87S+4TE4C6URmmS3DMKHWclEZpktwzCh1gAAAAAAAAAAByUvmmd3D8KlLs8ztMbhcTS6Uvmmd3D8KlLs8ztMbhcTQL+AAAAAAAAAAAAApto/i5Da/qk1VDRyT2OxKQto/i5Da/qk1VDRyT2OxKBMAAAAAAAAAAAAAM0+e/33rmlmafPf771zSwAAAAAAAAAAAFatAzJD37ehxZStWgZkh79vQ4BZ/mSJv3dDSylas/zJE37uhpZQAAAAAAAAAAAGaVx0nj8jChpZmlcdJ4/IwoBpYAAAAAAAAAAAACHrfo5ObG4kIWzjxc/tZ1iarfo5ObG4kIWzjxc/tZ1gLkAAAAAAAAAAAAAoFoedpfcJicXSiM0yW4ZhQpdoedpfcJicXSiM0yW4ZhQDrAAAAAAAAAAAAAZpU7SeBy8KmlmaVO0ngcvCppYAAAAAAAAAAACm2j+LkNr+qXIpto/i5Da/qgTVUNHJPY7EpMEPVDRyT2OxKTAAAAAAAAAAAADNPnv9965pZmnz3++9cDSwAAAAAAAAAAAAFatAzJD37ehws/zJE37uhotAzJD37ehws/zJE37uhoFlAAAAAAAAAAAAAZpXHSePyMKGlmaVx0nj8jChpYAAAAAAAAAAADkpfNM7uH4VOs5KXzTO7h+FQKXZ5naY3C4ml/KBZ5naY3C4ml/AAAAAAAAAAAAUC0PO0vuExOL+UC0PO0vuExOAulEZpktwzCh1nJRGaZLcMwodYAAAAAAAAAAADNKnaTwOXhU0szSp2k8Dl4VA0sAAAAAAAAAAAABTbR/FyG1/VJqqGjknsdiUhbR/FyG1/VJqqGjknsdiUCYAAAAAAAAAAAAAZp89/vvXNLM0+e/33rmlgAAAAAAAAV+vs/M0ZVabm5GKsKYYrOC9ERbr3oi8S8XgUyNa9Vkvzm/mmftN2m5WBOQHQJuDDjwXXcJkRqOaty3pxKR2TNB/REhzDewtMLMx7FuaLtvlTr06Qrto4t7JoimzXyJifv+zF3V1rE5VVaUjX+hrU/7H4TVa6cm5d8CYpGM+E/+pq3cfl8xtjqqUC5VVaJk7/RDRCJrRVmhZegpqLAo2WhxGo25zW3KnxkNreWJ2PhCp3Pn/wARPGpkkhWKlqPR6Sc9FhI+7hXXLfdt2nXlnWH6Uj/g3sL1UOgKKnGTqzUhAjcFWcHhtvu8Ja8k6A+iZT1BvLE7Hwg3Pn/xE8amPZc1j+k382z9potl9YaRpyWnm0m9IrpdzOBF4CNVeFwr0W65OLgp+JYMmaD+iJHmG9hIScnLSMHvMnLwZeFffwITEal/nuQwZWdjXbU0W7Wk/Xm5lls7CyMaapv3OXr95/d+4AKhagAAAAAZpXHSePyMKGlmaVx0nj8jCgGlgAAAAAAAAAAAAOSl80zu4fhUpdnmdpjcLiaXSl80zu4fhUpdnmdpjcLiaBfwAAAAGDd2d8k0n9rQf04o7jH5Jpz7Wjfpwh3Z3yTSf2tB/TijuMfkmnPtaN+nCA3kAAAAAAAAAAAAAAAAAAAAAAAAAAAAAAAAAAAAAAAAAAAAAAAAAAAAAAAAAAAAAAAAAAAAAAAAAAAAAK3aX8nFavsmb/RcWQrdpfycVq+yZv8ARcB5V7if5R6a+yXfrQj2ceMe4n+Uemvsl360I9nAAAAK1aBmSHv29DiylatAzJD37ehwCz/MkTfu6GllK1Z/mSJv3dDSygAAAAAAAAAAAM0rjpPH5GFDSzNK46Tx+RhQDSwAAAAAAAAAAAAHJS+aZ3cPwqUuzzO0xuFxNLpS+aZ3cPwqUuzzO0xuFxNAv4AAAAAAAAAAAACgWh52l9wmJxdKIzTJbhmFCl2h52l9wmJxdKIzTJbhmFAOsAAAAAAAAAAAABmlTtJ4HLwqaWZpU7SeBy8KmlgAAAAAAAAAAAKbaP4uQ2v6pcim2j+LkNr+qBNVQ0ck9jsSkwQ9UNHJPY7EpMAAAAAAAAAAAAM0+e/33rmlmafPf771wNLAAAAAAAAAAAAAQ9b9HJzY3EhC2ceLn9rOsTVb9HJzY3EhC2ceLn9rOsBcgAAAAAAAAAAAAGaVx0nj8jChpZmlcdJ4/IwoaWAAAAAAAAAAAA5KXzTO7h+FTrOSl80zu4fhUCl2eZ2mNwuJpfygWeZ2mNwuJpfwAAAAAAAAAAAFAtDztL7hMTi/lAtDztL7hMTgLpRGaZLcMwodZyURmmS3DMKHWAAAAAAAAAAAAzSp2k8Dl4VNLM0qdpPA5eFQNLAAAAAAAAAAAAAVq0DMkPft6HCz/MkTfu6Gi0DMkPft6HCz/MkTfu6GgWUAAAAAAAAAAAABmnz3++9c0szT57/feuaWAAAAAAAAAAAAh636OTmxuJCYIet+jk5sbiQCFs48XP7WdYuRTbOPFz+1nWLkAAAAAAAAAAAAzSuOk8fkYUNLM0rjpPH5GFANLAAAAAAAAAAAAAclL5pndw/CpS7PM7TG4XE0ulL5pndw/CpS7PM7TG4XE0C/gAAAAAAAAAAAAKbaP4uQ2v6pNVQ0ck9jsSkLaP4uQ2v6pNVQ0ck9jsSgTAAAAAAAAAAAAADNKnaTwOXhU0szSp2k8Dl4VNLAAAAAAAAAAAAVq0DMkPft6HFlK1aBmSHv29DgFn+ZIm/d0NLKVqz/ADJE37uhpZQAAAAAAAAAAAGafPf771zSzNPnv9964GlgAAAAAAAAAAAAIet+jk5sbiQhbOPFz+1nWJqt+jk5sbiQhbOPFz+1nWAuQAAAAAAAAAAAACgWh52l9wmJxdKIzTJbhmFCl2h52l9wmJxdKIzTJbhmFAOsAAAAAAAAAADkpfNM7uH4VOs5KXzTO7h+FQKXZ5naY3C4ml/KBZ5naY3C4ml/AAAAAAAAAAAAU20fxchtf1S5FNtH8XIbX9UCaqho5J7HYlJgh6oaOSex2JSYAAAAAAAAAAAAZpU7SeBy8KmlmaVO0ngcvCoGlgAAAAAAAAAAAAK1aBmSHv29DhZ/mSJv3dDRaBmSHv29DhZ/mSJv3dDQLKAAAAAAAAAAAAAzSuOk8fkYUNLM0rjpPH5GFDSwAAAAAAAAAAAEPW/Ryc2NxITBD1v0cnNjcSAQtnHi5/azrFyKbZx4uf2s6xcgAAAAAAAAAAAFAtDztL7hMTi/lAtDztL7hMTgLpRGaZLcMwodZyURmmS3DMKHWAAAAAAAAAAAHJS+aZ3cPwqUuzzO0xuFxNLpS+aZ3cPwqUuzzO0xuFxNAv4AAAAAAAAAAAACm2j+LkNr+qTVUNHJPY7EpC2j+LkNr+qTVUNHJPY7EoEwAAAAAAAAAAAAAzT57/feuaWZp89/vvXNLAAAAAAAAAAAAVq0DMkPft6HFlK1aBmSHv29DgFn+ZIm/d0NLKVqz/MkTfu6GllAAAAAAAAAAAAZpXHSePyMKGlmaVx0nj8jCgGlgAAAAAAAAAAAAIet+jk5sbiQhbOPFz+1nWJqt+jk5sbiQhbOPFz+1nWAuQAAAAAAAAAAAACgWh52l9wmJxdKIzTJbhmFCl2h52l9wmJxdKIzTJbhmFAOsAAAAAAAAAAAABmlTtJ4HLwqaWZpU7SeBy8KmlgAAAAAAAAAAAKbaP4uQ2v6pcim2j+LkNr+qBNVQ0ck9jsSkwQ9UNHJPY7EpMAAAAAAAAAAAAM0+e/33rmlmafPf771wNLAAAAAAAAAAAAAVq0DMkPft6HCz/MkTfu6Gi0DMkPft6HCz/MkTfu6GgWUAAAAAAAAAAAABmlcdJ4/IwoaWZpXHSePyMKGlgAAAAAAAAAAAOSl80zu4fhU6zkpfNM7uH4VApdnmdpjcLiaX8oFnmdpjcLiaX8AAAAAAAAAAABQLQ87S+4TE4v5QLQ87S+4TE4C6URmmS3DMKHWclEZpktwzCh1gAAAAAAAAAAAM0qdpPA5eFTSzNKnaTwOXhUDSwAAAAAAAAAAAAFNtH8XIbX9UmqoaOSex2JSFtH8XIbX9UmqoaOSex2JQJgAAAAAAAAAAAABmnz3++9c0szT57/feuaWAAAAAAAAAAAAh636OTmxuJCYIet+jk5sbiQCFs48XP7WdYuRTbOPFz+1nWLkAAAAAAAAAAAAzSuOk8fkYUNLM0rjpPH5GFANLAAAAAAAAAAAAAclL5pndw/CpS7PM7TG4XE0ulL5pndw/CpS7PM7TG4XE0C/gAAAAMG7s75JpP7Wg/pxR3GPyTTn2tG/ThDuzvkmk/taD+nFHcY/JNOfa0b9OEBvIAAAAAAAAAAAAAAAAAAAAAAAAAAAAAAAAAAAAAAAAAAAAAAAAAAAAAAAAAAAAACtWjVwkKi1Qn6dpJUVkBt0KFfcsaKv9DE2r+CIq+Q8C0panXmkaSmpx9bKcgOjxHRFhS8/FhQmXrfwWNR1zWp4ERAPo+DhoJ74tCUfEiOc97peG5znLeqqrUvVVP1pSflaKo2apCkIzYEnKwnRo0V/gYxqXqq/2QDpB4ir9bpXSvtYveqpDp2jpGLE73Ky8ii+6o/mc57fjIvluaqIieG+68/B1ldtrZf3fwaX77dw7kphqxfw75ff6PCB7kB4js8t4rjUisCUXXZ85SVHw4nepqBOtX3VL+dWud8ZVT/C6+/0X3ntSjZ2WpKj5aekIzI8pMw2xoMVi8T2OS9FTaigdAAAAAAVu0v5OK1fZM3+i4shW7S/k4rV9kzf6LgPKvcT/KPTX2S79aEezjxj3E/yj019ku/WhHs4AAABWrQMyQ9+3ocWUrVoGZIe/b0OAWf5kib93Q0spWrP8yRN+7oaWUAAAAAAAAAAABmlcdJ4/IwoaWZpXHSePyMKAaWAAAAAAAAAAAAA5KXzTO7h+FSl2eZ2mNwuJpdKXzTO7h+FSl2eZ2mNwuJoF/AAAAAAAAAAAAAUC0PO0vuExOLpRGaZLcMwoUu0PO0vuExOLpRGaZLcMwoB1gAAAAAAAAAAAAM0qdpPA5eFTSzNKnaTwOXhU0sAAAAAAAAAAABTbR/FyG1/VLkU20fxchtf1QJqqGjknsdiUmCHqho5J7HYlJgAAAAAAAAAAABmnz3++9c0szT57/feuBpYAAAAAAAAAAAACHrfo5ObG4kIWzjxc/tZ1iarfo5ObG4kIWzjxc/tZ1gLkAAAAAAAAAAAAAzSuOk8fkYUNLM0rjpPH5GFDSwAAAAAAAAAAAHJS+aZ3cPwqdZyUvmmd3D8KgUuzzO0xuFxNL+UCzzO0xuFxNL+AAAAAAAAAAAAoFoedpfcJicX8oFoedpfcJicBdKIzTJbhmFDrOSiM0yW4ZhQ6wAAAAAAAAAAAGaVO0ngcvCppZmlTtJ4HLwqBpYAAAAAAAAAAAACtWgZkh79vQ4Wf5kib93Q0WgZkh79vQ4Wf5kib93Q0CygAAAAAAAAAAAAM0+e/wB965pZmnz3++9c0sAAAAAAAAAAABD1v0cnNjcSEwQ9b9HJzY3EgELZx4uf2s6xcim2ceLn9rOsXIAAAAAAAAAAABmlcdJ4/IwoaWZpXHSePyMKAaWAAAAAAAAAAAAA5KXzTO7h+FSl2eZ2mNwuJpdKXzTO7h+FSl2eZ2mNwuJoF/AAAAAAAAAAAAAU20fxchtf1Saqho5J7HYlIW0fxchtf1Saqho5J7HYlAmAAAAAAAAAAAAAGaVO0ngcvCppZmlTtJ4HLwqaWAAAAAAAAAAAArVoGZIe/b0OLKVq0DMkPft6HALP8yRN+7oaWUrVn+ZIm/d0NLKAAAAAAAAAAAAzT57/AH3rmlmafPf771wNLAAAAAAAAAAAAAQ9b9HJzY3EhC2ceLn9rOsTVb9HJzY3EhC2ceLn9rOsBcgAAAAAAAAAAAAFAtDztL7hMTi6URmmS3DMKFLtDztL7hMTi6URmmS3DMKAdYAAAAAAAAAAHJS+aZ3cPwqdZyUvmmd3D8KgUuzzO0xuFxNL+UCzzO0xuFxNL+AAAAAAAAAAAApto/i5Da/qlyKbaP4uQ2v6oE1VDRyT2OxKTBD1Q0ck9jsSkwAAAAAAAAAAAAzSp2k8Dl4VNLM0qdpPA5eFQNLAAAAAAAAAAAAAVq0DMkPft6HCz/MkTfu6Gi0DMkPft6HCz/MkTfu6GgWUAAAAAAAAAAAABmlcdJ4/IwoaWZpXHSePyMKGlgAAAAAAAAAAAIet+jk5sbiQmCHrfo5ObG4kAhbOPFz+1nWLkU2zjxc/tZ1i5AAAAAAAAAAAAKBaHnaX3CYnF/KBaHnaX3CYnAXSiM0yW4ZhQ6zkojNMluGYUOsAAAAAAAAAAAOSl80zu4fhUpdnmdpjcLiaXSl80zu4fhUpdnmdpjcLiaBfwAAAAAAAAAAAAFNtH8XIbX9UmqoaOSex2JSFtH8XIbX9UmqoaOSex2JQJgAAAAAAAAAAAABmnz3++9c0szT57/feuaWAAAAAAAAAAAArVoGZIe/b0OLKVq0DMkPft6HALP8AMkTfu6GllK1Z/mSJv3dDSygAAAAAAAAAAAM0rjpPH5GFDSzNK46Tx+RhQDSwAAAAAAAAAAAAEPW/Ryc2NxIQtnHi5/azrE1W/Ryc2NxIQtnHi5/azrAXIAAAAAAAAAAAABQLQ87S+4TE4ulEZpktwzChS7Q87S+4TE4ulEZpktwzCgHWAAAAAAAAAAAAAzSp2k8Dl4VNLM0qdpPA5eFTSwAAAAAAAAAKvaDT03V6iYEzIsguiRI6Q1SK1VS7guXyKnmM/wD9p1Of+VI8279xYY+zb+Rb9ZRpo0czaFnC0m7rztoKbaP4uQ2v6pRVtKp5VVf/AAiejvXtI6mK5UrSyQkmnQE73fweBDu8N3YZdzZP24tH3hw/rPBstUNHJPY7EpMGF0fX6mpCThy0BZbvcO+7hQ7141v8/pOhLSqeRUX/AMIvo717RubJ+3E94cP6zwbYDGEtOpxFS+DIL6O9u/calValVpugJSkHQ0hOjIvCYi3oio5Wrd6L0NfJ2fexqIrudHQsMPOtZlM1WuiEqADSbgAAAAAGafPf771zSzNPnv8AfeuBpYAAAAAAAAAAAACtWgZkh79vQ4Wf5kib93Q0WgZkh79vQ4Wf5kib93Q0CygAAAAAAAAAAAAM0rjpPH5GFDSzNK46Tx+RhQ0sAAAAAAAAAAAByUvmmd3D8KkdTlb6t0BNtlacp+iaOmXMSI2DNzcOE9WKqojkRyot16Kl/oUhaUtIqQ+jJtjK4Vec50F6IiUjBVVXgr/6gOazzO0xuFxNL+Y3UWvtUZWk47pmtFBwWrBVEWJPQmoq8JPO4vH+0qo31xq7+ZQf3AWwH4yc1LzspAmpOPCmJaOxIkKNCcjmRGKl6OaqcSoqcd5+wAAAAAAAAAoFoedpfcJicX8oFoedpfcJicBdKIzTJbhmFDrOSiM0yW4ZhQ6wAAAAAAAAAAAGaVO0ngcvCppZmlTtJ4HLwqBpYAAAAAAAAAAAACm2j+LkNr+qTVUNHJPY7EpC2j+LkNr+qTVUNHJPY7EoEwAAAAAAAAAAAAAzT57/AH3rmlmafPf771zSwAAAAAAAAAAAEPW/Ryc2NxITBD1v0cnNjcSAQtnHi5/azrFyKbZx4uf2s6xcgAAAAAAAAAAAGaVx0nj8jChpZmlcdJ4/IwoBpYAAAAAAAAAAAADkpfNM7uH4VKXZ5naY3C4ml0pfNM7uH4VKXZ5naY3C4mgX8AAAABg3dnfJNJ/a0H9OKO4x+Sac+1o36cId2d8k0n9rQf04o7jH5Jpz7WjfpwgN5AAAAAAAAAAAAAAAAAAAAAAAAAAAAAAAAAAAAAAAAAAAAAAAAAAAAAAAAAAAKqIl68SAwLurrTcmKuZMURH4NMUrDXvz2LxwJZeJV9Cv42p6OEvmAx23SuU9a7aZJVZqtfMUbLx/csm1i/FjxV4nxl/9PEty+RqKvlUzu12q8CpdoFI1flYjosOShy7XRF/43ul4bnu9CK5zlu8l56W7kizP3moZa40xAupGkIfBkWPTjhS6/wDH6Ffhu/xKYX3UHy6Vn2y3/toQHvGr2YKM/wArCwIYz3YlPxKKsvg0dLvVr6VnGQX3LdfCYivd/wDKRibFU2ar2YKM/wArCwIeae7miuSBUyEi/Fc6ccqelEgonSoH79xRVaXbRNNVpjwmumnx/cEu9yccNjWtc9U/5lc1OSenzFu5EYjLGpVU8L5yO5fWRP8AsbSB5W7teqstDg0JWqXhNZMRIqyE09qXd8+Kroar6URr0v8ANcnkLx3H9PRKWspWRmHq6JRU5ElmXreve3IkRv8Aq9ybEP8AO7GhtfZC1ypxspKA5NvBen/cqfcOxFWiK2w7/itjy7k2q2J2IB6eAAAAzulLarPaKpOco6kKxwoM5KRny8eGstGXgRGOVrm3oy5blRU4gNEK3aX8nFavsmb/AEXFV/29WafWiD/0sf8AYQderbbPKSqTWGRkqyQos1M0dMQYMNJaMnCe6E5GperLuNVTwgY33E/yj019ku/WhHs48UdxtPy1H2hUxEnIqQmOotzUVUVePvsPzHr/ACmojXG+o7sAmAQ+U1Ea431HdgymojXG+o7sAmCtWgZkh79vQ47cpqI1xvqO7CCrjTEhP0UyFKTCRIiRUdcjVTiuXzp6QJCz/MkTfu6GllKVU6mJCQop8KbmEhxFiq65WqvFcnmT0E7lNRGuN9R3YBMAh8pqI1xvqO7BlNRGuN9R3YBMAh8pqI1xvqO7BlNRGuN9R3YBMAh8pqI1xvqO7BlNRGuN9R3YBMAh8pqI1xvqO7BlNRGuN9R3YBMGaVx0nj8jChc8pqI1xvqO7Ci1mm4E5T0WYlonDgrwLnXKngRL/CBqQIfKaiNcb6juwZTURrjfUd2ATAIfKaiNcb6juwZTURrjfUd2ATAIfKaiNcb6juwZTURrjfUd2ATAIfKaiNcb6juwZTURrjfUd2ATAIfKaiNcb6juwZTURrjfUd2AdtL5pndw/CpS7PM7TG4XE0nqSrFRUajpqHDm2ue+E9rU4DuNVRbvIVepk/LUfSMaJORUhMdCVqKqKvHenmA0kEPlNRGuN9R3YMpqI1xvqO7AJgEPlNRGuN9R3YMpqI1xvqO7AJgEPlNRGuN9R3YMpqI1xvqO7AJgEPlNRGuN9R3YMpqI1xvqO7AJgEPlNRGuN9R3YMpqI1xvqO7AKxaHnaX3CYnF0ojNMluGYUKDXOflqQpGDEk4qRWNhI1VRFTjvXzloo2sVFQaOlYcSba17ITGuTgO4lREv8gFhBD5TURrjfUd2DKaiNcb6juwCYBD5TURrjfUd2DKaiNcb6juwCYBD5TURrjfUd2DKaiNcb6juwCYBD5TURrjfUd2DKaiNcb6juwCYBD5TURrjfUd2DKaiNcb6juwCmVO0ngcvCppZltWZuBJ09CmJmJwIKcO91yr4UW7wF6ymojXG+o7sAmAQ+U1Ea431HdgymojXG+o7sAmAQ+U1Ea431HdgymojXG+o7sAmAQ+U1Ea431HdgymojXG+o7sAmAQ+U1Ea431HdgymojXG+o7sAmCm2j+LkNr+qTWU1Ea431HdhWK7UpJ0iyTSTjJFViv4VzVS6+67wp6ALPVDRyT2OxKTBVKt07RspQkrAmJpGRWIvCbwXLd8ZV8iEnlNRGuN9R3YBMAh8pqI1xvqO7BlNRGuN9R3YBMAh8pqI1xvqO7BlNRGuN9R3YBMAh8pqI1xvqO7BlNRGuN9R3YBMAh8pqI1xvqO7BlNRGuN9R3YBMGafPf771y55TURrjfUd2FF91wMqvdffP/AA/urvnDuX+nhX3+cDUgQ+U1Ea431HdgymojXG+o7sAmAQ+U1Ea431HdgymojXG+o7sAmAQ+U1Ea431HdgymojXG+o7sAmAQ+U1Ea431HdgymojXG+o7sAmAQ+U1Ea431HdgymojXG+o7sAVv0cnNjcSELZx4uf2s6x+9ZKdo2boSagS80j4r0Tgt4Lkv+Mi+VCLqTSknRzJxJyMkJXqzg3tVb7r7/AnpAv4IfKaiNcb6juwZTURrjfUd2ATAIfKaiNcb6juwZTURrjfUd2ATAIfKaiNcb6juwZTURrjfUd2ATAIfKaiNcb6juwZTURrjfUd2ATAIfKaiNcb6juwZTURrjfUd2AUyuOk8fkYUNLMtrNNwJynosxLROHBXgXOuVPAiX+EvWU1Ea431HdgEwCHymojXG+o7sGU1Ea431HdgEwCHymojXG+o7sGU1Ea431HdgEwCHymojXG+o7sGU1Ea431HdgEwCHymojXG+o7sGU1Ea431HdgEwclL5pndw/CpxZTURrjfUd2HNSVYqKjUdNQ4c21z3wntanAdxqqLd5AIGzzO0xuFxNL+ZtUyflqPpGNEnIqQmOhK1FVFXjvTzFxymojXG+o7sAmAQ+U1Ea431HdgymojXG+o7sAmAQ+U1Ea431HdgymojXG+o7sAmAQ+U1Ea431HdgymojXG+o7sAmAQ+U1Ea431HdgymojXG+o7sAmCgWh52l9wmJxZ8pqI1xvqO7CnVzn5akKRgxJOKkVjYSNVURU47184F+ojNMluGYUOsr1G1ioqDR0rDiTbWvZCY1ycB3EqIl/kOnKaiNcb6juwCYBD5TURrjfUd2DKaiNcb6juwCYBD5TURrjfUd2DKaiNcb6juwCYBD5TURrjfUd2DKaiNcb6juwCYBVotfquwojmOnncJqqi3QX+FP7H5PtDq6266aiu2QXf90Nn2PI6k8Ja9zMx7dXJrriJ+8wtxmlTtJ4HLwqTf8AtFq9rEfmXFKq5WajpGnIUzMPiNgt4V6oy/woqD2PI7OeEobwxe1p4w2UFP8A9otXtYj8y4/tlodXHJes3Eb6Fgv/AOyD2PI7OeEm8MXtaeMLaCuSldqvzb+BBn04fh4LoT0/7HXlNRGuN9R3YYbluu3PJrjSfu2aK6a4iqmdYlMAh8pqI1xvqO7BlNRGuN9R3YQSTAIfKaiNcb6juwZTURrjfUd2ATAIfKaiNcb6juwZTURrjfUd2AcVoGZIe/b0OFn+ZIm/d0NI+uNMSE/RTIUpMJEiJFR1yNVOK5fOnpFTqYkJCinwpuYSHEWKrrlaq8VyeZPQBdQQ+U1Ea431HdgymojXG+o7sAmAQ+U1Ea431HdgymojXG+o7sAmAQ+U1Ea431HdgymojXG+o7sAmAQ+U1Ea431HdgymojXG+o7sAmAQ+U1Ea431HdgymojXG+o7sApnz3++9c0sy33XAyq9198/8P7q75w7l/p4V9/nL1lNRGuN9R3YBMAh8pqI1xvqO7BlNRGuN9R3YBMAh8pqI1xvqO7BlNRGuN9R3YBMAh8pqI1xvqO7BlNRGuN9R3YBMAh8pqI1xvqO7BlNRGuN9R3YBMEPW/Ryc2NxIMpqI1xvqO7CMrJTtGzdCTUCXmkfFeicFvBcl/xkXyoB+FnHi5/azrFyKBUmlJOjmTiTkZISvVnBvaq33X3+BPSWfKaiNcb6juwCYBD5TURrjfUd2DKaiNcb6juwCYBD5TURrjfUd2DKaiNcb6juwCYBD5TURrjfUd2DKaiNcb6juwCYBD5TURrjfUd2DKaiNcb6juwCYM0rjpPH5GFC55TURrjfUd2FFrNNwJynosxLROHBXgXOuVPAiX+EDUgQ+U1Ea431HdgymojXG+o7sAmAQ+U1Ea431HdgymojXG+o7sAmAQ+U1Ea431HdgymojXG+o7sAmAQ+U1Ea431HdgymojXG+o7sAmAQ+U1Ea431HdgymojXG+o7sA7aXzTO7h+FSl2eZ2mNwuJpPUlWKio1HTUOHNtc98J7WpwHcaqi3eQq9TJ+Wo+kY0ScipCY6ErUVUVeO9PMBpIIfKaiNcb6juwZTURrjfUd2ATAIfKaiNcb6juwZTURrjfUd2ATAIfKaiNcb6juwZTURrjfUd2ATAIfKaiNcb6juwZTURrjfUd2ATAIfKaiNcb6juwZTURrjfUd2AQto/i5Da/qk1VDRyT2OxKViu1KSdIsk0k4yRVYr+Fc1Uuvuu8KeglKt07RspQkrAmJpGRWIvCbwXLd8ZV8iAWsEPlNRGuN9R3YMpqI1xvqO7AJgEPlNRGuN9R3YMpqI1xvqO7AJgEPlNRGuN9R3YMpqI1xvqO7AJgEPlNRGuN9R3YMpqI1xvqO7AJgEPlNRGuN9R3YMpqI1xvqO7AKZU7SeBy8KmlmW1Zm4EnT0KYmYnAgpw73XKvhRbvAXrKaiNcb6juwCYBD5TURrjfUd2DKaiNcb6juwCYBD5TURrjfUd2DKaiNcb6juwCYBD5TURrjfUd2DKaiNcb6juwCYBD5TURrjfUd2DKaiNcb6juwCYK1aBmSHv29DjtymojXG+o7sIKuNMSE/RTIUpMJEiJFR1yNVOK5fOnpAkLP8yRN+7oaWUpVTqYkJCinwpuYSHEWKrrlaq8VyeZPQTuU1Ea431HdgEwCHymojXG+o7sGU1Ea431HdgEwCHymojXG+o7sGU1Ea431HdgEwCHymojXG+o7sGU1Ea431HdgEwCHymojXG+o7sGU1Ea431HdgEwZp89/vvXLnlNRGuN9R3YUX3XAyq9198/8P7q75w7l/p4V9/nA1IEPlNRGuN9R3YMpqI1xvqO7AJgEPlNRGuN9R3YMpqI1xvqO7AJgEPlNRGuN9R3YMpqI1xvqO7AJgEPlNRGuN9R3YMpqI1xvqO7AJgEPlNRGuN9R3YMpqI1xvqO7AFb9HJzY3EhC2ceLn9rOsfvWSnaNm6EmoEvNI+K9E4LeC5L/AIyL5UIupNKSdHMnEnIyQlerODe1Vvuvv8CekC/gh8pqI1xvqO7BlNRGuN9R3YBMAh8pqI1xvqO7BlNRGuN9R3YBMAh8pqI1xvqO7BlNRGuN9R3YBMAh8pqI1xvqO7BlNRGuN9R3YBMAh8pqI1xvqO7BlNRGuN9R3YBWLQ87S+4TE4ulEZpktwzChQa5z8tSFIwYknFSKxsJGqqIqcd6+ctFG1ioqDR0rDiTbWvZCY1ycB3EqIl/kAsIIfKaiNcb6juwZTURrjfUd2ATAIfKaiNcb6juwZTURrjfUd2ATAIfKaiNcb6juwZTURrjfUd2ATAIfKaiNcb6juwZTURrjfUd2ATByUvmmd3D8KnFlNRGuN9R3Yc1JVioqNR01DhzbXPfCe1qcB3Gqot3kAgbPM7TG4XE0v5m1TJ+Wo+kY0ScipCY6ErUVUVeO9PMXHKaiNcb6juwCYBD5TURrjfUd2DKaiNcb6juwCYBD5TURrjfUd2DKaiNcb6juwCYBD5TURrjfUd2DKaiNcb6juwCYBD5TURrjfUd2DKaiNcb6juwCYKbaP4uQ2v6pNZTURrjfUd2FYrtSknSLJNJOMkVWK/hXNVLr7rvCnoAs9UNHJPY7EpMFUq3TtGylCSsCYmkZFYi8JvBct3xlXyISeU1Ea431HdgEwCHymojXG+o7sGU1Ea431HdgEwCHymojXG+o7sGU1Ea431HdgEwCHymojXG+o7sGU1Ea431HdgEwCHymojXG+o7sGU1Ea431HdgEwZpU7SeBy8KlzymojXG+o7sKLVmbgSdPQpiZicCCnDvdcq+FFu8AGpAh8pqI1xvqO7BlNRGuN9R3YBMAh8pqI1xvqO7BlNRGuN9R3YBMAh8pqI1xvqO7BlNRGuN9R3YBMAh8pqI1xvqO7BlNRGuN9R3YBMAh8pqI1xvqO7BlNRGuN9R3YBxWgZkh79vQ4Wf5kib93Q0j640xIT9FMhSkwkSIkVHXI1U4rl86ekVOpiQkKKfCm5hIcRYquuVqrxXJ5k9AF1BD5TURrjfUd2DKaiNcb6juwCYBD5TURrjfUd2DKaiNcb6juwCYBD5TURrjfUd2DKaiNcb6juwCYBD5TURrjfUd2DKaiNcb6juwCYBD5TURrjfUd2DKaiNcb6juwCmVx0nj8jChpZltZpuBOU9FmJaJw4K8C51yp4ES/wl6ymojXG+o7sAmAQ+U1Ea431HdgymojXG+o7sAmAQ+U1Ea431HdgymojXG+o7sAmAQ+U1Ea431HdgymojXG+o7sAmAQ+U1Ea431HdgymojXG+o7sAmCHrfo5ObG4kGU1Ea431HdhGVkp2jZuhJqBLzSPivROC3guS/wCMi+VAPws48XP7WdYuRQKk0pJ0cycScjJCV6s4N7VW+6+/wJ6Sz5TURrjfUd2ATAIfKaiNcb6juwZTURrjfUd2ATAIfKaiNcb6juwZTURrjfUd2ATAIfKaiNcb6juwZTURrjfUd2ATAIfKaiNcb6juwZTURrjfUd2ATBQLQ87S+4TE4s+U1Ea431HdhTq5z8tSFIwYknFSKxsJGqqIqcd6+cC/URmmS3DMKHWV6jaxUVBo6VhxJtrXshMa5OA7iVES/wAh05TURrjfUd2ATAIfKaiNcb6juwZTURrjfUd2ATAIfKaiNcb6juwZTURrjfUd2ATAIfKaiNcb6juwZTURrjfUd2ATAIfKaiNcb6juwZTURrjfUd2AdtL5pndw/CpS7PM7TG4XE0nqSrFRUajpqHDm2ue+E9rU4DuNVRbvIVepk/LUfSMaJORUhMdCVqKqKvHenmA0kEPlNRGuN9R3YMpqI1xvqO7AJgEPlNRGuN9R3YMpqI1xvqO7AJgEPlNRGuN9R3YMpqI1xvqO7AJgEPlNRGuN9R3YMpqI1xvqO7AJgEPlNRGuN9R3YMpqI1xvqO7AIW0fxchtf1Saqho5J7HYlKxXalJOkWSaScZIqsV/CuaqXX3XeFPQSlW6do2UoSVgTE0jIrEXhN4Llu+Mq+RALWCHymojXG+o7sGU1Ea431HdgEwCHymojXG+o7sGU1Ea431HdgEwCHymojXG+o7sGU1Ea431HdgEwCHymojXG+o7sGU1Ea431HdgEwCHymojXG+o7sGU1Ea431HdgFM+e/33rmlmW+64GVXuvvn/AIf3V3zh3L/Twr7/ADl6ymojXG+o7sAmAQ+U1Ea431HdgymojXG+o7sAmAQ+U1Ea431HdgymojXG+o7sAmAQ+U1Ea431HdgymojXG+o7sAmAQ+U1Ea431HdgymojXG+o7sAmCtWgZkh79vQ47cpqI1xvqO7CCrjTEhP0UyFKTCRIiRUdcjVTiuXzp6QJCz/MkTfu6GllKVU6mJCQop8KbmEhxFiq65WqvFcnmT0E7lNRGuN9R3YBMAh8pqI1xvqO7BlNRGuN9R3YBMAh8pqI1xvqO7BlNRGuN9R3YBMAh8pqI1xvqO7BlNRGuN9R3YBMAh8pqI1xvqO7BlNRGuN9R3YBMGaVx0nj8jChc8pqI1xvqO7Ci1mm4E5T0WYlonDgrwLnXKngRL/CBqQIfKaiNcb6juwZTURrjfUd2ATAIfKaiNcb6juwZTURrjfUd2ATAIfKaiNcb6juwZTURrjfUd2ATAIfKaiNcb6juwZTURrjfUd2ATAIfKaiNcb6juwZTURrjfUd2AK36OTmxuJCFs48XP7WdY/eslO0bN0JNQJeaR8V6JwW8FyX/GRfKhF1JpSTo5k4k5GSEr1Zwb2qt919/gT0gX8EPlNRGuN9R3YMpqI1xvqO7AJgEPlNRGuN9R3YMpqI1xvqO7AJgEPlNRGuN9R3YMpqI1xvqO7AJgEPlNRGuN9R3YMpqI1xvqO7AJgEPlNRGuN9R3YMpqI1xvqO7AKxaHnaX3CYnF0ojNMluGYUKDXOflqQpGDEk4qRWNhI1VRFTjvXzloo2sVFQaOlYcSba17ITGuTgO4lREv8gFhBD5TURrjfUd2DKaiNcb6juwCYBD5TURrjfUd2DKaiNcb6juwCYBD5TURrjfUd2DKaiNcb6juwCYBD5TURrjfUd2DKaiNcb6juwCYBD5TURrjfUd2DKaiNcb6juwCmVO0ngcvCppZltWZuBJ09CmJmJwIKcO91yr4UW7wF6ymojXG+o7sAmAQ+U1Ea431HdgymojXG+o7sAmAQ+U1Ea431HdgymojXG+o7sAmAQ+U1Ea431HdgymojXG+o7sA6KboaRpuWZL0lBWLCY/vjUR6tuW5U8ip51IT/AGfVb1F/Pv7STymojXG+o7sGU1Ea431Hdhnoyb1uOTRXMR3sN3HtXtPWUxVp9Y1RC2dVeVVX3PGT0d+cVqudT6JotkosnDisWIruFfEVb7rvPtL5lNRGuN9R3YViu1KSdIsk0k4yRVYr+Fc1Uuvuu8Kegl7ZkdpPGWLd+L2VPCH81dqJQc7Q0tMTEGM6K9F4SpFVP+JUJJLOqvIqL7njL6O/OP0q3TtGylCSsCYmkZFYi8JvBct3xlXyISeU1Ea431Hdg9syO0njJu/F7KnhCMSz6raKi+4XL6FjxO0ssnKwJKVhy0rCbCgQ04LGNTiRCNymojXG+o7sGU1Ea431HdhjuX7t2NK6pnvlmtWLdmNLdMR3RomAQ+U1Ea431HdgymojXG+o7sMTKmAQ+U1Ea431HdgymojXG+o7sAmAQ+U1Ea431HdgymojXG+o7sAmDNPnv9965c8pqI1xvqO7Ci+64GVXuvvn/h/dXfOHcv8ATwr7/OBqQIfKaiNcb6juwZTURrjfUd2ATAIfKaiNcb6juwZTURrjfUd2ATAIfKaiNcb6juwZTURrjfUd2ATAIfKaiNcb6juwZTURrjfUd2ATAIfKaiNcb6juwZTURrjfUd2AcVoGZIe/b0OFn+ZIm/d0NI+uNMSE/RTIUpMJEiJFR1yNVOK5fOnpFTqYkJCinwpuYSHEWKrrlaq8VyeZPQBdQQ+U1Ea431HdgymojXG+o7sAmAQ+U1Ea431HdgymojXG+o7sAmAQ+U1Ea431HdgymojXG+o7sAmAQ+U1Ea431HdgymojXG+o7sAmAQ+U1Ea431HdgymojXG+o7sAplcdJ4/IwoaWZbWabgTlPRZiWicOCvAudcqeBEv8JespqI1xvqO7AJgEPlNRGuN9R3YMpqI1xvqO7AJgEPlNRGuN9R3YMpqI1xvqO7AJgEPlNRGuN9R3YMpqI1xvqO7AJgEPlNRGuN9R3YMpqI1xvqO7APOvdQWXVxrraBJUlVmhlnpKHRsOXdESYgw7npFiuVLnvRfA5vku4zG5uwi0iUlY0xMVbcyDCYsR7vdsutzUS9V4oh7uymojXG+o7sI2stYaLj1dpSFCm2uiPlYjWpwHcaq1bvITt0xXXFM/rI8FUbZbXKk52HKSNDLFmIl/AZ7pgpfciqvGr7vAik9/sAtN+rDv+tlv5D0FUCZgydbqPjzL+BCYr+E65VuvhuTybTZ8pqI1xvqO7Df2ph0Yd2LduZmJjXn75RpnVy2c0dNURZ/VqjaRhd5nZOjZaXjw+EjuA9sJrXJeiqi3Ki+BbixEPlNRGuN9R3YMpqI1xvqO7CtSTAIfKaiNcb6juwZTURrjfUd2ATAIfKaiNcb6juwZTURrjfUd2ATAIfKaiNcb6juwZTURrjfUd2ATBQLQ87S+4TE4s+U1Ea431HdhTq5z8tSFIwYknFSKxsJGqqIqcd6+cC/URmmS3DMKHWV6jaxUVBo6VhxJtrXshMa5OA7iVES/yHTlNRGuN9R3YBMAh8pqI1xvqO7BlNRGuN9R3YBMAh8pqI1xvqO7BlNRGuN9R3YBMAh8pqI1xvqO7BlNRGuN9R3YBMAh8pqI1xvqO7BlNRGuN9R3YBMGaVO0ngcvCpc8pqI1xvqO7Ci1Zm4EnT0KYmYnAgpw73XKvhRbvABqQIfKaiNcb6juwZTURrjfUd2ATAIfKaiNcb6juwZTURrjfUd2ATAIfKaiNcb6juwZTURrjfUd2ATAIfKaiNcb6juwZTURrjfUd2ATAIfKaiNcb6juwZTURrjfUd2AQto/i5Da/qk1VDRyT2OxKViu1KSdIsk0k4yRVYr+Fc1Uuvuu8KeglKt07RspQkrAmJpGRWIvCbwXLd8ZV8iAWsEPlNRGuN9R3YMpqI1xvqO7AJgEPlNRGuN9R3YMpqI1xvqO7AJgEPlNRGuN9R3YMpqI1xvqO7AJgEPlNRGuN9R3YMpqI1xvqO7AJgEPlNRGuN9R3YMpqI1xvqO7AKZ89/vvXNLMt91wMqvdffP/AA/urvnDuX+nhX3+cvWU1Ea431HdgEwCHymojXG+o7sGU1Ea431HdgEwCHymojXG+o7sGU1Ea431HdgEwCHymojXG+o7sGU1Ea431HdgEwCHymojXG+o7sGU1Ea431HdgEwQ9b9HJzY3EgymojXG+o7sIyslO0bN0JNQJeaR8V6JwW8FyX/GRfKgH4WceLn9rOsXIoFSaUk6OZOJORkhK9WcG9qrfdff4E9JZ8pqI1xvqO7AJgEPlNRGuN9R3YMpqI1xvqO7AJgEPlNRGuN9R3YMpqI1xvqO7AJgEPlNRGuN9R3YMpqI1xvqO7AJgEPlNRGuN9R3YMpqI1xvqO7AJgzSuOk8fkYULnlNRGuN9R3YUWs03AnKeizEtE4cFeBc65U8CJf4QNSBD5TURrjfUd2DKaiNcb6juwCYBD5TURrjfUd2DKaiNcb6juwCYBD5TURrjfUd2DKaiNcb6juwCYBD5TURrjfUd2DKaiNcb6juwCYBD5TURrjfUd2DKaiNcb6juwDtpfNM7uH4VKXZ5naY3C4mk9SVYqKjUdNQ4c21z3wntanAdxqqLd5Cr1Mn5aj6RjRJyKkJjoStRVRV4708wGkgh8pqI1xvqO7BlNRGuN9R3YBMAh8pqI1xvqO7BlNRGuN9R3YBj3dnfJNJ/a0H9OKO4x+Sac+1o36cI4O6/piQn7LZSFKTCRIiUpCdcjVTi73F86ek7+4x+Sac+1o36cIDeQAAAAAAAAAAAAAAAAAAAAAAAAAAAAAAAAAAAAAAAAAAAAAAAAAAAAAAAAABX6/VrkKk1Tn6dpV3+4lmXthotzosReJrG+lV4vRxr4EPG1k9WKStttYnKarJwotHQ4qTVIP40aqf/S4DfMiol3oa1fLcXruwINa6crTRVEUXRdJztCS0qkz/AOFlYkRix3Oe1VcrUVFVGtS5PJwl85mdTKcteqXRTqNqzRtNSMm6IsVzEoNr1c9URFVXPhK5eJETjXyAe+YbGQobYcNrWMaiNa1qXIiJ4ERDwB3UHy6Vn2y3/toRZP8AaVb3/hp38gh/wmS14pKnqXrTPT1bu/8Av5F4Hujv8ukB/ExqNvYjWonxUb5Ev8PlA+k9XswUZ/lYWBDzL3c/zJ+/f/a5WKn2g21vpehJWMlM+9bo8CE++hIaN7zwmovxu8+Dg+W/+5eO7gkHxKvVWpBE+JAmo0BV8yxGNcn6SgXLuRvkYkv83MYzZzBu40pFk1ZXNSaOTvsnSMRqt8vBc1jkX8Vd+BvIGId2H8j6/aEDocU3uHE/+bq3r5O+yvRFLH3aM+yXsxo6T4Sd9mqTYqN/9LYb1VfxVv4nB3EtHuhVJp+kHJc2Yn2wWr5+9w0X/wCyAejQAAPOFa+5fgVgrRTFMurXFgLSM5Gm1hJII7vffHq/g398S+6+6+49HgDy58EiW+uMb8uT+QjKz9y5L0JVqlqVbWyLGWRlI00kJZBG8PgMV3Bv74t1911562K3aX8nFavsmb/RcB5B7keiUpivlLQFjLB4FGufejeFf/vYaef0nrDIZmvu5r2nmPuJ/lHpr7Jd+tCPZwFNyGZr7ua9oyGZr7ua9pcgBTchma+7mvaRdYattoiRbMJNLFvejOCrOD4UVfP6DRitWgZkh79vQ4CvVeq22l5F0ws0sK56s4KM4XgRF8/pJTIZmvu5r2nbZ/mSJv3dDSygU3IZmvu5r2jIZmvu5r2lyAFNyGZr7ua9oyGZr7ua9pcgBTchma+7mvaMhma+7mvaXIAU3IZmvu5r2jIZmvu5r2lyAFNyGZr7ua9pWKZo9KOpSJJpE74jeD8bg3eFEXwf3NZM0rjpPH5GFAJnIZmvu5r2jIZmvu5r2lyAFNyGZr7ua9oyGZr7ua9pcgBTchma+7mvaMhma+7mvaXIAU3IZmvu5r2jIZmvu5r2lyAFNyGZr7ua9oyGZr7ua9pcgBR5ypjZeUjx0nnO72xz7u9XX3Jf5yEq5RKUxNxICxlg8BnDvRvCv40Tz+k0il80zu4fhUpdnmdpjcLiaB25DM193Ne0ZDM193Ne0uQApuQzNfdzXtGQzNfdzXtLkAKbkMzX3c17RkMzX3c17S5ACm5DM193Ne0ZDM193Ne0uQApuQzNfdzXtGQzNfdzXtLkAMsrHRKUPNw4CRljcNnDvVvBu41Tz+gm5OpjZiUgR1nnN74xr7u9X3Xpf5z8LQ87S+4TE4ulEZpktwzCgFYyGZr7ua9oyGZr7ua9pcgBTchma+7mvaMhma+7mvaXIAU3IZmvu5r2jIZmvu5r2lyAFNyGZr7ua9oyGZr7ua9pcgBTchma+7mvaMhma+7mvaXIAZNQ1HpSNKQ5NYne0dwvjcG/wIq+D+xZ8hma+7mvaQ1TtJ4HLwqaWBTchma+7mvaMhma+7mvaXIAU3IZmvu5r2jIZmvu5r2lyAFNyGZr7ua9oyGZr7ua9pcgBTchma+7mvaMhma+7mvaXIAU3IZmvu5r2kJWWgkoZsuqTCxu+q5ONnBuuu9PpNNKbaP4uQ2v6oHFQ9U20jRsGaWcWGsRFXg97vuuVU8N/oO3IZmvu5r2k1VDRyT2OxKTAFNyGZr7ua9oyGZr7ua9pcgBTchma+7mvaMhma+7mvaXIAU3IZmvu5r2jIZmvu5r2lyAFNyGZr7ua9oyGZr7ua9pcgBTchma+7mvaVj3vT3897++cXf+8984PpuvuNZM0+e/33rgTOQzNfdzXtGQzNfdzXtLkAKbkMzX3c17RkMzX3c17S5ACm5DM193Ne0ZDM193Ne0uQApuQzNfdzXtGQzNfdzXtLkAKbkMzX3c17RkMzX3c17S5ACgUxVNtHUbGmknFiLDRF4Pe7r71RPDf6Thq1QSUy2YVZhYPelanEzhX33+n0F1rfo5ObG4kIWzjxc/tZ1gGQzNfdzXtGQzNfdzXtLkAKbkMzX3c17RkMzX3c17S5ACm5DM193Ne0ZDM193Ne0uQApuQzNfdzXtGQzNfdzXtLkAKbkMzX3c17RkMzX3c17S5ADJqZo9KOpSJJpE74jeD8bg3eFEXwf3LPkMzX3c17SGrjpPH5GFDSwKbkMzX3c17RkMzX3c17S5ACm5DM193Ne0ZDM193Ne0uQApuQzNfdzXtGQzNfdzXtLkAKbkMzX3c17RkMzX3c17S5ACm5DM193Ne0/GcqY2XlI8dJ5zu9sc+7vV19yX+cvByUvmmd3D8KgZvVyiUpibiQFjLB4DOHejeFfxonn9JYchma+7mvacVnmdpjcLiaX8Cm5DM193Ne0ZDM193Ne0uQApuQzNfdzXtGQzNfdzXtLkAKbkMzX3c17RkMzX3c17S5ACm5DM193Ne0ZDM193Ne0uQApuQzNfdzXtK9WOiUoebhwEjLG4bOHereDdxqnn9BqZQLQ87S+4TE4D95OpjZiUgR1nnN74xr7u9X3Xpf5z9shma+7mvaWeiM0yW4ZhQ6wKbkMzX3c17RkMzX3c17S5ACm5DM193Ne0ZDM193Ne0uQApuQzNfdzXtGQzNfdzXtLkAMenbM6YfNxnwY8k6G57larnuRbr+K9OCcz7M6dbdc6Sdsir/AN0NqBaxtjJiIjm4KrJ2PjZNybtzXWfuxP8A2a0/5pTnfYQtHVYpGfnWysBsLvrr7uE+5OJL/wDsehjNKnaTwOXhUb5yftwYPd7D+k8Ve/2a0/5pTnfYf2yzOnXJer5JvoWKv/ZptIG+cn7cD3ew/pPFlVA2aT8GcSNSE5Lw2NReCkG96qvg470S5Cx5DM193Ne0uQNLJyrmTXy7nT0LezZps0Rbo6IU3IZmvu5r2jIZmvu5r2lyBrsqm5DM193Ne0ZDM193Ne0uQApuQzNfdzXtGQzNfdzXtLkAM5rDVttESLZhJpYt70ZwVZwfCir5/QKvVbbS8i6YWaWFc9WcFGcLwIi+f0lhtAzJD37ehws/zJE37uhoHFkMzX3c17RkMzX3c17S5ACm5DM193Ne0ZDM193Ne0uQApuQzNfdzXtGQzNfdzXtLkAKbkMzX3c17RkMzX3c17S5ACm5DM193Ne0ZDM193Ne0uQAyb3vT3897++cXf8AvPfOD6br7iz5DM193Ne0hvnv9965pYFNyGZr7ua9oyGZr7ua9pcgBTchma+7mvaMhma+7mvaXIAU3IZmvu5r2jIZmvu5r2lyAFNyGZr7ua9oyGZr7ua9pcgBTchma+7mvacVMVTbR1GxppJxYiw0ReD3u6+9UTw3+kv5D1v0cnNjcSAUqrVBJTLZhVmFg96VqcTOFfff6fQTeQzNfdzXtFnHi5/azrFyApuQzNfdzXtGQzNfdzXtLkAKbkMzX3c17RkMzX3c17S5ACm5DM193Ne0ZDM193Ne0uQApuQzNfdzXtGQzNfdzXtLkAKbkMzX3c17SsUzR6UdSkSTSJ3xG8H43Bu8KIvg/uayZpXHSePyMKATOQzNfdzXtGQzNfdzXtLkAKbkMzX3c17RkMzX3c17S5ACm5DM193Ne0ZDM193Ne0uQApuQzNfdzXtGQzNfdzXtLkAKbkMzX3c17RkMzX3c17S5ACjzlTGy8pHjpPOd3tjn3d6uvuS/wA5CVcolKYm4kBYyweAzh3o3hX8aJ5/SaRS+aZ3cPwqUuzzO0xuFxNA7chma+7mvaMhma+7mvaXIAU3IZmvu5r2jIZmvu5r2lyAFNyGZr7ua9oyGZr7ua9pcgBTchma+7mvaMhma+7mvaXIAU3IZmvu5r2jIZmvu5r2lyAGZVloJKGbLqkwsbvquTjZwbrrvT6TuoeqbaRo2DNLOLDWIirwe933XKqeG/0HbaP4uQ2v6pNVQ0ck9jsSgQuQzNfdzXtGQzNfdzXtLkAKbkMzX3c17RkMzX3c17S5ACm5DM193Ne0ZDM193Ne0uQApuQzNfdzXtGQzNfdzXtLkAKbkMzX3c17RkMzX3c17S5ADJqGo9KRpSHJrE72juF8bg3+BFXwf2LPkMzX3c17SGqdpPA5eFTSwKbkMzX3c17RkMzX3c17S5ACm5DM193Ne0ZDM193Ne0uQApuQzNfdzXtGQzNfdzXtLkAKbkMzX3c17RkMzX3c17S5ACm5DM193Ne0i6w1bbREi2YSaWLe9GcFWcHwoq+f0GjFatAzJD37ehwFeq9VttLyLphZpYVz1ZwUZwvAiL5/SSmQzNfdzXtO2z/ADJE37uhpZQKbkMzX3c17RkMzX3c17S5ACm5DM193Ne0ZDM193Ne0uQApuQzNfdzXtGQzNfdzXtLkAKbkMzX3c17RkMzX3c17S5ACm5DM193Ne0rHvenv573984u/wDee+cH03X3GsmafPf771wJnIZmvu5r2jIZmvu5r2lyAFNyGZr7ua9oyGZr7ua9pcgBTchma+7mvaMhma+7mvaXIAU3IZmvu5r2jIZmvu5r2lyAFNyGZr7ua9oyGZr7ua9pcgBQKYqm2jqNjTSTixFhoi8Hvd196onhv9Jw1aoJKZbMKswsHvStTiZwr77/AE+gutb9HJzY3EhC2ceLn9rOsAyGZr7ua9oyGZr7ua9pcgBTchma+7mvaMhma+7mvaXIAU3IZmvu5r2jIZmvu5r2lyAFNyGZr7ua9oyGZr7ua9pcgBTchma+7mvaMhma+7mvaXIAZZWOiUoebhwEjLG4bOHereDdxqnn9BNydTGzEpAjrPOb3xjX3d6vuvS/zn4Wh52l9wmJxdKIzTJbhmFAKxkMzX3c17RkMzX3c17S5ACm5DM193Ne0ZDM193Ne0uQApuQzNfdzXtGQzNfdzXtLkAKbkMzX3c17RkMzX3c17S5ACm5DM193Ne0/GcqY2XlI8dJ5zu9sc+7vV19yX+cvByUvmmd3D8KgZvVyiUpibiQFjLB4DOHejeFfxonn9JYchma+7mvacVnmdpjcLiaX8Cm5DM193Ne0ZDM193Ne0uQApuQzNfdzXtGQzNfdzXtLkAKbkMzX3c17RkMzX3c17S5ACm5DM193Ne0ZDM193Ne0uQApuQzNfdzXtISstBJQzZdUmFjd9VycbODddd6fSaaU20fxchtf1QOKh6ptpGjYM0s4sNYiKvB73fdcqp4b/QduQzNfdzXtJqqGjknsdiUmAKbkMzX3c17RkMzX3c17S5ACm5DM193Ne0ZDM193Ne0uQApuQzNfdzXtGQzNfdzXtLkAKbkMzX3c17RkMzX3c17S5ACm5DM193Ne0rFDUelI0pDk1id7R3C+Nwb/Air4P7GsmaVO0ngcvCoEzkMzX3c17RkMzX3c17S5ACm5DM193Ne0ZDM193Ne0uQApuQzNfdzXtGQzNfdzXtLkAKbkMzX3c17RkMzX3c17S5ACm5DM193Ne0ZDM193Ne0uQAzmsNW20RItmEmli3vRnBVnB8KKvn9Aq9VttLyLphZpYVz1ZwUZwvAiL5/SWG0DMkPft6HCz/ADJE37uhoHFkMzX3c17RkMzX3c17S5ACm5DM193Ne0ZDM193Ne0uQApuQzNfdzXtGQzNfdzXtLkAKbkMzX3c17RkMzX3c17S5ACm5DM193Ne0ZDM193Ne0uQAyamaPSjqUiSaRO+I3g/G4N3hRF8H9yz5DM193Ne0hq46Tx+RhQ0sCm5DM193Ne0ZDM193Ne0uQApuQzNfdzXtGQzNfdzXtLkAKbkMzX3c17RkMzX3c17S5ACm5DM193Ne0ZDM193Ne0uQApuQzNfdzXtOKmKpto6jY00k4sRYaIvB73dfeqJ4b/AEl/Iet+jk5sbiQClVaoJKZbMKswsHvStTiZwr77/T6CbyGZr7ua9os48XP7WdYuQFNyGZr7ua9oyGZr7ua9pcgBTchma+7mvaMhma+7mvaXIAU3IZmvu5r2jIZmvu5r2lyAFNyGZr7ua9oyGZr7ua9pcgBTchma+7mvaV6sdEpQ83DgJGWNw2cO9W8G7jVPP6DUygWh52l9wmJwH7ydTGzEpAjrPOb3xjX3d6vuvS/zn7ZDM193Ne0s9EZpktwzCh1gU3IZmvu5r2jIZmvu5r2lyAFNyGZr7ua9oyGZr7ua9pcgBTchma+7mvaMhma+7mvaXIAU3IZmvu5r2jIZmvu5r2lyAFHnKmNl5SPHSec7vbHPu71dfcl/nISrlEpTE3EgLGWDwGcO9G8K/jRPP6TSKXzTO7h+FSl2eZ2mNwuJoHbkMzX3c17RkMzX3c17S5ACm5DM193Ne0ZDM193Ne0uQApuQzNfdzXtGQzNfdzXtLkAKbkMzX3c17RkMzX3c17S5ACm5DM193Ne0ZDM193Ne0uQAzKstBJQzZdUmFjd9VycbODddd6fSd1D1TbSNGwZpZxYaxEVeD3u+65VTw3+g7bR/FyG1/VJqqGjknsdiUCFyGZr7ua9oyGZr7ua9pcgBTchma+7mvaMhma+7mvaXIAU3IZmvu5r2jIZmvu5r2lyAFNyGZr7ua9oyGZr7ua9pcgBTchma+7mvaMhma+7mvaXIAZN73p7+e9/fOLv/ee+cH03X3FnyGZr7ua9pDfPf771zSwKbkMzX3c17RkMzX3c17S5ACm5DM193Ne0ZDM193Ne0uQApuQzNfdzXtGQzNfdzXtLkAKbkMzX3c17RkMzX3c17SXrnSsehauzM/KNhujQlYjUiIqt43Ii+BU85mS2nU5f4qQ5t37jextnXsmj1lvTTXRp5mdaw6Yqu9ErtkMzX3c17SLrDVttESLZhJpYt70ZwVZwfCir5/QVp1pdPKqqiSbU8yQl7ThpavFMUpLJAmVl0Yjkf8SHct/H6fSZ9zZP24q/3hw/rPBc6vVbbS8i6YWaWFc9WcFGcLwIi+f0kpkMzX3c17TOKJrxTFFyywJZZdWK5X/Hh3rfxen0Hb/tKp/zynNe0bmyftxPeHD+s8F6yGZr7ua9oyGZr7ua9pSf9p1Of+VIc279xo9Rafi1ioVZuYgshRocVYT0ZfwVVERb0v8ABxOQw5Gzb+PR6yvob+HtCzm6za/RHZDM193Ne0ZDM193Ne0uQNBuqbkMzX3c17RkMzX3c17S5ACm5DM193Ne0ZDM193Ne0uQApuQzNfdzXtKxTNHpR1KRJNInfEbwfjcG7woi+D+5rJmlcdJ4/IwoBM5DM193Ne0ZDM193Ne0uQApuQzNfdzXtGQzNfdzXtLkAKbkMzX3c17RkMzX3c17S5ACm5DM193Ne0ZDM193Ne0uQApuQzNfdzXtGQzNfdzXtLkAKBTFU20dRsaaScWIsNEXg97uvvVE8N/pOGrVBJTLZhVmFg96VqcTOFfff6fQXWt+jk5sbiQhbOPFz+1nWAZDM193Ne0ZDM193Ne0uQApuQzNfdzXtGQzNfdzXtLkAKbkMzX3c17RkMzX3c17S5ACm5DM193Ne0ZDM193Ne0uQApuQzNfdzXtGQzNfdzXtLkAMsrHRKUPNw4CRljcNnDvVvBu41Tz+gm5OpjZiUgR1nnN74xr7u9X3Xpf5z8LQ87S+4TE4ulEZpktwzCgFYyGZr7ua9oyGZr7ua9pcgBTchma+7mvaMhma+7mvaXIAU3IZmvu5r2jIZmvu5r2lyAFNyGZr7ua9oyGZr7ua9pcgBTchma+7mvaMhma+7mvaXIAZNQ1HpSNKQ5NYne0dwvjcG/wIq+D+xZ8hma+7mvaQ1TtJ4HLwqaWBTchma+7mvaMhma+7mvaXIAU3IZmvu5r2jIZmvu5r2lyAFNyGZr7ua9oyGZr7ua9pcgBTchma+7mvaMhma+7mvaXIAU3IZmvu5r2kJWWgkoZsuqTCxu+q5ONnBuuu9PpNNKbaP4uQ2v6oHFQ9U20jRsGaWcWGsRFXg97vuuVU8N/oO3IZmvu5r2k1VDRyT2OxKTAFNyGZr7ua9oyGZr7ua9pcgBTchma+7mvaMhma+7mvaXIAU3IZmvu5r2jIZmvu5r2lyAFNyGZr7ua9oyGZr7ua9pcgBTchma+7mvaVj3vT3897++cXf+8984PpuvuNZM0+e/33rgTOQzNfdzXtGQzNfdzXtLkAKbkMzX3c17RkMzX3c17S5ACm5DM193Ne0ZDM193Ne0uQApuQzNfdzXtGQzNfdzXtLkAKbkMzX3c17RkMzX3c17S5ADOaw1bbREi2YSaWLe9GcFWcHwoq+f0Cr1W20vIumFmlhXPVnBRnC8CIvn9JYbQMyQ9+3ocLP8yRN+7oaBxZDM193Ne0ZDM193Ne0uQApuQzNfdzXtGQzNfdzXtLkAKbkMzX3c17RkMzX3c17S5ACm5DM193Ne0ZDM193Ne0uQApuQzNfdzXtGQzNfdzXtLkAMmpmj0o6lIkmkTviN4PxuDd4URfB/cs+QzNfdzXtIauOk8fkYUNLApuQzNfdzXtGQzNfdzXtLkAKbkMzX3c17RkMzX3c17S5ACm5DM193Ne0ZDM193Ne0uQApuQzNfdzXtGQzNfdzXtLVSM02Ro+Zm4iK5kCE6K5E8Ko1FX/sZJFtQphYjlhysg1l/Eiseqom3hIbuJgXsuJm1HQ8mYhcchma+7mvacFPVObK0JSEwk653epeI/g96uvuaq3eErf+0+m9Xo/m3/uOekLRaXnpCZlI0CRSHHhuhOVsNyKiOS5bvjek37WxMqmuKpiOafqjyoQ9TJFKSrLJSixO9pEV/wAa6+65jl8H9jU8hma+7mvaZBQdJx6GpSBPyrYbo0G/gpERVbxtVOO5U85bP9p9N6vR/Nv/AHFhtbZt/KvRXb00008ZeU1RELnkMzX3c17RkMzX3c17Smf7T6b1ej+bf+4ttn9c5isM5Hk56BBhxmQ++tfBRURURURUVFVePjQpr+ycmxRNyqI0j7pRVEv2yGZr7ua9oyGZr7ua9pcgViSm5DM193Ne0ZDM193Ne0uQApuQzNfdzXtGQzNfdzXtLkAKbkMzX3c17SvVjolKHm4cBIyxuGzh3q3g3cap5/QamUC0PO0vuExOA/eTqY2YlIEdZ5ze+Ma+7vV916X+c/bIZmvu5r2lnojNMluGYUOsCm5DM193Ne0ZDM193Ne0uQApuQzNfdzXtGQzNfdzXtLkAKbkMzX3c17RkMzX3c17S5ACm5DM193Ne0ZDM193Ne0uQApuQzNfdzXtKxQ1HpSNKQ5NYne0dwvjcG/wIq+D+xrJmlTtJ4HLwqBM5DM193Ne0ZDM193Ne0uQApuQzNfdzXtGQzNfdzXtLkAKbkMzX3c17RkMzX3c17S5ACm5DM193Ne0ZDM193Ne0uQApuQzNfdzXtGQzNfdzXtLkAMyrLQSUM2XVJhY3fVcnGzg3XXen0ndQ9U20jRsGaWcWGsRFXg97vuuVU8N/oO20fxchtf1Saqho5J7HYlAhchma+7mvaMhma+7mvaXIAU3IZmvu5r2jIZmvu5r2lyAFNyGZr7ua9oyGZr7ua9pcgBTchma+7mvaMhma+7mvaXIAU3IZmvu5r2jIZmvu5r2lyAGTe96e/nvf3zi7/3nvnB9N19xZ8hma+7mvaQ3z3++9c0sCm5DM193Ne0ZDM193Ne0uQApuQzNfdzXtGQzNfdzXtLkAKbkMzX3c17RkMzX3c17S5ACm5DM193Ne0ZDM193Ne0uQApuQzNfdzXtOKmKpto6jY00k4sRYaIvB73dfeqJ4b/SX8h636OTmxuJAKVVqgkplswqzCwe9K1OJnCvvv8AT6CbyGZr7ua9os48XP7WdYuQFNyGZr7ua9oyGZr7ua9pcgBTchma+7mvaMhma+7mvaXIAU3IZmvu5r2jIZmvu5r2lyAFNyGZr7ua9oyGZr7ua9pcgBTchma+7mvaVimaPSjqUiSaRO+I3g/G4N3hRF8H9zWTNK46Tx+RhQCZyGZr7ua9oyGZr7ua9pcgBTchma+7mvaMhma+7mvaXIAU3IZmvu5r2jIZmvu5r2lyAFNyGZr7ua9oyGZr7ua9pcgBTchma+7mvaMhma+7mvaXIAUecqY2XlI8dJ5zu9sc+7vV19yX+chKuUSlMTcSAsZYPAZw70bwr+NE8/pNIpfNM7uH4VKXZ5naY3C4mgduQzNfdzXtGQzNfdzXtLkAKbkMzX3c17RkMzX3c17S5ADzN3V9W20RZpKzCTSxb6ShM4Ks4PhhxF8/oLB3GPyTTn2tG/ThDuzvkmk/taD+nFHcY/JNOfa0b9OEBvIAAAAAAAAAAAAAAAAAAAAAAAAAAAAAAAAAAAAAAAAAAAAAAAAAAAAAAAAAAAAAfP7uoPl0rPtlv/bQj6AmP187n6qtdq2T9YKVpCnIM7OcBYjJaNCbDTgsaxLkdDVfA1PL4QNQq9mCjP8AKwsCFVtsqWtfLOqToaAjfd1yTEmrluRIzONqX+ThJe2/ycIuklLslJOBLQ1crIMNsNqu8KoiXJf+B+wHgGxG0ebslrhOwqVk5h1HTC+56QlLuDFhuYq3ORFu+M1Vcly3Xoq+g9U/CBs19we6coePg3959yRu+X+a7geH+93pJK0ax6qFfoyzVMSL4FJKiNWdk3pDiqieDhcStdykVTM07k+rnfr1rDS/eb/6eBD4V227/sBiVtVoc7a9XWQl6Gkpj3DAX3PR0pdfFiOeqXvVE/4nKjUuTwIiek9l2RVQSo1ntEUE5WumYMNYky9vgdGevCfcvlRFW5PQiHDZzZHVKoET3RQki+LSCtVqz02/vka5fCiLciN5KJf5S/gAAAAAArdpfycVq+yZv9FxZCt2l/JxWr7Jm/0XAeVe4n+Uemvsl360I9nHjHuJ/lHpr7Jd+tCPZwAAACtWgZkh79vQ4spWrQMyQ9+3ocAs/wAyRN+7oaWUrVn+ZIm/d0NLKAAAAAAAAAAAAzSuOk8fkYUNLM0rjpPH5GFANLAAAAAAAAAAAAAclL5pndw/CpS7PM7TG4XE0ulL5pndw/CpS7PM7TG4XE0C/gAAAAAAAAAAAAKBaHnaX3CYnF0ojNMluGYUKXaHnaX3CYnF0ojNMluGYUA6wAAAAAAAAAAAAGaVO0ngcvCppZmlTtJ4HLwqaWAAAAAAAAAAAApto/i5Da/qlyKbaP4uQ2v6oE1VDRyT2OxKTBD1Q0ck9jsSkwAAAAAAAAAAAAzT57/feuaWZp89/vvXA0sAAAAAAAAAAAABD1v0cnNjcSELZx4uf2s6xNVv0cnNjcSELZx4uf2s6wFyAAAAAAAAAAAAAZpXHSePyMKGlmaVx0nj8jChpYAAAAAAAAAAADkpfNM7uH4VOs5KXzTO7h+FQKXZ5naY3C4ml/KBZ5naY3C4ml/AAAAAAAAAAAAUC0PO0vuExOL+UC0PO0vuExOAulEZpktwzCh1nJRGaZLcMwodYAAAAAAAAAAADNKnaTwOXhU0szSp2k8Dl4VA0sAAAAAAAAAAAABWrQMyQ9+3ocLP8yRN+7oaLQMyQ9+3ocLP8yRN+7oaBZQAAAAAAAAAAAAGafPf771zSzNPnv8AfeuaWAAAAAAAAAAAAh636OTmxuJCYIet+jk5sbiQCFs48XP7WdYuRTbOPFz+1nWLkAAAAAAAAAAAAzSuOk8fkYUNLM0rjpPH5GFANLAAAAAAAAAAAAAclL5pndw/CpS7PM7TG4XE0ulL5pndw/CpS7PM7TG4XE0C/gAAAAAAAAAAAAKbaP4uQ2v6pNVQ0ck9jsSkLaP4uQ2v6pNVQ0ck9jsSgTAAAAAAAAAAAAADNKnaTwOXhU0szSp2k8Dl4VNLAAAAAAAAAAAAVq0DMkPft6HFlK1aBmSHv29DgFn+ZIm/d0NLKVqz/MkTfu6GllAAAAAAAAAAAAZp89/vvXNLM0+e/wB964GlgAAAAAAAAAAAAIet+jk5sbiQhbOPFz+1nWJqt+jk5sbiQhbOPFz+1nWAuQAAAAAAAAAAAACgWh52l9wmJxdKIzTJbhmFCl2h52l9wmJxdKIzTJbhmFAOsAAAAAAAAAADkpfNM7uH4VOs5KXzTO7h+FQKXZ5naY3C4ml/KBZ5naY3C4ml/AAAAAAAAAAAAU20fxchtf1S5FNtH8XIbX9UCaqho5J7HYlJgh6oaOSex2JSYAAAAAAAAAAAAZpU7SeBy8KmlmaVO0ngcvCoGlgAAAAAAAAAAAAK1aBmSHv29DhZ/mSJv3dDRaBmSHv29DhZ/mSJv3dDQLKAAAAAAAAAAAAAzSuOk8fkYUNLM0rjpPH5GFDSwAAAAAAAAAAAEPW/Ryc2NxITBD1v0cnNjcSAQtnHi5/azrFyKbZx4uf2s6xcgAAAAAAAAAAAFAtDztL7hMTi/lAtDztL7hMTgLpRGaZLcMwodZyURmmS3DMKHWAAAAAAAAAAAHJS+aZ3cPwqUuzzO0xuFxNLpS+aZ3cPwqUuzzO0xuFxNAv4AAAAAAAAAAAACm2j+LkNr+qTVUNHJPY7EpC2j+LkNr+qTVUNHJPY7EoEwAAAAAAAAAAAAAzT57/feuaWZp89/vvXNLAAAAAAAAA5KVo6WpWRiSc9DWJLxLuE1HK2+5b0404/ChX/APZ9VvUX8+/tLWDNbyLtuOTRVMR9pYrti3ejS5TE98aqg6zurqqqpLRmp5kjO7SDrdUmhqNotkaUhRmxFio29YqrxXL59hpZWrQMyQ9+3ocT9syO0njLDu/F7KnhCs1RqTQ1JUW+NNwozoiRVbekVU4rk820m/8AZ1V7V4/POOuz/MkTfu6GllHtmR2k8ZN34vZU8IVT/Z9VvUX8+/tLBRdHSlFSbZWj4DYEBqqqNbevGvlVV41XadYIXMi7cjk11TMfeWa1j2rOvqqYp1+kaAAMLKAAAAABmlcdJ4/IwoaWZpXHSePyMKAaWAAAAAAAAAAAAAh636OTmxuJCFs48XP7WdYmq36OTmxuJCFs48XP7WdYC5AAAAAAAAAAAAAKBaHnaX3CYnF0ojNMluGYUKXaHnaX3CYnF0ojNMluGYUA6wAAAAAAAAAAAAGaVO0ngcvCppZmlTtJ4HLwqaWAAAAAAAAAAAApto/i5Da/qlyKbaP4uQ2v6oE1VDRyT2OxKTBD1Q0ck9jsSkwAAAAAAAAAAAAzT57/AH3rmlmafPf771wNLAAAAAAAAAAAAAVq0DMkPft6HCz/ADJE37uhotAzJD37ehws/wAyRN+7oaBZQAAAAAAAAAAAAGaVx0nj8jChpZmlcdJ4/IwoaWAAAAAAAABFVs0Xpf8AykXApiNR5CWpStEjJz0PvkvEV/Dbwlbfcxypxpx+FENurZovS/8AlIuBTG7NNN6N2xP03HR7JqmnDv1ROkxE/hCrphqGQFW/o9efifuOekai1dg0fNRYcgqPZCc5q9/iLcqIt3/EXE5KXzTO7h+FSm9uye0q4ylpDMam1ZomkaQjQpyWWIxsJXInfHJx3onkX0lwyAq39Hrz8T9xE2eZ2mNwuJpfx7dk9pVxk0hnFeqoUJRdV5yckZNYUxDVnBd317rr3tReJVu8CqQNjmlEx/lH42F8tO0IpDbD/UaUOxzSiY/yj8bC8xrtd3Zt2q5VMzrPTz/pCE/6mygA5lkAAAAAAoFoedpfcJicX8oFoedpfcJicBdKIzTJbhmFDrOSiM0yW4ZhQ6wAAAAAAAAAAAGaVO0ngcvCppZmlTtJ4HLwqBpYAAAAAAAAAAAACm2j+LkNr+qTVUNHJPY7EpC2j+LkNr+qTVUNHJPY7EoEwAAAAAAAAAAAAAzT57/feuaWZp89/vvXNLAAAAAAAAAAAAQ9b9HJzY3EhMEPW/Ryc2NxIBC2ceLn9rOsXIptnHi5/azrFyAAAAAAAAAAAAZpXHSePyMKGlmaVx0nj8jCgGlgAAAAAAAAAAAAOSl80zu4fhUpdnmdpjcLiaXSl80zu4fhUpdnmdpjcLiaBfwAAAAGDd2d8k0n9rQf04o7jH5Jpz7Wjfpwh3Z3yTSf2tB/TijuMfkmnPtaN+nCA3kAAAAAAAAAAAAAAAAAAAAAAAAAAAAAAAAAAAAAAAAAAAAAAAAAAAAAAAAAAAAAAAAAAAAAAAAAAAAAK3aX8nFavsmb/RcWQrdpfycVq+yZv9FwHlXuJ/lHpr7Jd+tCPZx4x7if5R6a+yXfrQj2cAAAArVoGZIe/b0OLKVq0DMkPft6HALP8yRN+7oaWUrVn+ZIm/d0NLKAAAAAAAAAAAAzSuOk8fkYUNLM0rjpPH5GFANLAAAAAAAAAAAAAclL5pndw/CpS7PM7TG4XE0ulL5pndw/CpS7PM7TG4XE0C/gAAAAAAAAAAAAKBaHnaX3CYnF0ojNMluGYUKXaHnaX3CYnF0ojNMluGYUA6wAAAAAAAAAAAAGaVO0ngcvCppZmlTtJ4HLwqaWAAAAAAAAAAAApto/i5Da/qlyKbaP4uQ2v6oE1VDRyT2OxKTBD1Q0ck9jsSkwAAAAAAAAAAAAzT57/feuaWZp89/vvXA0sAAAAAAAAAAAABD1v0cnNjcSELZx4uf2s6xNVv0cnNjcSELZx4uf2s6wFyAAAAAAAAAAAAAZpXHSePyMKGlmaVx0nj8jChpYAAAAAAAAAAADkpfNM7uH4VOs5KXzTO7h+FQKXZ5naY3C4ml/KBZ5naY3C4ml/AAAAAAAAAAAAUC0PO0vuExOL+UC0PO0vuExOAulEZpktwzCh1nJRGaZLcMwodYAAAAAAAAAAADNKnaTwOXhU0szSp2k8Dl4VA0sAAAAAAAAAAAABWrQMyQ9+3ocLP8AMkTfu6Gi0DMkPft6HCz/ADJE37uhoFlAAAAAAAAAAAAAZp89/vvXNLM0+e/33rmlgAAAAAAAAAAAIet+jk5sbiQmCHrfo5ObG4kAhbOPFz+1nWLkU2zjxc/tZ1i5AAAAAAAAAAAAM0rjpPH5GFDSzNK46Tx+RhQDSwAAAAAAAAAAAAHJS+aZ3cPwqUuzzO0xuFxNLpS+aZ3cPwqUuzzO0xuFxNAv4AAAAAAAAAAAACm2j+LkNr+qTVUNHJPY7EpC2j+LkNr+qTVUNHJPY7EoEwAAAAAAAAAAAAAzSp2k8Dl4VNLM0qdpPA5eFTSwAAAAAAAAAAAFatAzJD37ehxZStWgZkh79vQ4BZ/mSJv3dDSylas/zJE37uhpZQAAAAAAAAAAAGafPf771zSzNPnv9964GlgAAAAAAAAAAAAIet+jk5sbiQhbOPFz+1nWJqt+jk5sbiQhbOPFz+1nWAuQAAAAAAAAAAAACgWh52l9wmJxdKIzTJbhmFCl2h52l9wmJxdKIzTJbhmFAOsAAAAAAAAAADkpfNM7uH4VOs5KXzTO7h+FQKXZ5naY3C4ml/KBZ5naY3C4ml/AAAAAAAAAAAAU20fxchtf1S5FNtH8XIbX9UCaqho5J7HYlJgh6oaOSex2JSYAAAAAAAAAAAAZpU7SeBy8KmlmaVO0ngcvCoGlgAAAAAAAAAAAAK1aBmSHv29DhZ/mSJv3dDRaBmSHv29DhZ/mSJv3dDQLKAAAAAAAAAAAAAzSuOk8fkYUNLM0rjpPH5GFDSwAAAAAAAAAAAEPW/Ryc2NxITBD1v0cnNjcSAQtnHi5/azrFyKbZx4uf2s6xcgAAAAAAAAAAAFAtDztL7hMTi/lAtDztL7hMTgLpRGaZLcMwodZyURmmS3DMKHWAAAAAAAAAAAHJS+aZ3cPwqUuzzO0xuFxNLpS+aZ3cPwqUuzzO0xuFxNAv4AAAAAAAAAAAACm2j+LkNr+qTVUNHJPY7EpC2j+LkNr+qTVUNHJPY7EoEwAAAAAAAAAAAAAzT57/feuaWZp89/vvXNLAAAAAAAAAAAAVq0DMkPft6HFlK1aBmSHv29DgFn+ZIm/d0NLKVqz/MkTfu6GllAAAAAAAAAAAAZpXHSePyMKGlmaVx0nj8jCgGlgAAAAAAAAAAAAIet+jk5sbiQhbOPFz+1nWJqt+jk5sbiQhbOPFz+1nWAuQAAAAAAAAAAAACgWh52l9wmJxdKIzTJbhmFCl2h52l9wmJxdKIzTJbhmFAOsAAAAAAAAAAAABmlTtJ4HLwqaWZpU7SeBy8KmlgAAAAAAAAAAAKbaP4uQ2v6pcim2j+LkNr+qBNVQ0ck9jsSkwQ9UNHJPY7EpMAAAAAAAAAAAAM0+e/33rmlmafPf771wNLAAAAAAAAAAAAAVq0DMkPft6HCz/MkTfu6Gi0DMkPft6HCz/MkTfu6GgWUAAAAAAAAAAAABmlcdJ4/IwoaWZpXHSePyMKGlgAAAAAAAARVbNF6X/wApFwKYtZ9MwJSt9HxpqNDgwWK/hRIjka1L4bk41U2mtmi9L/5SLgU8+0bITNJz0OUkYXfZiJfwGXol9yKq8a8XgRTpdj0xVi3aap0ifJX7RyLuPbiuzRyp16Of9noLKOhPpej/APqWdpy0pWGhn0ZNsZS0g5zoL0REmGKqrwV9JkmQdZfo1eeh/uP4jVHrFBhPixKOVrGNVzl79D4kTw/8Rr7txO2jjCo3vn/w88KvJcai0rR8rScd8zPSsFqwVRFiRWtRV4SedS75R0J9L0f/ANSztMLo+rdLUjFdCk5RYj2t4Sp3xqcX919J35B1l+jV56H+4btxO2jjBvfP/h54VeTQbRKaoubqhPQJWkZOPGcsPgw4cZrnLdEaq3IilTsc0omP8o/GwgKTqlTdFyUSbnpFYUvDu4T++sW69UROJFVfCqE/Y3pRMf5R+NhvxZt2cC7Raq5Uc/PwbuBm5OTcmm9amiIj6T+7ZQAcmugAAAAAKBaHnaX3CYnF/KBaHnaX3CYnAXSiM0yW4ZhQ6zkojNMluGYUOsAAAAAAAAAAABmlTtJ4HLwqaWZpU7SeBy8KgaWAAAAAAAAAAAAApto/i5Da/qk1VDRyT2OxKQto/i5Da/qk1VDRyT2OxKBMAAAAAAAAAAAAAM0+e/33rmlmafPf771zSwAAAAAAAAAAAEPW/Ryc2NxITBD1v0cnNjcSAQtnHi5/azrFyKbZx4uf2s6xcgAAAAAAAAAAAGaVx0nj8jChpZmlcdJ4/IwoBpYAAAAAAAAAAAADkpfNM7uH4VKXZ5naY3C4ml0pfNM7uH4VKXZ5naY3C4mgX8AAAABg3dnfJNJ/a0H9OKO4x+Sac+1o36cId2d8k0n9rQf04o7jH5Jpz7WjfpwgN5AAAAAAAAAAAAAAAAAAAAAAAAAAAAAAAAAAAAAAAAAAAAAAAAAAAAAAAAAAAAAAAAAAAAAAAAAAAAACt2l/JxWr7Jm/0XFkK3aX8nFavsmb/RcB5V7if5R6a+yXfrQj2ceMe4n+Uemvsl360I9nAAAAK1aBmSHv29DiylatAzJD37ehwCz/ADJE37uhpZStWf5kib93Q0soAAAAAAAAAAADNK46Tx+RhQ0szSuOk8fkYUA0sAAAAAAAAAAAAByUvmmd3D8KlLs8ztMbhcTS6Uvmmd3D8KlLs8ztMbhcTQL+AAAAAAAAAAAAAoFoedpfcJicXSiM0yW4ZhQpdoedpfcJicXSiM0yW4ZhQDrAAAAAAAAAAAAAZpU7SeBy8KmlmaVO0ngcvCppYAAAAAAAAAAACm2j+LkNr+qXIpto/i5Da/qgTVUNHJPY7EpMEPVDRyT2OxKTAAAAAAAAAAAADNPnv9965pZmnz3++9cDSwAAAAAAAAAAAAEPW/Ryc2NxIQtnHi5/azrE1W/Ryc2NxIQtnHi5/azrAXIAAAAAAAAAAAABmlcdJ4/IwoaWZpXHSePyMKGlgAAAAAAAAAAAOSl80zu4fhU6zkpfNM7uH4VApdnmdpjcLiaX8oFnmdpjcLiaX8AAAAAAAAAAABQLQ87S+4TE4v5QLQ87S+4TE4C6URmmS3DMKHWclEZpktwzCh1gAAAAAAAAAAAM0qdpPA5eFTSzNKnaTwOXhUDSwAAAAAAAAAAAAFatAzJD37ehws/zJE37uhotAzJD37ehws/zJE37uhoFlAAAAAAAAAI6bp2ipOO+BNUjKQYzP6mPitRycV/Gl5KmiqudKY1eTMUxrKRBDurRQTUvWlpK70RmqfxlZQH0tKeuT9Rc6s8GL2i1144wp/z3++9c0syT35o7K73R7rhd4918Ph38XB4XhvNAysoD6WlPXHqLnVnge0WuvHGE2CGZWmgn33UtJcXnionSdUlTVFz0ZIMnSEpHirxoyHFa5y/2vPJs3IjWaZ4JU3rdU6U1RM97vABjZAAAAAAIet+jk5sbiQmCHrfo5ObG4kAhbOPFz+1nWLkU2zjxc/tZ1i5AAAAAAAAAAAAM0rjpPH5GFDSzNK46Tx+RhQDSwAAAAAAAAAAAAHJS+aZ3cPwqUuzzO0xuFxNLpS+aZ3cPwqUuzzO0xuFxNAv4AAAAAAAAAAAACm2j+LkNr+qTVUNHJPY7EpC2j+LkNr+qTVUNHJPY7EoEwAAAAAAAAAAAAAzSp2k8Dl4VNLM0qdpPA5eFTSwAAAAAAAAAAAFatAzJD37ehxZStWgZkh79vQ4BZ/mSJv3dDSylas/zJE37uhpZQAAAAAAAAAAAGafPf771zSzNPnv9964GlgAAAAAAAAAAAAIet+jk5sbiQhbOPFz+1nWJqt+jk5sbiQhbOPFz+1nWAuQAAAAAAAAAAAACgWh52l9wmJxdKIzTJbhmFCl2h52l9wmJxdKIzTJbhmFAOsAAAAAAAAAADkpfNM7uH4VOs5KXzTO7h+FQKXZ5naY3C4ml/KBZ5naY3C4ml/AAAAAAAAAAAAU20fxchtf1S5FNtH8XIbX9UCaqho5J7HYlJgh6oaOSex2JSYAAAAAAAAAAAAZpU7SeBy8KmlmaVO0ngcvCoGlgAAAAAAAAAAAAK1aBmSHv29DhZ/mSJv3dDRaBmSHv29DhZ/mSJv3dDQLKAAAAAAAAAAAAAzSuOk8fkYUNLM0rjpPH5GFDSwAAAAAAAAAAAEPW/Ryc2NxITBD1v0cnNjcSAQtnHi5/azrFyKbZx4uf2s6xcgAAAAAAAAAAAFAtDztL7hMTi/lAtDztL7hMTgLpRGaZLcMwodZyURmmS3DMKHWAAAAAAAAAAAHJS+aZ3cPwqUuzzO0xuFxNLpS+aZ3cPwqUuzzO0xuFxNAv4AAAAAAAAAAAACm2j+LkNr+qTVUNHJPY7EpC2j+LkNr+qTVUNHJPY7EoEwAAAAAAAAAAAAAzT57/AH3rmlmafPf771zSwAAAAAAAAAAAFatAzJD37ehxZStWgZkh79vQ4BZ/mSJv3dDSylas/wAyRN+7oaWUAAAAAAAAAAABmlcdJ4/IwoaWZpXHSePyMKAaWAAAAAAAAAAAAAh636OTmxuJCFs48XP7WdYmq36OTmxuJCFs48XP7WdYC5AAAAAAAAAAAAAKBaHnaX3CYnF0ojNMluGYUKXaHnaX3CYnF0ojNMluGYUA6wAAAAAAAAAAAAGaVO0ngcvCppZmlTtJ4HLwqaWAAAAAAAAAAAApto/i5Da/qlyKbaP4uQ2v6oE1VDRyT2OxKTBD1Q0ck9jsSkwAAAAAAAAAAAAzT57/AH3rmlmafPf771wNLAAAAAAAAAAAAAVq0DMkPft6HCz/ADJE37uhotAzJD37ehws/wAyRN+7oaBZQAAAAAAAAAAAAGaVx0nj8jChpZmlcdJ4/IwoaWAAAAAAAABFVs0Xpf8AykXApjdmmm9G7Yn6bjZK2aL0v/lIuBTG7NNN6N2xP03HRbL+Sv8AdP4Qq6YbyclL5pndw/Cp1nJS+aZ3cPwqc6mpdnmdpjcLiaX8oFnmdpjcLiaX8CrWnaEUhth/qNKHY5pRMf5R+NhfLTtCKQ2w/wBRpQ7HNKJj/KPxsOiwv/WXe+fxCE/6mygA51MAAAAACgWh52l9wmJxfygWh52l9wmJwF0ojNMluGYUOs5KIzTJbhmFDrAAAAAAAAAAAAZpU7SeBy8KmlmaVO0ngcvCoGlgAAAAAAAAAAAAKbaP4uQ2v6pNVQ0ck9jsSkLaP4uQ2v6pNVQ0ck9jsSgTAAAAAAAAAAAAADNPnv8AfeuaWZp89/vvXNLAAAAAAAAAAAAQ9b9HJzY3EhMEPW/Ryc2NxIBC2ceLn9rOsXIptnHi5/azrFyAAAAAAAAAAAAZpXHSePyMKGlmaVx0nj8jCgGlgAAAAAAAAAAAAOSl80zu4fhUpdnmdpjcLiaXSl80zu4fhUpdnmdpjcLiaBfwAAAAGDd2d8k0n9rQf04o7jH5Jpz7Wjfpwh3Z3yTSf2tB/TijuMfkmnPtaN+nCA3kAAAAAAAAAAAAAAAAAAAAAAAAAAAAAAAAAAAAAAAAAAAAAAAAAAAAAAAAAAAAAAAAAAAAAAAAAAAAAK3aX8nFavsmb/RcWQrdpfycVq+yZv8ARcB5V7if5R6a+yXfrQj2ceMe4n+Uemvsl360I9nAAAAK1aBmSHv29DiylatAzJD37ehwCz/MkTfu6GllK1Z/mSJv3dDSygAAAAAAAAAAAM0rjpPH5GFDSzNK46Tx+RhQDSwAAAAAAAAAAAAHJS+aZ3cPwqUuzzO0xuFxNLpS+aZ3cPwqUuzzO0xuFxNAv4AAAAAAAAAAAACgWh52l9wmJxdKIzTJbhmFCl2h52l9wmJxdKIzTJbhmFAOsAAAAAAAAAAAABmlTtJ4HLwqaWZpU7SeBy8KmlgAAAAAAAAAAAKbaP4uQ2v6pcim2j+LkNr+qBNVQ0ck9jsSkwQ9UNHJPY7EpMAAAAAAAAAAAAM0+e/33rmlmafPf771wNLAAAAAAAAAAAAAQ9b9HJzY3EhC2ceLn9rOsTVb9HJzY3EhC2ceLn9rOsBcgAAAAAAAAAAAAGaVx0nj8jChpZmlcdJ4/IwoaWAAAAAAAAAAAA5KXzTO7h+FTrOSl80zu4fhUCl2eZ2mNwuJpfygWeZ2mNwuJpfwAAAAAAAAAAAFAtDztL7hMTi/lAtDztL7hMTgLpRGaZLcMwodZyURmmS3DMKHWAAAAAAAAAAAAzSp2k8Dl4VNLM0qdpPA5eFQNLAAAAAAAAAAAAAVq0DMkPft6HCz/MkTfu6Gi0DMkPft6HCz/MkTfu6GgWUAAAAAAAAyGvNU6bpGtE9NyUi6LLxFZwXpEYl9zGovEq3+FFNeBt4mZXiVzXRETrGnOw5Fmm/bm1V0TzMCdUesbUvWjIl3oiMX/ufxkZWH6Lj/AIt7T0ADf35f6sePmpPdrF61XGPJ5u95aR92e5fckT3Rw+98D/1X3XEjkZWH6Lj/AIt7S6/Pf771zSxvy/1Y8fM92sXrVcY8mAsqTWJ991FxeLzvanSpMVVqTT0CsEhMTMr7mgQIzIr3uiNXiat91yKq8d1xswI1bbv1UzTpHP3+bZxNiWMS7F2iqZmPrp5AAKdcAAAAAAQ9b9HJzY3EhMEPW/Ryc2NxIBC2ceLn9rOsXIptnHi5/azrFyAAAAAAAAAAAAZpXHSePyMKGlmaVx0nj8jCgGlgAAAAAAAAAAAAOSl80zu4fhUpdnmdpjcLiaXSl80zu4fhUpdnmdpjcLiaBfwAAAAAAAAAAAAFNtH8XIbX9UmqoaOSex2JSFtH8XIbX9UmqoaOSex2JQJgAAAAAAAAAAAABmlTtJ4HLwqaWZpU7SeBy8KmlgAAAAAAAAAAAK1aBmSHv29DiylatAzJD37ehwCz/MkTfu6GllK1Z/mSJv3dDSygAAAAAAAAAAAM0+e/33rmlmafPf771wNLAAAAAAAAAAAAAQ9b9HJzY3EhC2ceLn9rOsTVb9HJzY3EhC2ceLn9rOsBcgAAAAAAAAAAAAFAtDztL7hMTi6URmmS3DMKFLtDztL7hMTi6URmmS3DMKAdYAAAAAAAAAAHJS+aZ3cPwqdZyUvmmd3D8KgUuzzO0xuFxNL+UCzzO0xuFxNL+AAAAAAAAAAAApto/i5Da/qlyKbaP4uQ2v6oE1VDRyT2OxKTBD1Q0ck9jsSkwAAAAAAAAAAAAzSp2k8Dl4VNLM0qdpPA5eFQNLAAAAAAAAAAAAAVq0DMkPft6HCz/MkTfu6Gi0DMkPft6HCz/MkTfu6GgWUAAAAAAAAAAAABmlcdJ4/IwoaWZpXHSePyMKGlgAAAAAAAAAAAIet+jk5sbiQmCHrfo5ObG4kAhbOPFz+1nWLkU2zjxc/tZ1i5AAAAAAAAAAAAKBaHnaX3CYnF/KBaHnaX3CYnAXSiM0yW4ZhQ6zkojNMluGYUOsAAAAAAAAAAAOSl80zu4fhUpdnmdpjcLiaXSl80zu4fhUpdnmdpjcLiaBfwAAAAAAAAAAAAFNtH8XIbX9UmqoaOSex2JSFtH8XIbX9UmqoaOSex2JQJgAAAAAAAAAAAABmnz3++9c0szT57/feuaWAAAAAAAAAAAArVoGZIe/b0OLKVq0DMkPft6HALP8yRN+7oaWUrVn+ZIm/d0NLKAAAAAAAAAAAAzSuOk8fkYUNLM0rjpPH5GFANLAAAAAAAAAAAAAQ9b9HJzY3EhC2ceLn9rOsTVb9HJzY3EhC2ceLn9rOsBcgAAAAAAAAAAAAFAtDztL7hMTi6URmmS3DMKFLtDztL7hMTi6URmmS3DMKAdYAAAAAAAAAAAADNKnaTwOXhU0szSp2k8Dl4VNLAAAAAAAAAAAAU20fxchtf1S5FNtH8XIbX9UCaqho5J7HYlJgh6oaOSex2JSYAAAAAAAAAAAAZp89/vvXNLM0+e/33rgaWAAAAAAAAAAAAArVoGZIe/b0OFn+ZIm/d0NFoGZIe/b0OFn+ZIm/d0NAsoAAAAAAAAAAAADNK46Tx+RhQ0szSuOk8fkYUNLAAAAAAAAAiq2rdVal/8pFwKYPVqlfeSm5akEg9/wC88L/d8Lg33tVvhuXznoWkpRk/R8zJxXObDjw3Q3K3woipdxFJSy6iPLNz/rM/aXmy83HsWq7d/wD3fjRCqJnoRn+1d30Mn/U//kH5TlqLpiUjwPehG98Y5nC9033Xpdf/AEkz/suobW6Q9dn7TipuzmipChp6bhTM86JAgPitRz2XKrWqqX/F9BsU1bJqmKYpnn7/ADP/ACVir1dHUPNxI/uFI3DZwOD33g3caL5l8xYP9q7voZP+p/8AyCkVRouDTNYpSQmXxGQY3C4ToaojkuYq8V6L5jS/9l1Da3SHrs/aZ8qxszFrii7Rz6a/r5vImqVXrPaAtOUJMUetGpA79wf953/hXXOR3g4KeYWOaUTH+UfjYWj/AGXUNrdIeuz9pPVYqpR1XHRXyXfokaKnBdEjORVu8yXIiXGvezsKjFrsY8TGvf8Au9iJ11lPgA5xMAAAAACgWh52l9wmJxfygWh52l9wmJwF0ojNMluGYUOs5KIzTJbhmFDrAAAAAAAAAAAAZpU7SeBy8KmlmaVO0ngcvCoGlgAAAAAAAAAAAAKbaP4uQ2v6pNVQ0ck9jsSkLaP4uQ2v6pNVQ0ck9jsSgTAAAAAAAAAAAAADNPnv9965pZmnz3++9c0sAAAAAAAAAAABD1v0cnNjcSEwQ9b9HJzY3EgELZx4uf2s6xcim2ceLn9rOsXIAAAAAAAAAAABmlcdJ4/IwoaWZpXHSePyMKAaWAAAAAAAAAAAAA5KXzTO7h+FSl2eZ2mNwuJpdKXzTO7h+FSl2eZ2mNwuJoF/AAAAAYN3Z3yTSf2tB/TijuMfkmnPtaN+nCHdnfJNJ/a0H9OKO4x+Sac+1o36cIDeQAAAAAAAAAAAAAAAAAAAAAAAAAAAAAAAAAAAAAAAAAAAAAAAAAAAAAAAAAAAAAAAAAAAAAAAAAAAAArdpfycVq+yZv8ARcWQrdpfycVq+yZv9FwHlXuJ/lHpr7Jd+tCPZx4x7if5R6a+yXfrQj2cAAAArVoGZIe/b0OLKVq0DMkPft6HALP8yRN+7oaWUrVn+ZIm/d0NLKAAAAAAAAAAAAzSuOk8fkYUNLM0rjpPH5GFANLAAAAAAAAAAAAAclL5pndw/CpS7PM7TG4XE0ulL5pndw/CpS7PM7TG4XE0C/gAAAAAAAAAAAAKBaHnaX3CYnF0ojNMluGYUKXaHnaX3CYnF0ojNMluGYUA6wAAAAAAAAAAAAGaVO0ngcvCppZmlTtJ4HLwqaWAAAAAAAAAAAApto/i5Da/qlyKbaP4uQ2v6oE1VDRyT2OxKTBD1Q0ck9jsSkwAAAAAAAAAAAAzT57/AH3rmlmafPf771wNLAAAAAAAAAAAAAQ9b9HJzY3EhC2ceLn9rOsTVb9HJzY3EhC2ceLn9rOsBcgAAAAAAAAAAAAGaVx0nj8jChpZmlcdJ4/IwoaWAAAAAAAAAAAA5KXzTO7h+FTrOSl80zu4fhUCl2eZ2mNwuJpfygWeZ2mNwuJpfwAAAAAAAAAAAFAtDztL7hMTi/lAtDztL7hMTgLpRGaZLcMwodZyURmmS3DMKHWAAAAAAAAAAAAzSp2k8Dl4VNLM0qdpPA5eFQNLAAAAAAAAAAAAAVq0DMkPft6HCz/MkTfu6Gi0DMkPft6HCz/MkTfu6GgWUAAAAAAAAAAAABmnz3++9c0szT57/feuaWAAAAAAAAAAAAh636OTmxuJCYIet+jk5sbiQCFs48XP7WdYuRTbOPFz+1nWLkAAAAAAAAABCU1WmiKFmmy1IzKwozmJERqQ3O4lVU8KJ6FI5bQquIiqk69fQkB/YbFOLfqiKqaJmJ+0sF3Ks2Z0uVxE/eYhbDNK46Tx+RhQm/8AaLV7WI/MuKVWOs1HT1ORZmXfEdBdwblVl3gREPfY8js54Sx7wxe1p4w2UFP/ANotXtYj8y4/plolXXLcs1Fb6Vgu/wCyD2PI7OeEm8MXtaeMLcCsyteqvTMwyDDn0a96o1vDhPal+1UuT+5ZjFcs3LXxKZjvbFu7Rdp5VuYmPtzgAMaYAAAAA5KXzTO7h+FSl2eZ2mNwuJpdKXzTO7h+FSl2eZ2mNwuJoF/AAAAAAAAAAAAAU20fxchtf1Saqho5J7HYlIW0fxchtf1Saqho5J7HYlAmAAAAAAAAAAAAAGaVO0ngcvCppZmlTtJ4HLwqaWAAAAAAAAAAAArVoGZIe/b0OLKVq0DMkPft6HALP8yRN+7oaWUrVn+ZIm/d0NLKAAAAAAAAAAAAzT57/feuaWZp89/vvXA0sAAAAAAAAAAAABD1v0cnNjcSELZx4uf2s6xNVv0cnNjcSELZx4uf2s6wFyAAAAAAAAAAAAAUC0PO0vuExOLpRGaZLcMwoUu0PO0vuExOLpRGaZLcMwoB1gAAAAAAAAAAclL5pndw/Cp1nJS+aZ3cPwqBS7PM7TG4XE0v5QLPM7TG4XE0v4AAAAAAAAAAACm2j+LkNr+qXIpto/i5Da/qgTVUNHJPY7EpMEPVDRyT2OxKTAAAAAAAAAAAADNKnaTwOXhU0szSp2k8Dl4VA0sAAAAAAAAAAAABWrQMyQ9+3ocLP8yRN+7oaLQMyQ9+3ocLP8yRN+7oaBZQAAAAAAAAAAAAGaVx0nj8jChpZmlcdJ4/IwoaWAAAAAAAAAAAAh636OTmxuJCYIet+jk5sbiQCFs48XP7WdYuRTbOPFz+1nWLkAAAAAAAAAAAAoFoedpfcJicX8oFoedpfcJicBdKIzTJbhmFDrOSiM0yW4ZhQ6wAAAAAAAAAAA5KXzTO7h+FSl2eZ2mNwuJpdKXzTO7h+FSl2eZ2mNwuJoF/AAAAAAAAAAAAAU20fxchtf1Saqho5J7HYlIW0fxchtf1Saqho5J7HYlAmAAAAAAAAAAAAAGafPf771zSzNPnv9965pYAAAAAAAAAAACtWgZkh79vQ4spWrQMyQ9+3ocAs/zJE37uhpZStWf5kib93Q0soAAAAAAAAAAADNK46Tx+RhQ0szSuOk8fkYUA0sAAAAAAAAAAAABD1v0cnNjcSELZx4uf2s6xNVv0cnNjcSELZx4uf2s6wFyAAAAAAAAAAAAAUC0PO0vuExOLpRGaZLcMwoUu0PO0vuExOLpRGaZLcMwoB1gAAAAAAAAAAAAM0qdpPA5eFTSzNKnaTwOXhU0sAAAAAAAAAAABTbR/FyG1/VLkU20fxchtf1QJqqGjknsdiUmCHqho5J7HYlJgAAAAAAAAAAABmnz3++9c0szT57/feuBpYAAAAAAAAAAAACtWgZkh79vQ4Wf5kib93Q0WgZkh79vQ4Wf5kib93Q0CygAAAAAAAAAAAAM0rjpPH5GFDSzNK46Tx+RhQ0sAAAAAAAAAAABFVs0Xpf8AykXApKK5rVuc5EX0qRNa4jMl6X+O3/4SL5f/AEKZbHxae+CWO2aab0btifpuN5MFs1e1K7Ube5PDE8v/ANzcbx3xn+Nv4lx6QfMU/wAv7yhR0P6ARb0vTwAokwAAAAAAAAoFoedpfcJicX8oFoedpfcJicBdKIzTJbhmFDrOSiM0yW4ZhQ6wAAAAAAAAAAAGaVO0ngcvCppZmlTtJ4HLwqBpYAAAAAAAAAAAACm2j+LkNr+qTVUNHJPY7EpC2j+LkNr+qTVUNHJPY7EoEwAAAAAAAAAAAAAzT57/AH3rmlmafPf771zSwAAAAAAAAAAAEPW/Ryc2NxITBD1v0cnNjcSAQtnHi5/azrFyKbZx4uf2s6xcgAAAAAAAAAAAGaVx0nj8jChpZmlcdJ4/IwoBpYAAAAAAAAAAAADkpfNM7uH4VKXZ5naY3C4ml0pfNM7uH4VKXZ5naY3C4mgX8AAAABg3dnfJNJ/a0H9OKO4x+Sac+1o36cId2d8k0n9rQf04o7jH5Jpz7WjfpwgN5AAAAAAAAAAAAAAAAAAAAAAAAAAAAAAAAAAAAAAAAAAAAAAAAAAAAAAAAAAAAAAAAAAAAAAAAAAAAACt2l/JxWr7Jm/0XFkK3aX8nFavsmb/AEXAeVe4n+Uemvsl360I9nHjHuJ/lHpr7Jd+tCPZwAAACtWgZkh79vQ4spWrQMyQ9+3ocAs/zJE37uhpZStWf5kib93Q0soAAAAAAAAAAADNK46Tx+RhQ0szSuOk8fkYUA0sAAAAAAAAAAAAByUvmmd3D8KlLs8ztMbhcTS6Uvmmd3D8KlLs8ztMbhcTQL+AAAAAAAAAAAAAoFoedpfcJicXSiM0yW4ZhQpdoedpfcJicXSiM0yW4ZhQDrAAAAAAAAAAAAAZpU7SeBy8KmlmaVO0ngcvCppYAAAAAAAAAAACm2j+LkNr+qXIpto/i5Da/qgTVUNHJPY7EpMEPVDRyT2OxKTAAAAAAAAAAAADNPnv9965pZmnz3++9cDSwAAAAAAAAAAAAEPW/Ryc2NxIQtnHi5/azrE1W/Ryc2NxIQtnHi5/azrAXIAAAAAAAAAAAABmlcdJ4/IwoaWZpXHSePyMKGlgAAAAAAAAAAAOSl80zu4fhU6zkpfNM7uH4VApdnmdpjcLiaX8oFnmdpjcLiaX8AAAAAAAAAAABQLQ87S+4TE4v5QLQ87S+4TE4C6URmmS3DMKHWclEZpktwzCh1gAAAAAAAAAAAM0qdpPA5eFTSzNKnaTwOXhUDSwAAAAAAAAAAAAFatAzJD37ehws/zJE37uhotAzJD37ehws/zJE37uhoFlAAAAAAAAAAAAAZp89/vvXNLM0+e/33rmlgAAAAAAAAAAAIet+jk5sbiQmCHrfo5ObG4kAhbOPFz+1nWLkU2zjxc/tZ1i5AAAAAAAAAZ7X+ptJVgpqHNyMSVbCbAbDVIr1Rb0c5fIi+crK2ZU4iKqRJFfQkV37TaAWVrauRaoi3TppH2V2ZsuxmVRXd11j7sT/wBmtP8AmlOd9hC0jVikZCddKx2wu+tuv4L7040v/wC56GM0rjpPH5GFCe+cn7cGp7vYf0nir3+zWn/NKc77D/WWaU85blWTb6Vir/2Q2sDfOT9uB7vYf0nix2UsvpZ0wxJmZk4cG9OG5jnOcieW5OD4f7mxAGrlZt3K09Z+i0xcW3i24tW+gABqNgAAAAAclL5pndw/CpS7PM7TG4XE0ulL5pndw/CpS7PM7TG4XE0C/gAAAAAAAAAAAAKbaP4uQ2v6pNVQ0ck9jsSkLaP4uQ2v6pNVQ0ck9jsSgTAAAAAAAAAAAAADNKnaTwOXhU0szSp2k8Dl4VNLAAAAAAAAAAAAVq0DMkPft6HFlK1aBmSHv29DgFn+ZIm/d0NLKVqz/MkTfu6GllAAAAAAAAAAAAZp89/vvXNLM0+e/wB964GlgAAAAAAAAAAAAIet+jk5sbiQhbOPFz+1nWJqt+jk5sbiQhbOPFz+1nWAuQAAAAAAAAAAAACgWh52l9wmJxdKIzTJbhmFCl2h52l9wmJxdKIzTJbhmFAOsAAAAAAAAAADkpfNM7uH4VOs5KXzTO7h+FQKXZ5naY3C4ml/KBZ5naY3C4ml/AAAAAAAAAAAAU20fxchtf1S5FNtH8XIbX9UCaqho5J7HYlJgh6oaOSex2JSYAAAAAAAAAAAAZpU7SeBy8KmlmaVO0ngcvCoGlgAAAAAAAAAAAAK1aBmSHv29DhZ/mSJv3dDRaBmSHv29DhZ/mSJv3dDQLKAAAAAAAAAAAAAzSuOk8fkYUNLM0rjpPH5GFDSwAAAAAAAAAAAEPW/Ryc2NxITBD1v0cnNjcSAQtnHi5/azrFyKbZx4uf2s6xcgAAAAAAAAAAAFAtDztL7hMTi/lAtDztL7hMTgLpRGaZLcMwodZyURmmS3DMKHWAAAAAAAAAAAHJS+aZ3cPwqUuzzO0xuFxNLpS+aZ3cPwqUuzzO0xuFxNAv4AAAAAAAAAAAACm2j+LkNr+qTVUNHJPY7EpC2j+LkNr+qTVUNHJPY7EoEwAAAAAAAAAAAAAzT57/feuaWZp89/vvXNLAAAAAAAAAAAAVq0DMkPft6HFlK1aBmSHv29DgFn+ZIm/d0NLKVqz/MkTfu6GllAAAAAAAAAAAAZpXHSePyMKGlmaVx0nj8jCgGlgAAAAAAAAAAAAIet+jk5sbiQhbOPFz+1nWJqt+jk5sbiQhbOPFz+1nWAuQAAAAAAAAAAAACgWh52l9wmJxdKIzTJbhmFCl2h52l9wmJxdKIzTJbhmFAOsAAAAAAAAAAAABmlTtJ4HLwqaWZpU7SeBy8KmlgAAAAAAAAAAAKbaP4uQ2v6pcim2j+LkNr+qBNVQ0ck9jsSkwQ9UNHJPY7EpMAAAAAAAAAAAAM0+e/33rmlmafPf771wNLAAAAAAAAAAAAAVq0DMkPft6HCz/MkTfu6Gi0DMkPft6HCz/MkTfu6GgWUAAAAAAAAAAAABmlcdJ4/IwoaWZpXHSePyMKGlgAAAAAAAAAAB5C7rqqtYactLkJmhaBpakZZtFQobospJxIzEckWMqtVWoqX3Ki3elDD32fVzYxz31RrC1rUvVVo2MiInqn0tOSl80zu4fhUD5rS9Sq1TL1ZL1ZpyK5EvVIchFct39mnR/s8rp9UKxflkf9p7ts8ztMbhcTS/gViy2WjydmlU5abgxYEzBoqVhxYUVitexyQmorXIvGiovFcpZwAAAAAAAAABQLQ87S+4TE4v5QLQ87S+4TE4C6URmmS3DMKHWclEZpktwzCh1gAAAAAAAAAAAM0qdpPA5eFTSzNKnaTwOXhUDSwAAAAAAAAAAAAFNtH8XIbX9UmqoaOSex2JSFtH8XIbX9UmqoaOSex2JQJgAAAAAAAAAAAABmnz3++9c0szT57/feuaWAAAAAAAAAAAAh636OTmxuJCYIet+jk5sbiQCFs48XP7WdYuRTbOPFz+1nWLkAAAAAAAAAAAAzSuOk8fkYUNLM0rjpPH5GFANLAAAAAAAAAAAAAclL5pndw/CpS7PM7TG4XE0ulL5pndw/CpS7PM7TG4XE0C/gAAAAMG7s75JpP7Wg/pxR3GPyTTn2tG/ThDuzvkmk/taD+nFHcY/JNOfa0b9OEBvIAAAAAAAAAAAAAAAAAAAAAAAAAAAAAAAAAAAAAAAAAAAAAAAAAAAAAAAAAAAAAAAAAAAAAAAAAAAAAVu0v5OK1fZM3+i4shW7S/k4rV9kzf6LgPKvcT/KPTX2S79aEezjxj3E/wAo9NfZLv1oR7OAAAAVq0DMkPft6HFlK1aBmSHv29DgFn+ZIm/d0NLKVqz/ADJE37uhpZQAAAAAAAAAAAGaVx0nj8jChpZmlcdJ4/IwoBpYAAAAAAAAAAAADkpfNM7uH4VKXZ5naY3C4ml0pfNM7uH4VKXZ5naY3C4mgX8AAAAAAAAAAAABQLQ87S+4TE4ulEZpktwzChS7Q87S+4TE4ulEZpktwzCgHWAAAAAAAAAAAAAzSp2k8Dl4VNLM0qdpPA5eFTSwAAAAAAAAAAAFNtH8XIbX9UuRTbR/FyG1/VAmqoaOSex2JSYIeqGjknsdiUmAAAAAAAAAAAAGafPf771zSzNPnv8AfeuBpYAAAAAAAAAAAACHrfo5ObG4kIWzjxc/tZ1iarfo5ObG4kIWzjxc/tZ1gLkAAAAAAAAAAAAAzSuOk8fkYUNLM0rjpPH5GFDSwAAAAAAAAAAAHJS+aZ3cPwqdZyUvmmd3D8KgUuzzO0xuFxNL+UCzzO0xuFxNL+AAAAAAAAAAAAoFoedpfcJicX8oFoedpfcJicBdKIzTJbhmFDrOSiM0yW4ZhQ6wAAAAAAAAAAAGaVO0ngcvCppZmlTtJ4HLwqBpYAAAAAAAAAAAACtWgZkh79vQ4Wf5kib93Q0WgZkh79vQ4Wf5kib93Q0CygAAAAAAAAAAAAM0+e/33rmlmafPf771zSwAAAAAAAAAAAEPW/Ryc2NxITBD1v0cnNjcSAQtnHi5/azrFyKbZx4uf2s6xcgAAAAAAAAAAAGaVx0nj8jChpZmlcdJ4/IwoBpYAAAAAAAAAAAADkpfNM7uH4VKXZ5naY3C4ml0pfNM7uH4VKXZ5naY3C4mgX8AAAAAAAAAAAABTbR/FyG1/VJqqGjknsdiUhbR/FyG1/VJqqGjknsdiUCYAAAAAAAAAAAAAZpU7SeBy8KmlmaVO0ngcvCppYAAAAAAAAAAACtWgZkh79vQ4spWrQMyQ9+3ocAs/wAyRN+7oaWUrVn+ZIm/d0NLKAAAAAAAAAAAAzT57/feuaWZp89/vvXA0sAAAAAAAAAAAABD1v0cnNjcSELZx4uf2s6xNVv0cnNjcSELZx4uf2s6wFyAAAAAAAAAAAAAUC0PO0vuExOLpRGaZLcMwoUu0PO0vuExOLpRGaZLcMwoB1gAAAAAAAAAAclL5pndw/Cp1nJS+aZ3cPwqBS7PM7TG4XE0v5QLPM7TG4XE0v4AAAAAAAAAAACm2j+LkNr+qXIpto/i5Da/qgTVUNHJPY7EpMEPVDRyT2OxKTAAAAAAAAAAAADNKnaTwOXhU0szSp2k8Dl4VA0sAAAAAAAAAAAABWrQMyQ9+3ocLP8AMkTfu6Gi0DMkPft6HCz/ADJE37uhoFlAAAAAAAAAAAAAZpXHSePyMKGlmaVx0nj8jChpYAAAAAAAAAAACHrfo5ObG4kJgh636OTmxuJAIWzjxc/tZ1i5FNs48XP7WdYuQAAAAAAAAAAACgWh52l9wmJxfygWh52l9wmJwF0ojNMluGYUOs5KIzTJbhmFDrAAAAAAAAAAADkpfNM7uH4VKXZ5naY3C4ml0pfNM7uH4VKXZ5naY3C4mgX8AAAAAAAAAAAABTbR/FyG1/VJqqGjknsdiUhbR/FyG1/VJqqGjknsdiUCYAAAAAAAAAAAAAZp89/vvXNLM0+e/wB965pYAAAAAAAAAAACtWgZkh79vQ4spWrQMyQ9+3ocAs/zJE37uhpZStWf5kib93Q0soAAAAAAAAAAADNK46Tx+RhQ0szSuOk8fkYUA0sAAAAAAAAAAAABD1v0cnNjcSELZx4uf2s6xNVv0cnNjcSELZx4uf2s6wFyAAAAAAAAAAAAAUC0PO0vuExOLpRGaZLcMwoUu0PO0vuExOLpRGaZLcMwoB1gAAAAAAAAAAAAM0qdpPA5eFTSzNKnaTwOXhU0sAAAAAAAAAAABTbR/FyG1/VLkU20fxchtf1QJqqGjknsdiUmCHqho5J7HYlJgAAAAAAAAAAABmnz3++9c0szT57/AH3rgaWAAAAAAAAAAAAArVoGZIe/b0OFn+ZIm/d0NFoGZIe/b0OFn+ZIm/d0NAsoAAAAAAAAAAAADNK46Tx+RhQ0szSuOk8fkYUNLAAAAAAAAAAAAclL5pndw/Cp1nJS+aZ3cPwqBS7PM7TG4XE0v5QLPM7TG4XE0v4AAAAAAAAAAACgWh52l9wmJxfygWh52l9wmJwF0ojNMluGYUOs5KIzTJbhmFDrAAAAAAAAAAAAZpU7SeBy8KmlmaVO0ngcvCoGlgAAAAAAAAAAAAKbaP4uQ2v6pNVQ0ck9jsSkLaP4uQ2v6pNVQ0ck9jsSgTAAAAAAAAAAAAADNPnv9965pZmnz3++9c0sAAAAAAAAAAABD1v0cnNjcSEwQ9b9HJzY3EgELZx4uf2s6xcim2ceLn9rOsXIAAAAAAAAAAABmlcdJ4/IwoaWZpXHSePyMKAaWAAAAAAAAAAAAA5KXzTO7h+FSl2eZ2mNwuJpdKXzTO7h+FSl2eZ2mNwuJoF/AAAAAYN3Z3yTSf2tB/TijuMfkmnPtaN+nCHdnfJNJ/a0H9OKO4x+Sac+1o36cIDeQAAAAAAAAAAAAAAAAAAAAAAAAAAAAAAAAAAAAAAAAAAAAAAAAAAAAAAAAAAAAAAAAAAAAAAAAAAAAArdpfycVq+yZv8ARcWQrdpfycVq+yZv9FwHlXuJ/lHpr7Jd+tCPZx4x7if5R6a+yXfrQj2cAAAArVoGZIe/b0OLKVq0DMkPft6HALP8yRN+7oaWUrVn+ZIm/d0NLKAAAAAAAAAAAAzSuOk8fkYUNLM0rjpPH5GFANLAAAAAAAAAAAAAclL5pndw/CpS7PM7TG4XE0ulL5pndw/CpS7PM7TG4XE0C/gAAAAAAAAAAAAKBaHnaX3CYnF0ojNMluGYUKXaHnaX3CYnF0ojNMluGYUA6wAAAAAAAAAAAAGaVO0ngcvCppZmlTtJ4HLwqaWAAAAAAAAAAAApto/i5Da/qlyKbaP4uQ2v6oE1VDRyT2OxKTBD1Q0ck9jsSkwAAAAAAAAAAAAzT57/AH3rmlmafPf771wNLAAAAAAAAAAAAAQ9b9HJzY3EhC2ceLn9rOsTVb9HJzY3EhC2ceLn9rOsBcgAAAAAAAAAAAAGaVx0nj8jChpZmlcdJ4/IwoaWAAAAAAAAAAAA5KXzTO7h+FTrOSl80zu4fhUCl2eZ2mNwuJpfygWeZ2mNwuJpfwAAAAAAAAAAAFAtDztL7hMTi/lAtDztL7hMTgLpRGaZLcMwodZyURmmS3DMKHWAAAAAAAAAAAAzSp2k8Dl4VNLM0qdpPA5eFQNLAAAAAAAAAAAAAVq0DMkPft6HCz/MkTfu6Gi0DMkPft6HCz/MkTfu6GgWUAAAAAAAAAAAABmnz3++9c0szT57/feuaWAAAAAAAAAAAAh636OTmxuJCYIet+jk5sbiQCFs48XP7WdYuRTbOPFz+1nWLkAAAAAAAAAAAAzSuOk8fkYUNLM0rjpPH5GFANLAAAAAAAAAAAAAclL5pndw/CpS7PM7TG4XE0ulL5pndw/CpS7PM7TG4XE0C/gAAAAAAAAAAAAKbaP4uQ2v6pNVQ0ck9jsSkLaP4uQ2v6pNVQ0ck9jsSgTAAAAAAAAAAAAADNKnaTwOXhU0szSp2k8Dl4VNLAAAAAAAAAAAAVq0DMkPft6HFlK1aBmSHv29DgFn+ZIm/d0NLKVqz/MkTfu6GllAAAAAAAAAAAAZp89/vvXNLM0+e/33rgaWAAAAAAAAAAAAAh636OTmxuJCFs48XP7WdYmq36OTmxuJCFs48XP7WdYC5AAAAAAAAAAAAAKBaHnaX3CYnF0ojNMluGYUKXaHnaX3CYnF0ojNMluGYUA6wAAAAAAAAAAOSl80zu4fhU6zkpfNM7uH4VApdnmdpjcLiaX8oFnmdpjcLiaX8AAAAAAAAAAABTbR/FyG1/VLkU20fxchtf1QJqqGjknsdiUmCHqho5J7HYlJgAAAAAAAAAAABmlTtJ4HLwqaWZpU7SeBy8KgaWAAAAAAAAAAAAArVoGZIe/b0OFn+ZIm/d0NFoGZIe/b0OFn+ZIm/d0NAsoAAAAAAAAAAAADNK46Tx+RhQ0szSuOk8fkYUNLAAAAAAAAAAAAQ9b9HJzY3EhMEPW/Ryc2NxIBC2ceLn9rOsXIptnHi5/azrFyAAAAAAAAAAAAUC0PO0vuExOL+UC0PO0vuExOAulEZpktwzCh1nJRGaZLcMwodYAAAAAAAAAAAclL5pndw/CpS7PM7TG4XE0ulL5pndw/CpS7PM7TG4XE0C/gAAAAAAAAAAAAKbaP4uQ2v6pNVQ0ck9jsSkLaP4uQ2v6pNVQ0ck9jsSgTAAAAAAAAAAAAADNPnv8AfeuaWZp89/vvXNLAAAAAAAAAAAAVq0DMkPft6HFlK1aBmSHv29DgFn+ZIm/d0NLKVqz/ADJE37uhpZQAAAAAAAAAAAGaVx0nj8jChpZmlcdJ4/IwoBpYAAAAAAAAAAAACHrfo5ObG4kIWzjxc/tZ1iarfo5ObG4kIWzjxc/tZ1gLkAAAAAAAAAAAAAoFoedpfcJicXSiM0yW4ZhQpdoedpfcJicXSiM0yW4ZhQDrAAAAAAAAAAAAAZpU7SeBy8KmlmaVO0ngcvCppYAAAAAAAAAAACm2j+LkNr+qXIpto/i5Da/qgTVUNHJPY7EpMEPVDRyT2OxKTAAAAAAAAAAAADNPnv8AfeuaWZp89/vvXA0sAAAAAAAAAAAABWrQMyQ9+3ocLP8AMkTfu6Gi0DMkPft6HCz/ADJE37uhoFlAAAAAAAAAAAAAZpXHSePyMKGlmaVx0nj8jChpYAAAAAAAAAAADkpfNM7uH4VOs5KXzTO7h+FQKXZ5naY3C4ml/KBZ5naY3C4ml/AAAAAAAAAAAAUC0PO0vuExOL+UC0PO0vuExOAulEZpktwzCh1nJRGaZLcMwodYAAAAAAAAAAADNKnaTwOXhU0szSp2k8Dl4VA0sAAAAAAAAAAAABTbR/FyG1/VJqqGjknsdiUhbR/FyG1/VJqqGjknsdiUCYAAAAAAAAAAAAAZp89/vvXNLM0+e/33rmlgAAAAAAAAAAAIet+jk5sbiQmCHrfo5ObG4kAhbOPFz+1nWLkU2zjxc/tZ1i5AAAAAAAAAAAAM0rjpPH5GFDSzNK46Tx+RhQDSwAAAAAAAAAAAAHJS+aZ3cPwqUuzzO0xuFxNLpS+aZ3cPwqUuzzO0xuFxNAv4AAAADBu7O+SaT+1oP6cUdxj8k059rRv04Q7s75JpP7Wg/pxR3GPyTTn2tG/ThAbyAAAAAAAAAAAAAAAAAAAAAAAAAAAAAAAAAAAAAAAAAAAAAAAAAAAAAAAAAAAAAAAAAAAAAAAAAAAAAFbtL+TitX2TN/ouLIVu0v5OK1fZM3+i4Dyr3E/yj019ku/WhHs48Y9xP8o9NfZLv1oR7OAAAAVq0DMkPft6HFlK1aBmSHv29DgFn+ZIm/d0NLKVqz/MkTfu6GllAAAAAAAAAAAAZpXHSePyMKGlmaVx0nj8jCgGlgAAAAAAAAAAAAOSl80zu4fhUpdnmdpjcLiaXSl80zu4fhUpdnmdpjcLiaBfwAAAAAAAAAAAAFAtDztL7hMTi6URmmS3DMKFLtDztL7hMTi6URmmS3DMKAdYAAAAAAAAAAAADNKnaTwOXhU0szSp2k8Dl4VNLAAAAAAAAAAAAU20fxchtf1S5FNtH8XIbX9UCaqho5J7HYlJgh6oaOSex2JSYAAAAAAAAAAAAZp89/vvXNLM0+e/33rgaWAAAAAAAAAAAAAh636OTmxuJCFs48XP7WdYmq36OTmxuJCFs48XP7WdYC5AAAAAAAAAAAAAM0rjpPH5GFDSzNK46Tx+RhQ0sAAAAAAAAAAAByUvmmd3D8KnWclL5pndw/CoFLs8ztMbhcTS/lAs8ztMbhcTS/gAAAAAAAAAAAKBaHnaX3CYnF/KBaHnaX3CYnAXSiM0yW4ZhQ6zkojNMluGYUOsAAAAAAAAAAABmlTtJ4HLwqaWZpU7SeBy8KgaWAAAAAAAAAAAAArVoGZIe/b0OFn+ZIm/d0NFoGZIe/b0OFn+ZIm/d0NAsoAAAAAAAAAAAADNPnv9965pZmnz3++9c0sAAAAAAAAAAABD1v0cnNjcSEwQ9b9HJzY3EgELZx4uf2s6xcim2ceLn9rOsXIAAAAAAAAAAABmlcdJ4/IwoaWZpXHSePyMKAaWAAAAAAAAAAAAA5KXzTO7h+FSl2eZ2mNwuJpdKXzTO7h+FSl2eZ2mNwuJoF/AAAAAAAAAAAAAU20fxchtf1Saqho5J7HYlIW0fxchtf1Saqho5J7HYlAmAAAAAAAAAAAAAGaVO0ngcvCppZmlTtJ4HLwqaWAAAAAAAAAAAArVoGZIe/b0OLKVq0DMkPft6HALP8yRN+7oaWUrVn+ZIm/d0NLKAAAAAAAAAAAAzT57/feuaWZp89/vvXA0sAAAAAAAAAAAABD1v0cnNjcSELZx4uf2s6xNVv0cnNjcSELZx4uf2s6wFyAAAAAAAAAAAAAUC0PO0vuExOLpRGaZLcMwoUu0PO0vuExOLpRGaZLcMwoB1gAAAAAAAAAAclL5pndw/Cp1nJS+aZ3cPwqBS7PM7TG4XE0v5QLPM7TG4XE0v4AAAAAAAAAAACm2j+LkNr+qXIpto/i5Da/qgTVUNHJPY7EpMEPVDRyT2OxKTAAAAAAAAAAAADNKnaTwOXhU0szSp2k8Dl4VA0sAAAAAAAAAAAABWrQMyQ9+3ocLP8yRN+7oaLQMyQ9+3ocLP8yRN+7oaBZQAAAAAAAAAAAAGaVx0nj8jChpZmlcdJ4/IwoaWAAAAAAAAAAAAh636OTmxuJCYIet+jk5sbiQCFs48XP7WdYuRTbOPFz+1nWLkAAAAAAAAAAAAoFoedpfcJicX8oFoedpfcJicBdKIzTJbhmFDrOSiM0yW4ZhQ6wAAAAAAAAAAA5KXzTO7h+FSl2eZ2mNwuJpdKXzTO7h+FSl2eZ2mNwuJoF/AAAAAAAAAAAAAU20fxchtf1Saqho5J7HYlIW0fxchtf1Saqho5J7HYlAmAAAAAAAAAAAAAGafPf771zSzNPnv9965pYAAAAAAAAAAACtWgZkh79vQ4spWrQMyQ9+3ocAs/zJE37uhpZStWf5kib93Q0soAAAAAAAAAAADNK46Tx+RhQ0szSuOk8fkYUA0sAAAAAAAAAAAABD1v0cnNjcSELZx4uf2s6xNVv0cnNjcSELZx4uf2s6wFyAAAAAAAAAAAAAUC0PO0vuExOLpRGaZLcMwoUu0PO0vuExOLpRGaZLcMwoB1gAAAAAAAAAAAAM0qdpPA5eFTSzNKnaTwOXhU0sAAAAAAAAAAABTbR/FyG1/VLkU20fxchtf1QJqqGjknsdiUmCHqho5J7HYlJgAAAAAAAAAAABmnz3++9c0szT57/feuBpYAAAAAAAAAAAACtWgZkh79vQ4Wf5kib93Q0WgZkh79vQ4Wf5kib93Q0CygAAAAAAAAAAAAM0rjpPH5GFDSzNK46Tx+RhQ0sAAAAAAAAAAAByUvmmd3D8KnWclL5pndw/CoFLs8ztMbhcTS/lAs8ztMbhcTS/gAAAAAAAAAAAKBaHnaX3CYnF/KBaHnaX3CYnAXSiM0yW4ZhQ6zkojNMluGYUOsAAAAAAAAAAABmlTtJ4HLwqaWZpU7SeBy8KgaWAAAAAAAAAAAAApto/i5Da/qk1VDRyT2OxKQto/i5Da/qk1VDRyT2OxKBMAAAAAAAAAAAAAM0+e/33rmlmafPf771zSwAAAAAAAAAAAEPW/Ryc2NxITBD1v0cnNjcSAQtnHi5/azrFyKbZx4uf2s6xcgAAAAAAAAAAAGaVx0nj8jChpZmlcdJ4/IwoBpYAAAAAAAAAAAADkpfNM7uH4VKXZ5naY3C4ml0pfNM7uH4VKXZ5naY3C4mgX8AAAABg3dnfJNJ/a0H9OKO4x+Sac+1o36cId2d8k0n9rQf04o7jH5Jpz7WjfpwgN5AAAAAAAAAAAAAAAAAAAAAAAAAAAAAAAAAAAAAAAAAAAAAAAAAAAAAAAAAAAAAAAAAAAAAAAAAAAAACt2l/JxWr7Jm/0XFkK3aX8nFavsmb/RcB5V7if5R6a+yXfrQj2ceMe4n+Uemvsl360I9nAAAAK1aBmSHv29DiylatAzJD37ehwCz/ADJE37uhpZStWf5kib93Q0soAAAAAAAAAAADNK46Tx+RhQ0szSuOk8fkYUA0sAAAAAAAAAAAAByUvmmd3D8KlLs8ztMbhcTS6Uvmmd3D8KlLs8ztMbhcTQL+AAAAAAAAAAAAAoFoedpfcJicXSiM0yW4ZhQpdoedpfcJicXSiM0yW4ZhQDrAAAAAAAAAAAAAZpU7SeBy8KmlmaVO0ngcvCppYAAAAAAAAAAACm2j+LkNr+qXIpto/i5Da/qgTVUNHJPY7EpMEPVDRyT2OxKTAAAAAAAAAAAADNPnv9965pZmnz3++9cDSwAAAAAAAAAAAAEPW/Ryc2NxIQtnHi5/azrE1W/Ryc2NxIQtnHi5/azrAXIAAAAAAAAAAAABmlcdJ4/IwoaWZpXHSePyMKGlgAAAAAAAAAAAOSl80zu4fhU6zkpfNM7uH4VApdnmdpjcLiaX8oFnmdpjcLiaX8AAAAAAAAAAABQLQ87S+4TE4v5QLQ87S+4TE4C6URmmS3DMKHWclEZpktwzCh1gAAAAAAAAAAAM0qdpPA5eFTSzNKnaTwOXhUDSwAAAAAAAAAAAAFatAzJD37ehws/zJE37uhotAzJD37ehws/zJE37uhoFlAAAAAAAAAAAAAZp89/vvXNLM0+e/wB965pYAAAAAAAAAAACHrfo5ObG4kJgh636OTmxuJAIWzjxc/tZ1i5FNs48XP7WdYuQAAAAAAAAAAADNK46Tx+RhQ0szSuOk8fkYUA0sAAAAAAAAAAAAByUvmmd3D8KlLs8ztMbhcTS6Uvmmd3D8KlLs8ztMbhcTQL+AAAAAAAAAAAAApto/i5Da/qk1VDRyT2OxKQto/i5Da/qk1VDRyT2OxKBMAAAAAAAAAAAAAM0qdpPA5eFTSzNKnaTwOXhU0sAAAAAAAAAAABWrQMyQ9+3ocWUrVoGZIe/b0OAWf5kib93Q0spWrP8yRN+7oaWUAAAAAAAAAAABmnz3++9c0szT57/AH3rgaWAAAAAAAAAAAAAh636OTmxuJCFs48XP7WdYmq36OTmxuJCFs48XP7WdYC5AAAAAAAAAAAAAKBaHnaX3CYnF0ojNMluGYUKXaHnaX3CYnF0ojNMluGYUA6wAAAAAAAAAAOSl80zu4fhU6zkpfNM7uH4VApdnmdpjcLiaX8oFnmdpjcLiaX8AAAAAAAAAAABTbR/FyG1/VLkU20fxchtf1QJqqGjknsdiUmCHqho5J7HYlJgAAAAAAAAAAABmlTtJ4HLwqaWZpU7SeBy8KgaWAAAAAAAAAclK0jLUVIxJyeiLDl4d3CcjVddetycScfhU9ppmqYppjWZHWCqf7Qat68/mH9h+a2i1eRVT3RGX095cbHseR2c8Jas52NTOk3Kde+HVaBmSHv29DhZ/mSJv3dDSs1urtQ1JUWyDKRYzoiRUdcsJU4rl8+0VRrtQ1G0W+DNxYzYixVdckJV4rk82wex5HZzwl5vDF7WnjDSwU//AGi1e1iPzLj9f9oNW9efzD+wex5HZzwk9vxZ/wD608YWsHJRdIylKybZqj47Y8ByqiObenGnkVF40XadZr1UzTPJqjSW2AA8AAAAABmlcdJ4/IwoaWZpXHSePyMKGlgAAAAAAAAAAAIet+jk5sbiQmCHrfo5ObG4kAhbOPFz+1nWLkU2zjxc/tZ1i5AAAAAAAAAAAAKBaHnaX3CYnF/KBaHnaX3CYnAXSiM0yW4ZhQ6zkojNMluGYUOsAAAAAAAAAAAOSl80zu4fhUpdnmdpjcLiaXSl80zu4fhUpdnmdpjcLiaBfwAAAAAAAAAAAAFNtH8XIbX9UmqoaOSex2JSFtH8XIbX9UmqoaOSex2JQJgAAAAAAAAAAAABmnz3++9c0szT57/feuaWAAAAAAAAAAAArVoGZIe/b0OLKVq0DMkPft6HALP8yRN+7oaWUrVn+ZIm/d0NLKAAAAAAAAAAAAzSuOk8fkYUNLM0rjpPH5GFANLAAAAAAAAAAAAAQ9b9HJzY3EhC2ceLn9rOsTVb9HJzY3EhC2ceLn9rOsBcgAAAAAAAAAAAAFAtDztL7hMTi6URmmS3DMKFLtDztL7hMTi6URmmS3DMKAdYAAAAAAAAAAAADNKnaTwOXhU0szSp2k8Dl4VNLAAAAAAAAAAAAU20fxchtf1S5FNtH8XIbX9UCaqho5J7HYlJgh6oaOSex2JSYAAAAAAAAAAAAZp89/vvXNLM0+e/33rgaWAAAAAAAAAAAAArVoGZIe/b0OFn+ZIm/d0NFoGZIe/b0OFn+ZIm/d0NAsoAAAAAAAAAAAADNK46Tx+RhQ0szSuOk8fkYUNLAAAAAAAAAAAAclL5pndw/Cp1nJS+aZ3cPwqBS7PM7TG4XE0v5QLPM7TG4XE0v4AAAAAAAAAAACgWh52l9wmJxfygWh52l9wmJwF0ojNMluGYUOs5KIzTJbhmFDrAAAAAAAAAAAAZpU7SeBy8KmlmaVO0ngcvCoGlgAAAAAAAAAAAAKbaP4uQ2v6pNVQ0ck9jsSkLaP4uQ2v6pNVQ0ck9jsSgTAAAAAAAAAAAAADNPnv9965pZmnz3++9c0sAAAAAAAAAAABD1v0cnNjcSEwQ9b9HJzY3EgELZx4uf2s6xcim2ceLn9rOsXIAAAAAAAADPa/1ypKr9NQ5SRhyroToDYirFYqrernJ5FTzFZW02nFRUSHIp6UhO/cabTVVqIpqabM0jLLFjNYkNHJEc3iRVXwIvpUjls9q4qKiST09KR39pdWMrBpt003LetUdPNHmp9oY2deuRONcimNPrPlLP/8AaVT/AJ5TmvaQtI1npGfnXTUd0Lvrrr+Cy5OJLv8Asat/s6q9q8fnnFKrHVmjpGnIstLsiNgt4NyK+/woimT2zZ3Z+EebQ9g2t20cZ8n4f7Sqf88pzXtP9ZaXTzVvVJN3oWEv/ZS9/wCzqr2rx+ecf0yzurrVvWViu9Cxnf8AZR7Zs7s/CPM9g2t20cZ8lLlLUKWbMMWZlpOJBvThtY1zXKnluXheH+xsRWZWotXpaYZGhyCOexUc3hxXuS/Yq3L/AHLMaGdexrvJ9np5OnSu8G1ftWYpyKuVV9QAGg3AAAAAByUvmmd3D8KlLs8ztMbhcTS6Uvmmd3D8KlLs8ztMbhcTQL+AAAAAwbuzvkmk/taD+nFHcY/JNOfa0b9OEO7O+SaT+1oP6cUdxj8k059rRv04QG8gAAAAAAAAAAAAAAAAAAAAAAAAAAAAAAAAAAAAAAAAAAAAAAAAAAAAAAAAAAAAAAAAAAAAAAAAAAAABW7S/k4rV9kzf6LiyFbtL+TitX2TN/ouA8q9xP8AKPTX2S79aEezjxj3E/yj019ku/WhHs4AqoiXqqInpP477D/8xn4oV20eXjTVT52FLQokaK5YdzIbVc5fjt8iGKLQdLX5rn/+nf2FphbOoybc3Kq+Tz6af9lXbRzqsOiKqaOVrP8A39JeinTcs1VR0xBRU8ivQrNfpuXdQkNGzEFV783wPTzOMYdRFJNVUdR84ip5Fgu7D8o0hOQGcKNKTENt9174aol/4G1ua32vh/lU+8N3sJ4z/a2yoM3LtoSIjpiCi9+d4Xp5mll92yuswOcQ83QZCcjs4UGUmIjb7r2Q1VL/AMD9PeqkNQm+Zd2Dc1vtfD/J7w3ewnjP9r0j36H/AOYz1kP7TjS9Dzf7x0t9Fz3/AE7+w1KyOQpORkJ9KRgx4EB72LBhxkVq33LwlRq8aX/F4/LcYMrZlFi1NyLkTp+n/ZWWztpV5k1RVb5On/fpC/AAqFqAAAAABmlcdJ4/IwoaWZpXHSePyMKAaWAAAAAAAAAAAAA5KXzTO7h+FSl2eZ2mNwuJpdKXzTO7h+FSl2eZ2mNwuJoF/AAAAAAAAAAAAAUC0PO0vuExOLpRGaZLcMwoUu0PO0vuExOLpRGaZLcMwoB1gAAAAAAAAAAAAM0qdpPA5eFTSzNKnaTwOXhU0sAAAAAAAAAAABTbR/FyG1/VLkU20fxchtf1QJqqGjknsdiUmCHqho5J7HYlJgAAAAAAAAAAABmnz3++9c0szT57/feuBpYAAAAAAAAAAAACHrfo5ObG4kIWzjxc/tZ1iarfo5ObG4kIWzjxc/tZ1gLkAAAAAAAAAAAAAzSuOk8fkYUNLM0rjpPH5GFDSwAAAAAAAAAAAHJS+aZ3cPwqdZyUvmmd3D8KgUuzzO0xuFxNL+UCzzO0xuFxNL+AAAAAAAAAAAAoFoedpfcJicX8oFoedpfcJicBdKIzTJbhmFDrOSiM0yW4ZhQ6wAAAAAAAAAAAGaVO0ngcvCppZmlTtJ4HLwqBpYAAAAAAAAAAAACtWgZkh79vQ4Wf5kib93Q0WgZkh79vQ4Wf5kib93Q0CygAAAAAAAAAAAAM0+e/33rmlmafPf771zSwAAAAAAAAAAAEPW/Ryc2NxITBD1v0cnNjcSAQtnHi5/azrFyKbZx4uf2s6xcgAAAAAAAAAAAGaVx0nj8jChpZmlcdJ4/IwoBpYAAAAAAAAAAAADkpfNM7uH4VKXZ5naY3C4ml0pfNM7uH4VKXZ5naY3C4mgX8AAAAAAAAAAAABTbR/FyG1/VJqqGjknsdiUhbR/FyG1/VJqqGjknsdiUCYAAAAAAAAAAAAAZpU7SeBy8KmlmaVO0ngcvCppYAAAAAAAAAAACtWgZkh79vQ4spWrQMyQ9+3ocAs/zJE37uhpZStWf5kib93Q0soAAAAAAAAAAADNPnv9965pZmnz3++9cDSwAAAAAAAAAAAAEPW/Ryc2NxIQtnHi5/azrE1W/Ryc2NxIQtnHi5/azrAXIAAAAAAAAAAAABQLQ87S+4TE4ulEZpktwzChS7Q87S+4TE4ulEZpktwzCgHWAAAAAAAAAAByUvmmd3D8KnWclL5pndw/CoFLs8ztMbhcTS/lAs8ztMbhcTS/gAAAAAAAAAAAKbaP4uQ2v6pcim2j+LkNr+qBNVQ0ck9jsSkwQ9UNHJPY7EpMAAAAAAAAAAAAM0qdpPA5eFTSzNKnaTwOXhUDSwAAAAAAACErnRUemquzMhKOhtjRVYrViKqN4nIq+BF8xNgnbuTariunpidRi62Y05f42Q5x37T81s1p5FVP8Awi+nvvsNsBZ75yftwU1ewcSuqa5idZ+7BqWqPTFFyyR5lJdWK5GfEiXrfx+j0Ciaj0xSksseWSXRiOVnx4ly38Xo9JqloGZIe/b0OFn+ZIm/d0NPN85P24Ie72H9J4s4/wBmtP8AmlOd9h+n+zGnP/NkOcd+02gHu+cn7cHsej+HE66TxV6otARau0KspMRmRY0SKsV6sv4KKqIlyX+HiahYQCtu3ar1c3K+mV30AAMYAAAAAM0rjpPH5GFDSzNK46Tx+RhQ0sAAAAAAAAAAABD1v0cnNjcSEwQ9b9HJzY3EgELZx4uf2s6xcim2ceLn9rOsXIAAAAAAAAAAABQLQ87S+4TE4v5QLQ87S+4TE4C6URmmS3DMKHWclEZpktwzCh1gAAAAAAAAAAByUvmmd3D8KlLs8ztMbhcTS6Uvmmd3D8KlLs8ztMbhcTQL+AAAAAAAAAAAAApto/i5Da/qk1VDRyT2OxKQto/i5Da/qk1VDRyT2OxKBMAAAAAAAAAAAAAM0+e/33rmlmafPf771zSwAAAAAAAAAAAFatAzJD37ehxZStWgZkh79vQ4BZ/mSJv3dDSylas/zJE37uhpZQAAAAAAAAAAAGaVx0nj8jChpZmlcdJ4/IwoBpYAAAAAAAAAAAACHrfo5ObG4kIWzjxc/tZ1iarfo5ObG4kIWzjxc/tZ1gLkAAAAAAAAAAAAAoFoedpfcJicXSiM0yW4ZhQpdoedpfcJicXSiM0yW4ZhQDrAAAAAAAAAAAAAZpU7SeBy8KmlmaVO0ngcvCppYAAAAAAAAAAACm2j+LkNr+qXIpto/i5Da/qgTVUNHJPY7EpMEPVDRyT2OxKTAAAAAAAAAAAADNPnv9965pZmnz3++9cDSwAAAAAAAAAAAAFatAzJD37ehws/zJE37uhotAzJD37ehws/zJE37uhoFlAAAAAAAAAAAAAZpXHSePyMKGlmaVx0nj8jChpYAAAAAAAAAAADkpfNM7uH4VOs5KXzTO7h+FQKXZ5naY3C4ml/KBZ5naY3C4ml/AAAAAAAAAAAAUC0PO0vuExOL+UC0PO0vuExOAulEZpktwzCh1nJRGaZLcMwodYAAAAAAAAAAADNKnaTwOXhU0szSp2k8Dl4VA0sAAAAAAAAAAAABTbR/FyG1/VJqqGjknsdiUhbR/FyG1/VJqqGjknsdiUCYAAAAAAAAAAAAAZp89/vvXNLM0+e/wB965pYAAAAAAAAAAACHrfo5ObG4kJgh636OTmxuJAIWzjxc/tZ1i5FNs48XP7WdYuQAAAAAAAAAAADNK46Tx+RhQ0szSuOk8fkYUA0sAAAAAAAAAAAAByUvmmd3D8KlLs8ztMbhcTS6Uvmmd3D8KlLs8ztMbhcTQL+AAAAAwbuzvkmk/taD+nFHcY/JNOfa0b9OEO7O+SaT+1oP6cUdxj8k059rRv04QG8gAAAAAAAAAAAAAAAAAAAAAAAAAAAAAAAAAAAAAAAAAAAAAAAAAAAAAAAAAAAAAAAAAAAAAAAAAAAABW7S/k4rV9kzf6LiyFbtL+TitX2TN/ouA8q9xP8o9NfZLv1oR7OPGPcT/KPTX2S79aEezgAAAFatAzJD37ehxZStWgZkh79vQ4BZ/mSJv3dDSylas/zJE37uhpZQAAAAAAAAAAAGaVx0nj8jChpZmlcdJ4/IwoBpYAAAAAAAAAAAADkpfNM7uH4VKXZ5naY3C4ml0pfNM7uH4VKXZ5naY3C4mgX8AAAAAAAAAAAABQLQ87S+4TE4ulEZpktwzChS7Q87S+4TE4ulEZpktwzCgHWAAAAAAAAAAAAAzSp2k8Dl4VNLM0qdpPA5eFTSwAAAAAAAAAAAFNtH8XIbX9UuRTbR/FyG1/VAmqoaOSex2JSYIeqGjknsdiUmAAAAAAAAAAAAGafPf771zSzNPnv9964GlgAAAAAAAAAAAAIet+jk5sbiQhbOPFz+1nWJqt+jk5sbiQhbOPFz+1nWAuQAAAAAAAAAAAADNK46Tx+RhQ0szSuOk8fkYUNLAAAAAAAAAAAAclL5pndw/Cp1nJS+aZ3cPwqBS7PM7TG4XE0v5QLPM7TG4XE0v4AAAAAAAAAAACgWh52l9wmJxfygWh52l9wmJwF0ojNMluGYUOs5KIzTJbhmFDrAAAAAAAAAAAAZpU7SeBy8KmlmaVO0ngcvCoGlgAAAAAAAAAAAAK1aBmSHv29DhZ/mSJv3dDRaBmSHv29DhZ/mSJv3dDQLKAAAAAAAAAAAAAzT57/AH3rmlmafPf771zSwAAAAAAAAP4jRYcCC+LGe2HCYiuc9y3I1E8KqpFrWag0/wD0vIc+3tP2rHLxZugKSl5dnDjRZeIxjb0S9VaqInGYqtRayX5sfzrP3FlhYli/RNV25yZju/do7QyLuPb5dmjlTr0c/wCzYXVroFqqi0tJ3+iIikTWis1CzFBTUKBSUtEiORtzWuvVfjIZg6pVYmqqLRca/wBDmr/3PwmqqU5KS748xR0ZkJn9Tlu4vJ5zc3bidt4wpt8Z/wDDzwqaBUOn6Kk2TqTU/Ag8JWcHhuuv8Ja8rKA+lpT1zD5CrtLUgj1k5GLFRl3CuuS6/bsOvIysP0XH/FvaN24nbeMG+M/+HnhU2nKag/peR59vaSEnOS09B79JzEGYhX3cOE9HJf5r0MKyGrH9GP5xn7jRbL6vUjQctPOpNiQnTDmcCFw0cqcHhXqt16cfCT8DBlYONatTXbu6z9ObnWWzs3IyZqi/b5Gn2n913ABULUAAAAADNK46Tx+RhQ0szSuOk8fkYUA0sAAAAAAAAAAAAByUvmmd3D8KlLs8ztMbhcTS6Uvmmd3D8KlLs8ztMbhcTQL+AAAAAAAAAAAAApto/i5Da/qk1VDRyT2OxKQto/i5Da/qk1VDRyT2OxKBMAAAAAAAAAAAAAM0qdpPA5eFTSzNKnaTwOXhU0sAAAAAAAAAAABWrQMyQ9+3ocWUrVoGZIe/b0OAWf5kib93Q0spWrP8yRN+7oaWUAAAAAAAAAAABmnz3++9c0szT57/AH3rgaWAAAAAAAAAAAAAh636OTmxuJCFs48XP7WdYmq36OTmxuJCFs48XP7WdYC5AAAAAAAAAAAAAKBaHnaX3CYnF0ojNMluGYUKXaHnaX3CYnF0ojNMluGYUA6wAAAAAAAAAAOSl80zu4fhU6zkpfNM7uH4VApdnmdpjcLiaX8oFnmdpjcLiaX8AAAAAAAAAAABTbR/FyG1/VLkU20fxchtf1QJqqGjknsdiUmCHqho5J7HYlJgAAAAAAAAAAABmlTtJ4HLwqaWZpU7SeBy8KgaWAAAAAAAAAAAAArVoGZIe/b0OFn+ZIm/d0NFoGZIe/b0OFn+ZIm/d0NAsoAAAAAAAAAAAADNK46Tx+RhQ0szSuOk8fkYUNLAAAAAAAAAAAAQ9b9HJzY3EhMEPW/Ryc2NxIBC2ceLn9rOsXIptnHi5/azrFyAAAAAAAAAAAAUC0PO0vuExOL+UC0PO0vuExOAulEZpktwzCh1nJRGaZLcMwodYAAAAAAAAAAAclL5pndw/CpS7PM7TG4XE0ulL5pndw/CpS7PM7TG4XE0C/gAAAAAAAAAAAAKbaP4uQ2v6pNVQ0ck9jsSkLaP4uQ2v6pNVQ0ck9jsSgTAAAAAAAAAAAAADNPnv9965pZmnz3++9c0sAAAAAAAAAAABWrQMyQ9+3ocWUrVoGZIe/b0OAWf5kib93Q0spWrP8yRN+7oaWUAAAAAAAAAAABmlcdJ4/IwoaWZpXHSePyMKAaWAAAAAAAAAAAAAh636OTmxuJCFs48XP7WdYmq36OTmxuJCFs48XP7WdYC5AAAAAAAAAAAAAKBaHnaX3CYnF0ojNMluGYUKXaHnaX3CYnF0ojNMluGYUA6wAAAAAAAAAAAAGaVO0ngcvCppZmlTtJ4HLwqaWAAAAAAAAAAAApto/i5Da/qlyKbaP4uQ2v6oE1VDRyT2OxKTBD1Q0ck9jsSkwAAAAAAAAAAAAzT57/feuaWZp89/vvXA0sAAAAAAAAAAAABWrQMyQ9+3ocLP8yRN+7oaLQMyQ9+3ocLP8yRN+7oaBZQAAAAAAAAAAAAGaVx0nj8jChpZmlcdJ4/IwoaWAAAAAAAAAAAA5KXzTO7h+FTrOSl80zu4fhUCl2eZ2mNwuJpfygWeZ2mNwuJpfwAAAAAAAAAAAFAtDztL7hMTi/lAtDztL7hMTgLpRGaZLcMwodZyURmmS3DMKHWAAAAAAAAAAAAzSp2k8Dl4VNLM0qdpPA5eFQNLAAAAAAAAAAAAAU20fxchtf1Saqho5J7HYlIW0fxchtf1Saqho5J7HYlAmAAAAAAAAAAAAAGafPf771zSzNPnv8AfeuaWAAAAAAAAAAAAh636OTmxuJCYIet+jk5sbiQCFs48XP7WdYuRTbOPFz+1nWLkAAAAAAAAAAAAzSuOk8fkYUNLM0rjpPH5GFANLAAAAAAAAAAAAAclL5pndw/CpS7PM7TG4XE0ulL5pndw/CpS7PM7TG4XE0C/gAAAAMG7s75JpP7Wg/pxR3GPyTTn2tG/ThDuzvkmk/taD+nFHcY/JNOfa0b9OEBvIAAAAAAAAAAAAAAAAAAAAAAAAAAAAAAAAAAAAAAAAAAAAAAAAAAAAAAAAAAAAAAAAAAAAAAAAAAAAAVu0v5OK1fZM3+i4shW7S/k4rV9kzf6LgPKvcT/KPTX2S79aEezjxj3E/yj019ku/WhHs4AAABWrQMyQ9+3ocWUrVoGZIe/b0OAWf5kib93Q0spWrP8yRN+7oaWUAAAAAAAAAAABmlcdJ4/IwoaWZpXHSePyMKAaWAAAAAAAAAAAAA5KXzTO7h+FSl2eZ2mNwuJpdKXzTO7h+FSl2eZ2mNwuJoF/AAAAAAAAAAAAAUC0PO0vuExOLpRGaZLcMwoUu0PO0vuExOLpRGaZLcMwoB1gAAAAAAAAAAAAM0qdpPA5eFTSzNKnaTwOXhU0sAAAAAAAAAAABTbR/FyG1/VLkU20fxchtf1QJqqGjknsdiUmCHqho5J7HYlJgAAAAAAAAAAABmnz3++9c0szT57/feuBpYAAAAAAAAAAAACHrfo5ObG4kIWzjxc/tZ1iarfo5ObG4kIWzjxc/tZ1gLkAAAAAAAAAAAAAzSuOk8fkYUNLM0rjpPH5GFDSwAAAAAAAAAAAHJS+aZ3cPwqdZyUvmmd3D8KgUuzzO0xuFxNL+UCzzO0xuFxNL+AAAAAAAAAAAAoFoedpfcJicX8oFoedpfcJicBdKIzTJbhmFDrOSiM0yW4ZhQ6wAAAAAAAAAAAGaVO0ngcvCppZmlTtJ4HLwqBpYAAAAAAAAAAAACtWgZkh79vQ4Wf5kib93Q0WgZkh79vQ4Wf5kib93Q0CygAAAAAAAAAAAAM0+e/wB965pZmnz3++9c0sAAAAAAAAAAABD1v0cnNjcSEwQ9b9HJzY3EgELZx4uf2s6xcim2ceLn9rOsXIAAAAAAAAAAABmlcdJ4/IwoaWZpXHSePyMKAaWAAAAAAAAAAAAA5KXzTO7h+FSl2eZ2mNwuJpdKXzTO7h+FSl2eZ2mNwuJoF/AAAAAAAAAAAAAU20fxchtf1Saqho5J7HYlIW0fxchtf1Saqho5J7HYlAmAAAAAAAAAAAAAGaVO0ngcvCppZmlTtJ4HLwqaWAAAAAAAAAAAArVoGZIe/b0OLKVq0DMkPft6HALP8yRN+7oaWUrVn+ZIm/d0NLKAAAAAAAAAAAAzT57/AH3rmlmafPf771wNLAAAAAAAAAAAAAQ9b9HJzY3EhC2ceLn9rOsTVb9HJzY3EhC2ceLn9rOsBcgAAAAAAAAAAAAFAtDztL7hMTi6URmmS3DMKFLtDztL7hMTi6URmmS3DMKAdYAAAAAAAAAAHJS+aZ3cPwqdZyUvmmd3D8KgUuzzO0xuFxNL+UCzzO0xuFxNL+AAAAAAAAAAAApto/i5Da/qlyKbaP4uQ2v6oE1VDRyT2OxKTBD1Q0ck9jsSkwAAAAAAAAAAAAzSp2k8Dl4VNLM0qdpPA5eFQNLAAAAAAAAAAAAAVq0DMkPft6HCz/MkTfu6Gi0DMkPft6HCz/MkTfu6GgWUAAAAAAAAAAAABmlcdJ4/IwoaWZpXHSePyMKGlgAAAAAAAAAAAIet+jk5sbiQmCHrfo5ObG4kAhbOPFz+1nWLkU2zjxc/tZ1i5AAAAAAAAAAAAKBaHnaX3CYnF/KBaHnaX3CYnAXSiM0yW4ZhQ6zkojNMluGYUOsAAAAAAAAAAAOSl80zu4fhUpdnmdpjcLiaXSl80zu4fhUpdnmdpjcLiaBfwAAAAAAAAAAAAFNtH8XIbX9UmqoaOSex2JSFtH8XIbX9UmqoaOSex2JQJgAAAAAAAAAAAABmnz3++9c0szT57/feuaWAAAAAAAAAAAArVoGZIe/b0OLKVq0DMkPft6HALP8AMkTfu6GllK1Z/mSJv3dDSygAAAAAAAAAAAM0rjpPH5GFDSzNK46Tx+RhQDSwAAAAAAAAAAAAEPW/Ryc2NxIQtnHi5/azrE1W/Ryc2NxIQtnHi5/azrAXIAAAAAAAAAAAABQLQ87S+4TE4ulEZpktwzChS7Q87S+4TE4ulEZpktwzCgHWAAAAAAAAAAAAAzSp2k8Dl4VNLM0qdpPA5eFTSwAAAAAAAAAAAFNtH8XIbX9UuRTbR/FyG1/VAmqoaOSex2JSYIeqGjknsdiUmAAAAAAAAAAAAGafPf771zSzNPnv9964GlgAAAAAAAAAAAAK1aBmSHv29DhZ/mSJv3dDRaBmSHv29DhZ/mSJv3dDQLKAAAAAAAAAZJaxSc/J1kgw5SdmoENZZrlbCiual/Cdx3IptYeLOVc9XE6Md65Fqia5/SNWtg83OpqlXJc6kp1U8yx39p/HvrSGvzfPO7S03FX144Oc95rXZzxaTXHSePyMKGlnmSJMx4sRXxY8V71/4nPVV/E/f31pDX5vnndo3FX144HvNa7OeL0oDzaymKTZfwKRnW3+G6O5P+52UZTtPJPwEk6QnosdXojIffXPR63+BWqty7BuKvrw2MXb9vJu02oomNXoYAFCvwAAAAAOSl80zu4fhU6zkpfNM7uH4VApdnmdpjcLiaX8oFnmdpjcLiaX8AAAAAAAAAAABQLQ87S+4TE4v5QLQ87S+4TE4C6URmmS3DMKHWclEZpktwzCh1gAAAAAAAAAAAM0qdpPA5eFTSzNKnaTwOXhUDSwAAAAAAAAAAAAFNtH8XIbX9UmqoaOSex2JSFtH8XIbX9UmqoaOSex2JQJgAAAAAAAAAAAABmnz3++9c0szT57/feuaWAAAAAAAAAAAAh636OTmxuJCYIet+jk5sbiQCFs48XP7WdYuRTbOPFz+1nWLkAAAAAAAAAAAAzSuOk8fkYUNLM0rjpPH5GFANLAAAAAAAAAAAAAclL5pndw/CpS7PM7TG4XE0ulL5pndw/CpS7PM7TG4XE0C/gAAAAMG7s75JpP7Wg/pxR3GPyTTn2tG/ThDuzvkmk/taD+nFHcY/JNOfa0b9OEBvIAAAAAAAAAAAAAAAAAAAAAAAAAAAAAAAAAAAAAAAAAAAAAAAAAAAAAAAAAAAAAAAAAAAAAAAAAAAAAVu0v5OK1fZM3+i4shW7S/k4rV9kzf6LgPKvcT/KPTX2S79aEezjxj3E/yj019ku/WhHs4AAABWrQMyQ9+3ocWUrVoGZIe/b0OAWf5kib93Q0spWrP8yRN+7oaWUAAAAAAAAAAABmlcdJ4/IwoaWZpXHSePyMKAaWAAAAAAAAAAAAA5KXzTO7h+FSl2eZ2mNwuJpdKXzTO7h+FSl2eZ2mNwuJoF/AAAAAAAAAAAAAUC0PO0vuExOLpRGaZLcMwoUu0PO0vuExOLpRGaZLcMwoB1gAAAAAAAAAAAAM0qdpPA5eFTSzNKnaTwOXhU0sAAAAAAAAAAABTbR/FyG1/VLkU20fxchtf1QJqqGjknsdiUmCHqho5J7HYlJgAAAAAAAAAAABmnz3++9c0szT57/feuBpYAAAAAAAAAAAACHrfo5ObG4kIWzjxc/tZ1iarfo5ObG4kIWzjxc/tZ1gLkAAAAAAAAAAAAAzSuOk8fkYUNLM0rjpPH5GFDSwAAAAAAAAAAAHJS+aZ3cPwqdZyUvmmd3D8KgUuzzO0xuFxNL+UCzzO0xuFxNL+AAAAAAAAAAAAoFoedpfcJicX8oFoedpfcJicBdKIzTJbhmFDrOSiM0yW4ZhQ6wAAAAAAAAAAAGaVO0ngcvCppZmlTtJ4HLwqBpYAAAAAAAAAAAACtWgZkh79vQ4Wf5kib93Q0WgZkh79vQ4Wf5kib93Q0CygAAAAAAAAAAAAM0+e/33rmlmafPf771zSwAAAAAAAAAAAEPW/Ryc2NxITBD1v0cnNjcSAQtnHi5/azrFyKbZx4uf2s6xcgAAAAAAAAAAAGaVx0nj8jChpZmlcdJ4/IwoBpYAAAAAAAAAAAADkpfNM7uH4VKXZ5naY3C4ml0pfNM7uH4VKXZ5naY3C4mgX8AAAAAAAAAAAABTbR/FyG1/VJqqGjknsdiUhbR/FyG1/VJqqGjknsdiUCYAAAAAAAAAAAAAZpU7SeBy8KmlmaVO0ngcvCppYAAAAAAAAAAACtWgZkh79vQ4spWrQMyQ9+3ocAs/zJE37uhpZStWf5kib93Q0soAAAAAAAAAAADNPnv9965pZmnz3++9cDSwAAAAAAAAAAAAEPW/Ryc2NxIQtnHi5/azrE1W/Ryc2NxIQtnHi5/azrAXIAAAAAAAAAAAABQLQ87S+4TE4ulEZpktwzChS7Q87S+4TE4ulEZpktwzCgHWAAAAAAAAAAByUvmmd3D8KnWclL5pndw/CoFLs8ztMbhcTS/lAs8ztMbhcTS/gAAAAAAAAAAAKbaP4uQ2v6pcim2j+LkNr+qBNVQ0ck9jsSkwQ9UNHJPY7EpMAAAAAAAAAAAAM0qdpPA5eFTSzNKnaTwOXhUDSwAAAAAAAAAAAAFatAzJD37ehws/zJE37uhotAzJD37ehws/zJE37uhoFlAAAAAAAAAAAAAZpXHSePyMKGlmaVx0nj8jChpYAAAAAAAAAAACHrfo5ObG4kJgh636OTmxuJAIWzjxc/tZ1i5FNs48XP7WdYuQAAAAAAAAAAACgWh52l9wmJxfygWh52l9wmJwF0ojNMluGYUOs5KIzTJbhmFDrAAAAAAAAAAADkpfNM7uH4VKXZ5naY3C4ml0pfNM7uH4VKXZ5naY3C4mgX8AAAAAAAAAAAABTbR/FyG1/VJqqGjknsdiUhbR/FyG1/VJqqGjknsdiUCYAAAAAAAAAAAAAZp89/vvXNLM0+e/33rmlgAAAAAAAAAAAK1aBmSHv29DiylatAzJD37ehwCz/MkTfu6GllK1Z/mSJv3dDSygAAAAAAAAAAAM0rjpPH5GFDSzNK46Tx+RhQDSwAAAAAAAAAAAAEPW/Ryc2NxIQtnHi5/azrE1W/Ryc2NxIQtnHi5/azrAXIAAAAAAAAAAAABQLQ87S+4TE4ulEZpktwzChS7Q87S+4TE4ulEZpktwzCgHWAAAAAAAAAAAAAzSp2k8Dl4VNLM0qdpPA5eFTSwAAAAAAAAAAAFNtH8XIbX9UuRTbR/FyG1/VAmqoaOSex2JSYIeqGjknsdiUmAAAAAAAAAAAAGafPf771zSzNPnv9964GlgAAAAAAAAAAAAK1aBmSHv29DhZ/mSJv3dDRaBmSHv29DhZ/mSJv3dDQLKAAAAAAAAf45jXf1NRdqH+gD83QILkudChqnmVqH8e4pXVoHNofuD3WTRl9b5aA2s0ZGwYaJ8TiRqf4UNJ9xSurQObQzuuOk8fkYUNLGsmj8mS0Bl/AgQm3+G5iIf21jGre1rU2If0BrIAA8AAAAAAOSl80zu4fhU6zkpfNM7uH4VApdnmdpjcLiaX8oFnmdpjcLiaX8AAAAAAAAAAABQLQ87S+4TE4v5QLQ87S+4TE4C6URmmS3DMKHWclEZpktwzCh1gAAAAAAAAAAAM0qdpPA5eFTSzNKnaTwOXhUDSwAAAAAAAAAAAAFNtH8XIbX9UmqoaOSex2JSFtH8XIbX9UmqoaOSex2JQJgAAAAAAAAAAAABmnz3++9c0szT57/feuaWAAAAAAAAAAAAh636OTmxuJCYIet+jk5sbiQCFs48XP7WdYuRTbOPFz+1nWLkAAAAAAAAAAAAzSuOk8fkYUNLM0rjpPH5GFANLAAAAAAAAAAAAAclL5pndw/CpS7PM7TG4XE0ulL5pndw/CpS7PM7TG4XE0C/gAAAAMG7s75JpP7Wg/pxR3GPyTTn2tG/ThDuzvkmk/taD+nFHcY/JNOfa0b9OEBvIAAAAAAAAAAAAAAAAAAAAAAAAAAAAAAAAAAAAAAAAAAAAAAAAAAAAAAAAAAAAAAAAAAAAAAAAAAAAAVu0v5OK1fZM3+i4shW7S/k4rV9kzf6LgPKvcT/ACj019ku/WhHs48Y9xP8o9NfZLv1oR7OAAAAVq0DMkPft6HFlK1aBmSHv29DgFn+ZIm/d0NLKVqz/MkTfu6GllAAAAAAAAAAAAZpXHSePyMKGlmaVx0nj8jCgGlgAAAAAAAAAAAAOSl80zu4fhUpdnmdpjcLiaXSl80zu4fhUpdnmdpjcLiaBfwAAAAAAAAAAAAFAtDztL7hMTi6URmmS3DMKFLtDztL7hMTi6URmmS3DMKAdYAAAAAAAAAAAADNKnaTwOXhU0szSp2k8Dl4VNLAAAAAAAAAAAAU20fxchtf1S5FNtH8XIbX9UCaqho5J7HYlJgh6oaOSex2JSYAAAAAAAAAAAAZp89/vvXNLM0+e/33rgaWAAAAAAAAAAAAAh636OTmxuJCFs48XP7WdYmq36OTmxuJCFs48XP7WdYC5AAAAAAAAAAAAAM0rjpPH5GFDSzNK46Tx+RhQ0sAAAAAAAAAAAByUvmmd3D8KnWclL5pndw/CoFLs8ztMbhcTS/lAs8ztMbhcTS/gAAAAAAAAAAAKBaHnaX3CYnF/KBaHnaX3CYnAXSiM0yW4ZhQ6zkojNMluGYUOsAAAAAAAAAAABmlTtJ4HLwqaWZpU7SeBy8KgaWAAAAAAAAAAAAArVoGZIe/b0OFn+ZIm/d0NFoGZIe/b0OFn+ZIm/d0NAsoAAAAAAAAAAAADNPnv9965pZmnz3++9c0sAAAAAAAAAAABD1v0cnNjcSEwQ9b9HJzY3EgELZx4uf2s6xcim2ceLn9rOsXIAAAAAAAAAAABmlcdJ4/IwoaWZpXHSePyMKAaWAAAAAAAAAAAAA5KXzTO7h+FSl2eZ2mNwuJpdKXzTO7h+FSl2eZ2mNwuJoF/AAAAAAAAAAAAAU20fxchtf1Saqho5J7HYlIW0fxchtf1Saqho5J7HYlAmAAAAAAAAAAAAAGaVO0ngcvCppZmlTtJ4HLwqaWAAAAAAAAAAAArVoGZIe/b0OLKVq0DMkPft6HALP8yRN+7oaWUrVn+ZIm/d0NLKAAAAAAAAAAAAzT57/feuaWZp89/vvXA0sAAAAAAAAAAAABD1v0cnNjcSELZx4uf2s6xNVv0cnNjcSELZx4uf2s6wFyAAAAAAAAAAAAAUC0PO0vuExOLpRGaZLcMwoUu0PO0vuExOLpRGaZLcMwoB1gAAAAAAAA/wAevBY5U8KJeYytp1Of+TIJ/wDg3fuNzFwbuVEzb/T92vlZVvFtzdudDZzkpfNM7uH4VMgfaZTrrrmyTdkJf+6n4zFotOR4ESC9ZXgRGqxboXHcqXec2dzZP24qv3hw/rPBcbPM7TG4XE0v559oitlJ0VHfGlXQVe5vAXhsvS69F/7Et/tKp/zynNe0bmyftxPeHD+s8G2AxZtptOolyw5Jy+dYTv3Fus9rnOVhn5iTn4EBr2Qu+tfCRUS5FRFRUVV/xIY7uysi1RNyqI0j7tvD2pYzKpota6x9l7ABXLEAAAAACm2j+LkNr+qXIpto/i5Da/qgTVUNHJPY7EpMEPVDRyT2OxKTAAAAAAAAAAAADNKnaTwOXhU0szSp2k8Dl4VA0sAAAAAAAAAAAABWrQMyQ9+3ocLP8yRN+7oaLQMyQ9+3ocLP8yRN+7oaBZQAAAAAAAAAAAAGaVx0nj8jChpZmlcdJ4/IwoaWAAAAAAAAAAAAh636OTmxuJCYIet+jk5sbiQCFs48XP7WdYuRTbOPFz+1nWLkAAAAAAAAAAAAoFoedpfcJicX8oFoedpfcJicBdKIzTJbhmFDrOSiM0yW4ZhQ6wAAAAAAAAAAA5KXzTO7h+FSl2eZ2mNwuJpdKXzTO7h+FSl2eZ2mNwuJoF/AAAAAAAAAAAAAU20fxchtf1Saqho5J7HYlIW0fxchtf1Saqho5J7HYlAmAAAAAAAAAAAAAGafPf771zSzNPnv9965pYAAAAAAAAAAACtWgZkh79vQ4spWrQMyQ9+3ocAs/wAyRN+7oaWUrVn+ZIm/d0NLKAAAAAAAAAAAAzSuOk8fkYUNLM0rjpPH5GFANLAAAAAAAAAAAAAQ9b9HJzY3EhC2ceLn9rOsTVb9HJzY3EhC2ceLn9rOsBcgAAAAAAAAAAAAFAtDztL7hMTi6URmmS3DMKFLtDztL7hMTi6URmmS3DMKAdYAAAAAAAAAAAADNKnaTwOXhU0szSp2k8Dl4VNLAAAAAAAAAAAAU20fxchtf1S5FNtH8XIbX9UCaqho5J7HYlJgh6oaOSex2JSYAAAAAAAAAAAAZp89/vvXNLM0+e/33rgaWAAAAAAAAAAAAArVoGZIe/b0OFn+ZIm/d0NFoGZIe/b0OFn+ZIm/d0NAsoAAAAAAAAAAAADNK46Tx+RhQ0szSuOk8fkYUNLAAAAAAAAAAAAclL5pndw/Cp1nJS+aZ3cPwqBS7PM7TG4XE0v5QLPM7TG4XE0v4AAAAAAAAAAACgWh52l9wmJxfygWh52l9wmJwF0ojNMluGYUOs5KIzTJbhmFDrAAAAAAAAAAAAZpU7SeBy8KmlmaVO0ngcvCoGlgAAAAAAAAAAAAKbaP4uQ2v6pNVQ0ck9jsSkLaP4uQ2v6pNVQ0ck9jsSgTAAAAAAAAAAAAADNPnv8AfeuaWZp89/vvXNLAAAAAAAAAAAAQ9b9HJzY3EhMEPW/Ryc2NxIBC2ceLn9rOsXIptnHi5/azrFyAAAAAAAAAAAAZpXHSePyMKGlmaVx0nj8jCgGlgAAAAAAAAAAAAOSl80zu4fhUpdnmdpjcLiaXSl80zu4fhUpdnmdpjcLiaBfwAAAAGDd2d8k0n9rQf04o7jH5Jpz7Wjfpwh3Z3yTSf2tB/TijuMfkmnPtaN+nCA3kAAAAAAAAAAAAAAAAAAAAAAAAAAAAAAAAAAAAAAAAAAAAAAAAAAAAAAAAAAcVNUpJUJRM3SdKR2S8jKQ3RY0V3ga1E49uzynjWvdvVc6807701EZOUbJxX97l4Mm3hTcf0q5L1avlubdd5VXwm9903QNZqz2fQaHqlIxJ2LMTrHTTGRGM/wB01rncfCVE/rRi/wBiudytZhSNTJemaTrTRXuOmY8RsCBw3se5sFERVVFaq3cJy8f/ACIBjzbKrb40L3a5aW78qcK59NN77/rE8P8Ac/irVstotmtYfeyt/u6fgQlTv8jSiqsZG/4mRVvdsW9Wr/qe4zzf3bNDSsWptB033tqT0vPJKI+65XQ3w3uVFXy3LDRU2r51A3qqlYKPrTV2Qpqh4vfZGchpEhqqXKnkVqp5FRUVFTzopLHnfuKaQjTFQaZkYrldClaQ4UK//hR7GqqJ/dqr/dT0QB4LtVr3XKPa3WOj6BrFWGGxKTiSktJyU9GRFc1/e0YxjXeFVTwInGqnJ/8Azv8A/wDJP/18f5ZYmUPdGUXH/q7/AEzEnfVc+Lf/APJPoAB4A/8A53//AOSf/r49Hdyvlj7yU9l1lB7o90Q/c/vz37hcHgrfwO+8d1/mNxAAAAAAAK3aX8nFavsmb/RcWQrdpfycVq+yZv8ARcB5V7if5R6a+yXfrQj2ceMe4n+Uemvsl360I9nAAAAK1aBmSHv29DiylatAzJD37ehwCz/MkTfu6GllK1Z/mSJv3dDSygAAAAAAAAAAAM0rjpPH5GFDSzNK46Tx+RhQDSwAAAAAAAAAAAAHJS+aZ3cPwqUuzzO0xuFxNLpS+aZ3cPwqUuzzO0xuFxNAv4AAAAAAAAAAAACgWh52l9wmJxdKIzTJbhmFCl2h52l9wmJxdKIzTJbhmFAOsAAAAAAAAAAAABmlTtJ4HLwqaWZpU7SeBy8KmlgAAAAAAAAAAAKbaP4uQ2v6pcim2j+LkNr+qBNVQ0ck9jsSkwQ9UNHJPY7EpMAAAAAAAAAAAAM0+e/33rmlmafPf771wNLAAAAAAAAAAAAAQ9b9HJzY3EhC2ceLn9rOsTVb9HJzY3EhC2ceLn9rOsBcgAAAAAAAAAAAAGaVx0nj8jChpZmlcdJ4/IwoaWAAAAAAAAAAAA5KXzTO7h+FTrOSl80zu4fhUCl2eZ2mNwuJpfygWeZ2mNwuJpfwAAAAAAAAAAAFAtDztL7hMTi/lAtDztL7hMTgLpRGaZLcMwodZyURmmS3DMKHWAAAAAAAAAAAAzSp2k8Dl4VNLM0qdpPA5eFQNLAAAAAAAAAAAAAVq0DMkPft6HCz/MkTfu6Gi0DMkPft6HCz/MkTfu6GgWUAAAAAAAAAAAABmnz3++9c0szT57/feuaWAAAAAAAAAAAAh636OTmxuJCYIet+jk5sbiQCFs48XP7WdYuRTbOPFz+1nWLkAAAAAAAAAAAAzSuOk8fkYUNLM0rjpPH5GFANLAAAAAAAAAAAAAclL5pndw/CpS7PM7TG4XE0ulL5pndw/CpS7PM7TG4XE0C/gAAAAAAAAAAAAKbaP4uQ2v6pNVQ0ck9jsSkLaP4uQ2v6pNVQ0ck9jsSgTAAAAAAAAAAAAADNKnaTwOXhU0szSp2k8Dl4VNLAAAAAAAAAAAAVq0DMkPft6HFlK1aBmSHv29DgFn+ZIm/d0NLKVqz/ADJE37uhpZQAAAAAAAAAAAGafPf771zSzNPnv9964GlgAAAAAAAAAAAAIet+jk5sbiQhbOPFz+1nWJqt+jk5sbiQhbOPFz+1nWAuQAAAAAAAAAAAACgWh52l9wmJxdKIzTJbhmFCl2h52l9wmJxdKIzTJbhmFAOsAAAAAAABURUVF8ClUWz6ra//ANC7n39pawZbd+5a19XVMa/SULlqi7TybkRMffnVF9nlXXXXSsVuyM7/ALqctI2fUBBo+Ziw4EZHshOc1e/L4URVLwclL5pndw/Cpk9syO0njLX3fi9lTwhltT6qUXSdIRoU2yK9jYSuREeqcd6J5Npbf9nVXtXj8844LPM7TG4XE0v49syO0njJu/F7KnhCpts9q4iXLJxHL51jv7SXoOr1F0GsRaMlWwXxEuc9XK5yp5r1Vbk2EqCNeVerjk1VzMd8slrGs2Z1t0RE/aIgABgZwAAAAAKbaP4uQ2v6pcim2j+LkNr+qBNVQ0ck9jsSkwQ9UNHJPY7EpMAAAAAAAAAAAAM0qdpPA5eFTSzNKnaTwOXhUDSwAAAAAAAAAAAAFatAzJD37ehws/zJE37uhotAzJD37ehws/zJE37uhoFlAAAAAAAAAAAAAZpXHSePyMKGlmaVx0nj8jChpYAAAAAAAAAAACHrfo5ObG4kJgh636OTmxuJAIWzjxc/tZ1i5FNs48XP7WdYuQAAAAAAAAAAACgWh52l9wmJxfygWh52l9wmJwF0ojNMluGYUOs5KIzTJbhmFDrAAAAAAAAAAADkpfNM7uH4VKXZ5naY3C4ml0pfNM7uH4VKXZ5naY3C4mgX8AAAAAAAAAAAABTbR/FyG1/VJqqGjknsdiUhbR/FyG1/VJqqGjknsdiUCYAAAAAAAAAAAAAZp89/vvXNLM0+e/33rmlgAAAAAAAAAAAK1aBmSHv29DiylatAzJD37ehwCz/MkTfu6GllK1Z/mSJv3dDSygAAAAAAAAAAAM0rjpPH5GFDSzNK46Tx+RhQDSwAAAAAAAAAAAAEPW/Ryc2NxIQtnHi5/azrE1W/Ryc2NxIQtnHi5/azrAXIAAAAAAAAAAAABQLQ87S+4TE4ulEZpktwzChS7Q87S+4TE4ulEZpktwzCgHWAAAAAAAAAAAAAzSp2k8Dl4VNLM0qdpPA5eFTSwAAAAAAAAAAAFNtH8XIbX9UuRTbR/FyG1/VAmqoaOSex2JSYIeqGjknsdiUmAAAAAAAAAAAAGafPf771zSzNPnv9964GlgAAAAAAAAAAAAK1aBmSHv29DhZ/mSJv3dDRaBmSHv29DhZ/mSJv3dDQLKAAAAAAAAAAAAAzSuOk8fkYUNLM0rjpPH5GFDSwAAAAAAAAAAAHJS+aZ3cPwqdZyUvmmd3D8KgUuzzO0xuFxNL+UCzzO0xuFxNL+AAAAAAAAAAAAoFoedpfcJicX8oFoedpfcJicBdKIzTJbhmFDrOSiM0yW4ZhQ6wAAAAAAAAAAAGaVO0ngcvCppZmlTtJ4HLwqBpYAAAAAAAAAAAACm2j+LkNr+qTVUNHJPY7EpC2j+LkNr+qTVUNHJPY7EoEwAAAAAAAAAAAAAzT57/feuaWZp89/vvXNLAAAAAAAAAAAAQ9b9HJzY3EhMEPW/Ryc2NxIBC2ceLn9rOsXIptnHi5/azrFyAAAAAAAAAAAAZpXHSePyMKGlmaVx0nj8jCgGlgAAAAAAAAAAAAOSl80zu4fhUpdnmdpjcLiaXSl80zu4fhUpdnmdpjcLiaBfwAAAAGDd2d8k0n9rQf04o7jH5Jpz7Wjfpwh3Z3yTSf2tB/TijuMfkmnPtaN+nCA3kAAAAAAAAAAAAAAAAAAAAAAAAAAAAAAAAAAAAAAAAAAAAAAAAAAAAAAAAAADmpOflKLkI87SUzClZOA3hxY0VyNYxvnVV8B0kBX6ruVtTaWoH3V7k93wFg9/733zvd93Hwb0v/ABQCFm7XLP5SC6LFrdRDmtS9UhR0iO/s1t6r+B5a7oG1FbVqZoyr9UZSaj0bLxldCTva98m46pwUVGeFERFVE8vxlvuLfNdyRHbCcsrXKFEi3cTYlGqxF/ukVegzmLK157nmt8KYdAknJMpcyP3pI0CaYnhaj1RHtXjS9EVq+DwpcB6tsCqDEs9s/l6PneCtKTURZuc4K3o2I5ERGIvl4LURPNfevlLzWGc97qApOdvu9zS0WNf5uCxV/wCxX7K69yFodUZemqOasF/CWFMyznXrAioiXtv8qcaKi+VFTweAtM7KwJ6Tjyk3CbGlo8N0KLDel7XsclyovoVFUD5s2b1vj1FrbLVgk5SDNzctDitgsjKqMRz2KzhLdxrcjl4r02moTlsttE7DWelYU3Kya/GRZehmuhIn/M9juL+56boGxuodA1hbTVF0BAhTrE+Ij3viQ4bv8TWOVUR3pTweQ0EDxzUPuoqfkZ6FArpJy9IyCuuiR5aGkKPD9NyfFdsubtPXFBUvI09Q8pSlETLJqQmoaRIUVngci9C+RUXjRUVFPPfdbWaUdMVZjVzomVhy9JSb2+7e9NuSYhOcjeE5E8LmuVOPzKt/gS6N7ias8eLAp6rExEV8KCjZ6Waq/wBCKvBiInov4C3edV84HqQAADO6Utqs9oqk5yjqQrHCgzkpGfLx4ay0ZeBEY5WubejLluVFTiNEPOFa+5fgVgrRTFMurXFgLSM5Gm1hJII7vffHq/g398S+6+6+4DQf9vVmn1og/wDSx/2EHXq22zykqk1hkZKskKLNTNHTEGDDSWjJwnuhORqXqy7jVU8JRvgkS31xjflyfyEZWfuXJehKtUtSra2RYyyMpGmkhLII3h8Biu4N/fFuvuuvAr3cbT8tR9oVMRJyKkJjqLc1FVFXj77D8x6/ymojXG+o7sPGvcj0SlMV8paAsZYPAo1z70bwr/8Aew08/pPWGQzNfdzXtAmspqI1xvqO7BlNRGuN9R3YQuQzNfdzXtGQzNfdzXtAmspqI1xvqO7CCrjTEhP0UyFKTCRIiRUdcjVTiuXzp6T+8hma+7mvaRdYattoiRbMJNLFvejOCrOD4UVfP6AJGp1MSEhRT4U3MJDiLFV1ytVeK5PMnoJ3KaiNcb6juwqNXqttpeRdMLNLCuerOCjOF4ERfP6SUyGZr7ua9oE1lNRGuN9R3YMpqI1xvqO7CFyGZr7ua9oyGZr7ua9oE1lNRGuN9R3YMpqI1xvqO7CFyGZr7ua9oyGZr7ua9oE1lNRGuN9R3YMpqI1xvqO7CFyGZr7ua9oyGZr7ua9oE1lNRGuN9R3YMpqI1xvqO7CFyGZr7ua9oyGZr7ua9oE1lNRGuN9R3YUWs03AnKeizEtE4cFeBc65U8CJf4SwZDM193Ne0rFM0elHUpEk0id8RvB+NwbvCiL4P7gaDlNRGuN9R3YMpqI1xvqO7CFyGZr7ua9oyGZr7ua9oE1lNRGuN9R3YMpqI1xvqO7CFyGZr7ua9oyGZr7ua9oE1lNRGuN9R3YMpqI1xvqO7CFyGZr7ua9oyGZr7ua9oE1lNRGuN9R3YMpqI1xvqO7CFyGZr7ua9oyGZr7ua9oE1lNRGuN9R3YMpqI1xvqO7CFyGZr7ua9oyGZr7ua9oEjSVYqKjUdNQ4c21z3wntanAdxqqLd5Cr1Mn5aj6RjRJyKkJjoStRVRV4708xIzlTGy8pHjpPOd3tjn3d6uvuS/zkJVyiUpibiQFjLB4DOHejeFfxonn9IF7ymojXG+o7sGU1Ea431HdhC5DM193Ne0ZDM193Ne0CaymojXG+o7sGU1Ea431HdhC5DM193Ne0ZDM193Ne0CaymojXG+o7sGU1Ea431HdhC5DM193Ne0ZDM193Ne0CaymojXG+o7sGU1Ea431HdhC5DM193Ne0ZDM193Ne0CaymojXG+o7sGU1Ea431HdhC5DM193Ne0ZDM193Ne0CIrnPy1IUjBiScVIrGwkaqoipx3r5y0UbWKioNHSsOJNta9kJjXJwHcSoiX+QptY6JSh5uHASMsbhs4d6t4N3Gqef0E3J1MbMSkCOs85vfGNfd3q+69L/OBYMpqI1xvqO7BlNRGuN9R3YQuQzNfdzXtGQzNfdzXtAmspqI1xvqO7BlNRGuN9R3YQuQzNfdzXtGQzNfdzXtAmspqI1xvqO7BlNRGuN9R3YQuQzNfdzXtGQzNfdzXtAmspqI1xvqO7BlNRGuN9R3YQuQzNfdzXtGQzNfdzXtAmspqI1xvqO7BlNRGuN9R3YQuQzNfdzXtGQzNfdzXtAr9WZuBJ09CmJmJwIKcO91yr4UW7wF6ymojXG+o7sM+oaj0pGlIcmsTvaO4XxuDf4EVfB/Ys+QzNfdzXtAmspqI1xvqO7BlNRGuN9R3YQuQzNfdzXtGQzNfdzXtAmspqI1xvqO7BlNRGuN9R3YQuQzNfdzXtGQzNfdzXtAmspqI1xvqO7BlNRGuN9R3YQuQzNfdzXtGQzNfdzXtAmspqI1xvqO7BlNRGuN9R3YQuQzNfdzXtGQzNfdzXtAmspqI1xvqO7CsV2pSTpFkmknGSKrFfwrmql1913hT0HbkMzX3c17SErLQSUM2XVJhY3fVcnGzg3XXen0gWKrdO0bKUJKwJiaRkViLwm8Fy3fGVfIhJ5TURrjfUd2FYoeqbaRo2DNLOLDWIirwe933XKqeG/0HbkMzX3c17QJrKaiNcb6juwZTURrjfUd2ELkMzX3c17RkMzX3c17QJrKaiNcb6juwZTURrjfUd2ELkMzX3c17RkMzX3c17QJrKaiNcb6juwZTURrjfUd2ELkMzX3c17RkMzX3c17QJrKaiNcb6juwZTURrjfUd2ELkMzX3c17RkMzX3c17QJrKaiNcb6juwovuuBlV7r75/4f3V3zh3L/AE8K+/zlgyGZr7ua9pWPe9Pfz3v75xd/7z3zg+m6+4DQcpqI1xvqO7BlNRGuN9R3YQuQzNfdzXtGQzNfdzXtAmspqI1xvqO7BlNRGuN9R3YQuQzNfdzXtGQzNfdzXtAmspqI1xvqO7BlNRGuN9R3YQuQzNfdzXtGQzNfdzXtAmspqI1xvqO7BlNRGuN9R3YQuQzNfdzXtGQzNfdzXtAmspqI1xvqO7BlNRGuN9R3YQuQzNfdzXtGQzNfdzXtA/eslO0bN0JNQJeaR8V6JwW8FyX/ABkXyoRdSaUk6OZOJORkhK9WcG9qrfdff4E9IpiqbaOo2NNJOLEWGiLwe93X3qieG/0nDVqgkplswqzCwe9K1OJnCvvv9PoAuuU1Ea431HdgymojXG+o7sIXIZmvu5r2jIZmvu5r2gTWU1Ea431HdgymojXG+o7sIXIZmvu5r2jIZmvu5r2gTWU1Ea431HdgymojXG+o7sIXIZmvu5r2jIZmvu5r2gTWU1Ea431HdgymojXG+o7sIXIZmvu5r2jIZmvu5r2gTWU1Ea431HdgymojXG+o7sIXIZmvu5r2jIZmvu5r2gV+s03AnKeizEtE4cFeBc65U8CJf4S9ZTURrjfUd2GfUzR6UdSkSTSJ3xG8H43Bu8KIvg/uWfIZmvu5r2gTWU1Ea431HdgymojXG+o7sIXIZmvu5r2jIZmvu5r2gTWU1Ea431HdgymojXG+o7sIXIZmvu5r2jIZmvu5r2gTWU1Ea431HdgymojXG+o7sIXIZmvu5r2jIZmvu5r2gTWU1Ea431HdgymojXG+o7sIXIZmvu5r2jIZmvu5r2gTWU1Ea431HdhzUlWKio1HTUOHNtc98J7WpwHcaqi3eQjshma+7mvafjOVMbLykeOk853e2Ofd3q6+5L/OBHVMn5aj6RjRJyKkJjoStRVRV4708xccpqI1xvqO7CiVcolKYm4kBYyweAzh3o3hX8aJ5/SWHIZmvu5r2gTWU1Ea431HdgymojXG+o7sIXIZmvu5r2jIZmvu5r2gTWU1Ea431HdgymojXG+o7sIXIZmvu5r2jIZmvu5r2gTWU1Ea431HdgymojXG+o7sIXIZmvu5r2jIZmvu5r2gTWU1Ea431HdgymojXG+o7sIXIZmvu5r2jIZmvu5r2gTWU1Ea431HdhTq5z8tSFIwYknFSKxsJGqqIqcd6+cl8hma+7mvaV6sdEpQ83DgJGWNw2cO9W8G7jVPP6ALlRtYqKg0dKw4k21r2QmNcnAdxKiJf5DpymojXG+o7sK/J1MbMSkCOs85vfGNfd3q+69L/OftkMzX3c17QJrKaiNcb6juwZTURrjfUd2ELkMzX3c17RkMzX3c17QJrKaiNcb6juwZTURrjfUd2ELkMzX3c17RkMzX3c17QJrKaiNcb6juwZTURrjfUd2ELkMzX3c17RkMzX3c17QJrKaiNcb6juwZTURrjfUd2ELkMzX3c17RkMzX3c17QJrKaiNcb6juwotWZuBJ09CmJmJwIKcO91yr4UW7wFgyGZr7ua9pWKGo9KRpSHJrE72juF8bg3+BFXwf2A0HKaiNcb6juwZTURrjfUd2ELkMzX3c17RkMzX3c17QJrKaiNcb6juwZTURrjfUd2ELkMzX3c17RkMzX3c17QJrKaiNcb6juwZTURrjfUd2ELkMzX3c17RkMzX3c17QJrKaiNcb6juwZTURrjfUd2ELkMzX3c17RkMzX3c17QJrKaiNcb6juwZTURrjfUd2ELkMzX3c17RkMzX3c17QP4rjTEhP0UyFKTCRIiRUdcjVTiuXzp6RU6mJCQop8KbmEhxFiq65WqvFcnmT0EdWGrbaIkWzCTSxb3ozgqzg+FFXz+gVeq22l5F0ws0sK56s4KM4XgRF8/pAt2U1Ea431HdgymojXG+o7sIXIZmvu5r2jIZmvu5r2gTWU1Ea431HdgymojXG+o7sIXIZmvu5r2jIZmvu5r2gTWU1Ea431HdgymojXG+o7sIXIZmvu5r2jIZmvu5r2gTWU1Ea431HdgymojXG+o7sIXIZmvu5r2jIZmvu5r2gTWU1Ea431HdgymojXG+o7sIXIZmvu5r2jIZmvu5r2gV/3XAyq9198/8AD+6u+cO5f6eFff5y9ZTURrjfUd2Gfe96e/nvf3zi7/3nvnB9N19xZ8hma+7mvaBNZTURrjfUd2DKaiNcb6juwhchma+7mvaMhma+7mvaBNZTURrjfUd2DKaiNcb6juwhchma+7mvaMhma+7mvaBNZTURrjfUd2DKaiNcb6juwhchma+7mvaMhma+7mvaBNZTURrjfUd2DKaiNcb6juwhchma+7mvaMhma+7mvaBNZTURrjfUd2EZWSnaNm6EmoEvNI+K9E4LeC5L/jIvlQ/DIZmvu5r2nFTFU20dRsaaScWIsNEXg97uvvVE8N/pAVJpSTo5k4k5GSEr1Zwb2qt919/gT0lnymojXG+o7sKVVqgkplswqzCwe9K1OJnCvvv9PoJvIZmvu5r2gTWU1Ea431HdgymojXG+o7sIXIZmvu5r2jIZmvu5r2gTWU1Ea431HdgymojXG+o7sIXIZmvu5r2jIZmvu5r2gTWU1Ea431HdgymojXG+o7sIXIZmvu5r2jIZmvu5r2gTWU1Ea431HdgymojXG+o7sIXIZmvu5r2jIZmvu5r2gTWU1Ea431HdhRazTcCcp6LMS0ThwV4FzrlTwIl/hLBkMzX3c17SsUzR6UdSkSTSJ3xG8H43Bu8KIvg/uBoOU1Ea431HdgymojXG+o7sIXIZmvu5r2jIZmvu5r2gTWU1Ea431HdgymojXG+o7sIXIZmvu5r2jIZmvu5r2gTWU1Ea431HdgymojXG+o7sIXIZmvu5r2jIZmvu5r2gTWU1Ea431HdgymojXG+o7sIXIZmvu5r2jIZmvu5r2gTWU1Ea431HdgymojXG+o7sIXIZmvu5r2jIZmvu5r2gSNJVioqNR01DhzbXPfCe1qcB3Gqot3kKvUyflqPpGNEnIqQmOhK1FVFXjvTzEjOVMbLykeOk853e2Ofd3q6+5L/OQlXKJSmJuJAWMsHgM4d6N4V/Gief0gXvKaiNcb6juwZTURrjfUd2ELkMzX3c17RkMzX3c17QJrKaiNcb6juwZTURrjfUd2ELkMzX3c17RkMzX3c17QJrKaiNcb6juwZTURrjfUd2ELkMzX3c17RkMzX3c17QJrKaiNcb6juwZTURrjfUd2ELkMzX3c17RkMzX3c17QJrKaiNcb6juwZTURrjfUd2ELkMzX3c17RkMzX3c17QOKu1KSdIsk0k4yRVYr+Fc1Uuvuu8KeglKt07RspQkrAmJpGRWIvCbwXLd8ZV8iFdrLQSUM2XVJhY3fVcnGzg3XXen0ndQ9U20jRsGaWcWGsRFXg97vuuVU8N/oAs+U1Ea431HdgymojXG+o7sIXIZmvu5r2jIZmvu5r2gTWU1Ea431HdgymojXG+o7sIXIZmvu5r2jIZmvu5r2gTWU1Ea431HdgymojXG+o7sIXIZmvu5r2jIZmvu5r2gTWU1Ea431HdgymojXG+o7sIXIZmvu5r2jIZmvu5r2gTWU1Ea431HdgymojXG+o7sIXIZmvu5r2jIZmvu5r2gV+rM3Ak6ehTEzE4EFOHe65V8KLd4C9ZTURrjfUd2GfUNR6UjSkOTWJ3tHcL43Bv8CKvg/sWfIZmvu5r2gTWU1Ea431HdgymojXG+o7sIXIZmvu5r2jIZmvu5r2gTWU1Ea431HdgymojXG+o7sIXIZmvu5r2jIZmvu5r2gTWU1Ea431HdgymojXG+o7sIXIZmvu5r2jIZmvu5r2gTWU1Ea431HdgymojXG+o7sIXIZmvu5r2jIZmvu5r2gTWU1Ea431HdhBVxpiQn6KZClJhIkRIqOuRqpxXL509J/eQzNfdzXtIusNW20RItmEmli3vRnBVnB8KKvn9AEjU6mJCQop8KbmEhxFiq65WqvFcnmT0E7lNRGuN9R3YVGr1W20vIumFmlhXPVnBRnC8CIvn9JKZDM193Ne0CaymojXG+o7sGU1Ea431HdhC5DM193Ne0ZDM193Ne0CaymojXG+o7sGU1Ea431HdhC5DM193Ne0ZDM193Ne0CaymojXG+o7sGU1Ea431HdhC5DM193Ne0ZDM193Ne0CaymojXG+o7sGU1Ea431HdhC5DM193Ne0ZDM193Ne0CaymojXG+o7sKL7rgZVe6++f+H91d84dy/08K+/zlgyGZr7ua9pWPe9Pfz3v75xd/wC8984PpuvuA0HKaiNcb6juwZTURrjfUd2ELkMzX3c17RkMzX3c17QJrKaiNcb6juwZTURrjfUd2ELkMzX3c17RkMzX3c17QJrKaiNcb6juwZTURrjfUd2ELkMzX3c17RkMzX3c17QJrKaiNcb6juwZTURrjfUd2ELkMzX3c17RkMzX3c17QJrKaiNcb6juwZTURrjfUd2ELkMzX3c17RkMzX3c17QP3rJTtGzdCTUCXmkfFeicFvBcl/xkXyoRdSaUk6OZOJORkhK9WcG9qrfdff4E9IpiqbaOo2NNJOLEWGiLwe93X3qieG/0nDVqgkplswqzCwe9K1OJnCvvv9PoAuuU1Ea431HdgymojXG+o7sIXIZmvu5r2jIZmvu5r2gTWU1Ea431HdgymojXG+o7sIXIZmvu5r2jIZmvu5r2gTWU1Ea431HdgymojXG+o7sIXIZmvu5r2jIZmvu5r2gTWU1Ea431HdgymojXG+o7sIXIZmvu5r2jIZmvu5r2gTWU1Ea431HdgymojXG+o7sIXIZmvu5r2jIZmvu5r2gRFc5+WpCkYMSTipFY2EjVVEVOO9fOWijaxUVBo6VhxJtrXshMa5OA7iVES/yFNrHRKUPNw4CRljcNnDvVvBu41Tz+gm5OpjZiUgR1nnN74xr7u9X3Xpf5wLBlNRGuN9R3YMpqI1xvqO7CFyGZr7ua9oyGZr7ua9oE1lNRGuN9R3YMpqI1xvqO7CFyGZr7ua9oyGZr7ua9oE1lNRGuN9R3YMpqI1xvqO7CFyGZr7ua9oyGZr7ua9oE1lNRGuN9R3YMpqI1xvqO7CFyGZr7ua9oyGZr7ua9oE1lNRGuN9R3Yc1JVioqNR01DhzbXPfCe1qcB3Gqot3kI7IZmvu5r2n4zlTGy8pHjpPOd3tjn3d6uvuS/wA4EdUyflqPpGNEnIqQmOhK1FVFXjvTzFxymojXG+o7sKJVyiUpibiQFjLB4DOHejeFfxonn9JYchma+7mvaBNZTURrjfUd2DKaiNcb6juwhchma+7mvaMhma+7mvaBNZTURrjfUd2DKaiNcb6juwhchma+7mvaMhma+7mvaBNZTURrjfUd2DKaiNcb6juwhchma+7mvaMhma+7mvaBNZTURrjfUd2DKaiNcb6juwhchma+7mvaMhma+7mvaBNZTURrjfUd2FYrtSknSLJNJOMkVWK/hXNVLr7rvCnoO3IZmvu5r2kJWWgkoZsuqTCxu+q5ONnBuuu9PpAsVW6do2UoSVgTE0jIrEXhN4Llu+Mq+RCTymojXG+o7sKxQ9U20jRsGaWcWGsRFXg97vuuVU8N/oO3IZmvu5r2gTWU1Ea431HdgymojXG+o7sIXIZmvu5r2jIZmvu5r2gTWU1Ea431HdgymojXG+o7sIXIZmvu5r2jIZmvu5r2gTWU1Ea431HdgymojXG+o7sIXIZmvu5r2jIZmvu5r2gTWU1Ea431HdgymojXG+o7sIXIZmvu5r2jIZmvu5r2gTWU1Ea431HdhRaszcCTp6FMTMTgQU4d7rlXwot3gLBkMzX3c17SsUNR6UjSkOTWJ3tHcL43Bv8AAir4P7AaDlNRGuN9R3YMpqI1xvqO7CFyGZr7ua9oyGZr7ua9oE1lNRGuN9R3YMpqI1xvqO7CFyGZr7ua9oyGZr7ua9oE1lNRGuN9R3YMpqI1xvqO7CFyGZr7ua9oyGZr7ua9oE1lNRGuN9R3YMpqI1xvqO7CFyGZr7ua9oyGZr7ua9oE1lNRGuN9R3YMpqI1xvqO7CFyGZr7ua9oyGZr7ua9oH8VxpiQn6KZClJhIkRIqOuRqpxXL509IqdTEhIUU+FNzCQ4ixVdcrVXiuTzJ6COrDVttESLZhJpYt70ZwVZwfCir5/QKvVbbS8i6YWaWFc9WcFGcLwIi+f0gW7KaiNcb6juwZTURrjfUd2ELkMzX3c17RkMzX3c17QJrKaiNcb6juwZTURrjfUd2ELkMzX3c17RkMzX3c17QJrKaiNcb6juwZTURrjfUd2ELkMzX3c17RkMzX3c17QJrKaiNcb6juwZTURrjfUd2ELkMzX3c17RkMzX3c17QJrKaiNcb6juwZTURrjfUd2ELkMzX3c17RkMzX3c17QK/WabgTlPRZiWicOCvAudcqeBEv8ACXrKaiNcb6juwz6maPSjqUiSaRO+I3g/G4N3hRF8H9yz5DM193Ne0CaymojXG+o7sGU1Ea431HdhC5DM193Ne0ZDM193Ne0CaymojXG+o7sGU1Ea431HdhC5DM193Ne0ZDM193Ne0CaymojXG+o7sGU1Ea431HdhC5DM193Ne0ZDM193Ne0CaymojXG+o7sGU1Ea431HdhC5DM193Ne0ZDM193Ne0CaymojXG+o7sIyslO0bN0JNQJeaR8V6JwW8FyX/ABkXyofhkMzX3c17TipiqbaOo2NNJOLEWGiLwe93X3qieG/0gKk0pJ0cycScjJCV6s4N7VW+6+/wJ6Sz5TURrjfUd2FKq1QSUy2YVZhYPelanEzhX33+n0E3kMzX3c17QJrKaiNcb6juwZTURrjfUd2ELkMzX3c17RkMzX3c17QJrKaiNcb6juwZTURrjfUd2ELkMzX3c17RkMzX3c17QJrKaiNcb6juwZTURrjfUd2ELkMzX3c17RkMzX3c17QJrKaiNcb6juwZTURrjfUd2ELkMzX3c17RkMzX3c17QJrKaiNcb6juwp1c5+WpCkYMSTipFY2EjVVEVOO9fOS+QzNfdzXtK9WOiUoebhwEjLG4bOHereDdxqnn9AFyo2sVFQaOlYcSba17ITGuTgO4lREv8h05TURrjfUd2Ffk6mNmJSBHWec3vjGvu71fdel/nP2yGZr7ua9oE1lNRGuN9R3YMpqI1xvqO7CFyGZr7ua9oyGZr7ua9oE1lNRGuN9R3YMpqI1xvqO7CFyGZr7ua9oyGZr7ua9oE1lNRGuN9R3YMpqI1xvqO7CFyGZr7ua9oyGZr7ua9oE1lNRGuN9R3YMpqI1xvqO7CFyGZr7ua9oyGZr7ua9oEjSVYqKjUdNQ4c21z3wntanAdxqqLd5Cr1Mn5aj6RjRJyKkJjoStRVRV4708xIzlTGy8pHjpPOd3tjn3d6uvuS/zkJVyiUpibiQFjLB4DOHejeFfxonn9IF7ymojXG+o7sGU1Ea431HdhC5DM193Ne0ZDM193Ne0CaymojXG+o7sGU1Ea431HdhC5DM193Ne0ZDM193Ne0CaymojXG+o7sGU1Ea431HdhC5DM193Ne0ZDM193Ne0CaymojXG+o7sGU1Ea431HdhC5DM193Ne0ZDM193Ne0CaymojXG+o7sGU1Ea431HdhC5DM193Ne0ZDM193Ne0DirtSknSLJNJOMkVWK/hXNVLr7rvCnoJSrdO0bKUJKwJiaRkViLwm8Fy3fGVfIhXay0ElDNl1SYWN31XJxs4N113p9J3UPVNtI0bBmlnFhrERV4Pe77rlVPDf6ALPlNRGuN9R3YMpqI1xvqO7CFyGZr7ua9oyGZr7ua9oE1lNRGuN9R3YMpqI1xvqO7CFyGZr7ua9oyGZr7ua9oE1lNRGuN9R3YMpqI1xvqO7CFyGZr7ua9oyGZr7ua9oE1lNRGuN9R3YMpqI1xvqO7CFyGZr7ua9oyGZr7ua9oE1lNRGuN9R3YMpqI1xvqO7CFyGZr7ua9oyGZr7ua9oFf91wMqvdffP/D+6u+cO5f6eFff5y9ZTURrjfUd2Gfe96e/nvf3zi7/AN575wfTdfcWfIZmvu5r2gTWU1Ea431HdgymojXG+o7sIXIZmvu5r2jIZmvu5r2gTWU1Ea431HdgymojXG+o7sIXIZmvu5r2jIZmvu5r2gTWU1Ea431HdgymojXG+o7sIXIZmvu5r2jIZmvu5r2gTWU1Ea431HdgymojXG+o7sIXIZmvu5r2jIZmvu5r2gTWU1Ea431HdhBVxpiQn6KZClJhIkRIqOuRqpxXL509J/eQzNfdzXtIusNW20RItmEmli3vRnBVnB8KKvn9AEjU6mJCQop8KbmEhxFiq65WqvFcnmT0E7lNRGuN9R3YVGr1W20vIumFmlhXPVnBRnC8CIvn9JKZDM193Ne0CaymojXG+o7sGU1Ea431HdhC5DM193Ne0ZDM193Ne0CaymojXG+o7sGU1Ea431HdhC5DM193Ne0ZDM193Ne0CaymojXG+o7sGU1Ea431HdhC5DM193Ne0ZDM193Ne0CaymojXG+o7sGU1Ea431HdhC5DM193Ne0ZDM193Ne0CaymojXG+o7sKLWabgTlPRZiWicOCvAudcqeBEv8JYMhma+7mvaVimaPSjqUiSaRO+I3g/G4N3hRF8H9wNBymojXG+o7sGU1Ea431HdhC5DM193Ne0ZDM193Ne0CaymojXG+o7sGU1Ea431HdhC5DM193Ne0ZDM193Ne0CaymojXG+o7sGU1Ea431HdhC5DM193Ne0ZDM193Ne0CaymojXG+o7sGU1Ea431HdhC5DM193Ne0ZDM193Ne0CaymojXG+o7sGU1Ea431HdhC5DM193Ne0ZDM193Ne0D96yU7Rs3Qk1Al5pHxXonBbwXJf8AGRfKhF1JpSTo5k4k5GSEr1Zwb2qt919/gT0imKpto6jY00k4sRYaIvB73dfeqJ4b/ScNWqCSmWzCrMLB70rU4mcK++/0+gC65TURrjfUd2DKaiNcb6juwhchma+7mvaMhma+7mvaBNZTURrjfUd2DKaiNcb6juwhchma+7mvaMhma+7mvaBNZTURrjfUd2DKaiNcb6juwhchma+7mvaMhma+7mvaBNZTURrjfUd2DKaiNcb6juwhchma+7mvaMhma+7mvaBNZTURrjfUd2DKaiNcb6juwhchma+7mvaMhma+7mvaBEVzn5akKRgxJOKkVjYSNVURU47185aKNrFRUGjpWHEm2teyExrk4DuJURL/ACFNrHRKUPNw4CRljcNnDvVvBu41Tz+gm5OpjZiUgR1nnN74xr7u9X3Xpf5wLBlNRGuN9R3YMpqI1xvqO7CFyGZr7ua9oyGZr7ua9oE1lNRGuN9R3YMpqI1xvqO7CFyGZr7ua9oyGZr7ua9oE1lNRGuN9R3YMpqI1xvqO7CFyGZr7ua9oyGZr7ua9oE1lNRGuN9R3YMpqI1xvqO7CFyGZr7ua9oyGZr7ua9oE1lNRGuN9R3YMpqI1xvqO7CFyGZr7ua9oyGZr7ua9oFfqzNwJOnoUxMxOBBTh3uuVfCi3eAvWU1Ea431Hdhn1DUelI0pDk1id7R3C+Nwb/Air4P7FnyGZr7ua9oE1lNRGuN9R3YMpqI1xvqO7CFyGZr7ua9oyGZr7ua9oE1lNRGuN9R3YMpqI1xvqO7CFyGZr7ua9oyGZr7ua9oE1lNRGuN9R3YMpqI1xvqO7CFyGZr7ua9oyGZr7ua9oE1lNRGuN9R3YMpqI1xvqO7CFyGZr7ua9oyGZr7ua9oE1lNRGuN9R3YViu1KSdIsk0k4yRVYr+Fc1Uuvuu8Keg7chma+7mvaQlZaCShmy6pMLG76rk42cG6670+kCxVbp2jZShJWBMTSMisReE3guW74yr5EJPKaiNcb6juwrFD1TbSNGwZpZxYaxEVeD3u+65VTw3+g7chma+7mvaBNZTURrjfUd2DKaiNcb6juwhchma+7mvaMhma+7mvaBNZTURrjfUd2DKaiNcb6juwhchma+7mvaMhma+7mvaBNZTURrjfUd2DKaiNcb6juwhchma+7mvaMhma+7mvaBNZTURrjfUd2DKaiNcb6juwhchma+7mvaMhma+7mvaBNZTURrjfUd2FF91wMqvdffP8Aw/urvnDuX+nhX3+csGQzNfdzXtKx73p7+e9/fOLv/ee+cH03X3AaDlNRGuN9R3YMpqI1xvqO7CFyGZr7ua9oyGZr7ua9oE1lNRGuN9R3YMpqI1xvqO7CFyGZr7ua9oyGZr7ua9oE1lNRGuN9R3YMpqI1xvqO7CFyGZr7ua9oyGZr7ua9oE1lNRGuN9R3YMpqI1xvqO7CFyGZr7ua9oyGZr7ua9oE1lNRGuN9R3YMpqI1xvqO7CFyGZr7ua9oyGZr7ua9oH8VxpiQn6KZClJhIkRIqOuRqpxXL509IqdTEhIUU+FNzCQ4ixVdcrVXiuTzJ6COrDVttESLZhJpYt70ZwVZwfCir5/QKvVbbS8i6YWaWFc9WcFGcLwIi+f0gW7KaiNcb6juwZTURrjfUd2ELkMzX3c17RkMzX3c17QJrKaiNcb6juwZTURrjfUd2ELkMzX3c17RkMzX3c17QJrKaiNcb6juwZTURrjfUd2ELkMzX3c17RkMzX3c17QJrKaiNcb6juwZTURrjfUd2ELkMzX3c17RkMzX3c17QJrKaiNcb6juwZTURrjfUd2ELkMzX3c17RkMzX3c17QK/WabgTlPRZiWicOCvAudcqeBEv8ACXrKaiNcb6juwz6maPSjqUiSaRO+I3g/G4N3hRF8H9yz5DM193Ne0CaymojXG+o7sGU1Ea431HdhC5DM193Ne0ZDM193Ne0CaymojXG+o7sGU1Ea431HdhC5DM193Ne0ZDM193Ne0CaymojXG+o7sGU1Ea431HdhC5DM193Ne0ZDM193Ne0CaymojXG+o7sGU1Ea431HdhC5DM193Ne0ZDM193Ne0CaymojXG+o7sOakqxUVGo6ahw5trnvhPa1OA7jVUW7yEdkMzX3c17T8ZypjZeUjx0nnO72xz7u9XX3Jf5wI6pk/LUfSMaJORUhMdCVqKqKvHenmLjlNRGuN9R3YUSrlEpTE3EgLGWDwGcO9G8K/jRPP6Sw5DM193Ne0CaymojXG+o7sGU1Ea431HdhC5DM193Ne0ZDM193Ne0CaymojXG+o7sGU1Ea431HdhC5DM193Ne0ZDM193Ne0CaymojXG+o7sGU1Ea431HdhC5DM193Ne0ZDM193Ne0CaymojXG+o7sGU1Ea431HdhC5DM193Ne0ZDM193Ne0CaymojXG+o7sKdXOflqQpGDEk4qRWNhI1VRFTjvXzkvkMzX3c17SvVjolKHm4cBIyxuGzh3q3g3cap5/QBcqNrFRUGjpWHEm2teyExrk4DuJURL/ACHTlNRGuN9R3YV+TqY2YlIEdZ5ze+Ma+7vV916X+c/bIZmvu5r2gTWU1Ea431HdgymojXG+o7sIXIZmvu5r2jIZmvu5r2gTWU1Ea431HdgymojXG+o7sIXIZmvu5r2jIZmvu5r2gTWU1Ea431HdgymojXG+o7sIXIZmvu5r2jIZmvu5r2gTWU1Ea431HdgymojXG+o7sIXIZmvu5r2jIZmvu5r2gTWU1Ea431HdhRaszcCTp6FMTMTgQU4d7rlXwot3gLBkMzX3c17SsUNR6UjSkOTWJ3tHcL43Bv8AAir4P7AaDlNRGuN9R3YMpqI1xvqO7CFyGZr7ua9oyGZr7ua9oE1lNRGuN9R3YMpqI1xvqO7CFyGZr7ua9oyGZr7ua9oE1lNRGuN9R3YMpqI1xvqO7CFyGZr7ua9oyGZr7ua9oE1lNRGuN9R3YMpqI1xvqO7CFyGZr7ua9oyGZr7ua9oE1lNRGuN9R3YMpqI1xvqO7CFyGZr7ua9oyGZr7ua9oHFXalJOkWSaScZIqsV/CuaqXX3XeFPQSlW6do2UoSVgTE0jIrEXhN4Llu+Mq+RCu1loJKGbLqkwsbvquTjZwbrrvT6TuoeqbaRo2DNLOLDWIirwe933XKqeG/0AWfKaiNcb6juwZTURrjfUd2ELkMzX3c17RkMzX3c17QJrKaiNcb6juwZTURrjfUd2ELkMzX3c17RkMzX3c17QJrKaiNcb6juwZTURrjfUd2ELkMzX3c17RkMzX3c17QJrKaiNcb6juwZTURrjfUd2ELkMzX3c17RkMzX3c17QJrKaiNcb6juwZTURrjfUd2ELkMzX3c17RkMzX3c17QK/7rgZVe6++f8Ah/dXfOHcv9PCvv8AOXrKaiNcb6juwz73vT3897++cXf+8984PpuvuLPkMzX3c17QJrKaiNcb6juwZTURrjfUd2ELkMzX3c17RkMzX3c17QJrKaiNcb6juwZTURrjfUd2ELkMzX3c17RkMzX3c17QJrKaiNcb6juwZTURrjfUd2ELkMzX3c17RkMzX3c17QJrKaiNcb6juwZTURrjfUd2ELkMzX3c17RkMzX3c17QJrKaiNcb6juwjKyU7Rs3Qk1Al5pHxXonBbwXJf8AGRfKh+GQzNfdzXtOKmKpto6jY00k4sRYaIvB73dfeqJ4b/SAqTSknRzJxJyMkJXqzg3tVb7r7/AnpLPlNRGuN9R3YUqrVBJTLZhVmFg96VqcTOFfff6fQTeQzNfdzXtAmspqI1xvqO7BlNRGuN9R3YQuQzNfdzXtGQzNfdzXtAmspqI1xvqO7BlNRGuN9R3YQuQzNfdzXtGQzNfdzXtAmspqI1xvqO7BlNRGuN9R3YQuQzNfdzXtGQzNfdzXtAmspqI1xvqO7BlNRGuN9R3YQuQzNfdzXtGQzNfdzXtAmspqI1xvqO7Ci1mm4E5T0WYlonDgrwLnXKngRL/CWDIZmvu5r2lYpmj0o6lIkmkTviN4PxuDd4URfB/cDQcpqI1xvqO7BlNRGuN9R3YQuQzNfdzXtGQzNfdzXtAmspqI1xvqO7BlNRGuN9R3YQuQzNfdzXtGQzNfdzXtAmspqI1xvqO7BlNRGuN9R3YQuQzNfdzXtGQzNfdzXtAmspqI1xvqO7BlNRGuN9R3YQuQzNfdzXtGQzNfdzXtAmspqI1xvqO7BlNRGuN9R3YQuQzNfdzXtGQzNfdzXtAkaSrFRUajpqHDm2ue+E9rU4DuNVRbvIVepk/LUfSMaJORUhMdCVqKqKvHenmJGcqY2XlI8dJ5zu9sc+7vV19yX+chKuUSlMTcSAsZYPAZw70bwr+NE8/pAveU1Ea431HdgymojXG+o7sIXIZmvu5r2jIZmvu5r2gTWU1Ea431HdgymojXG+o7sIXIZmvu5r2jIZmvu5r2gZT3X9MSE/ZbKQpSYSJESlITrkaqcXe4vnT0nf3GPyTTn2tG/ThFf7q+rbaIs0lZhJpYt9JQmcFWcHww4i+f0Fg7jH5Jpz7WjfpwgN5AAAAAAAAAAAAAAAAAAAAAAAAAAAAAAAAAAAAAAAAAAAAAAAAAAAAAAAAAAFRtCtCq/Z/LyUassxGgQ5xzmQlhwXRL1aiKt93g8KHZUSuVDV6oR1K1djxI8m2M6Arnw1YqPaiKqXL6HIUzukahzNe7O4kGi4ffKWo+Kk3LQ08MW5FR0NPSqLenpREPM3c/2uPswpGeounJWYi0LNReFGhsS6LLRk+Krkat1/EiI5FuXiS7wXKHu4xjuuZOWmbGp2PMNasaVmoESAq+FHK9GLdyXOJaHb7Zq+V7/lKxqXXqx0rH4aei7gHnPuiraINobJWgqtwI7KFgRkjPixW8F8zERFRtzfI1L1uReNVVOJLgLh3DkxG79W+WvVZdGysS7yNd/vU/1ToPRdfa4UZUar76ZpxJj3EyI2E5YEPhuRXeDivTiM97l2z+aqRUWLMUvBdApal4jZiLBclzoUNqXQ2OT/FxucqeThXeFC/Wl1VhV1qNS9ARXNhunIN0KI5L0ZEaqOY7YjkS/wBF4HJZtaNQFokpOzFXHzDmyb2sitjw+A5Fciqi3XrxcS/gXE8A2WV0pexS0Gel6Zo+N3l3/hqSkluR9yLe17F8Cql6qnkVHLx8aKnqmT7oCzaZkkmHVh9zrde6FFlYyPb6LkaqL/ZVAke6FmIUrYxWt8dURrpXvaX/AOJz2tb/AKqh5z7iiDEdaXTEZEXvTKIexy+lY0JUwqcfdF22Qa/QYNBVbhxodBQYiRYsaK3gvmXp/T8XyMS9V4+NVu4kuNp7k+z6aqjU+ZpemIDoFJ0yrHpBelzoUBqLwEVPIqq5XKnm4N/GgG5gAAAABW7S/k4rV9kzf6LiyFbtL+TitX2TN/ouA8q9xP8AKPTX2S79aEezjxj3E/yj019ku/WhHs4AAABWrQMyQ9+3ocWUrVoGZIe/b0OAWf5kib93Q0spWrP8yRN+7oaWUAAAAAAAAAAABmlcdJ4/IwoaWZpXHSePyMKAaWAAAAAAAAAAAAA5KXzTO7h+FSl2eZ2mNwuJpdKXzTO7h+FSl2eZ2mNwuJoF/AAAAAAAAAAAAAUC0PO0vuExOLpRGaZLcMwoUu0PO0vuExOLpRGaZLcMwoB1gAAAAAAAAAAAAM0qdpPA5eFTSzNKnaTwOXhU0sAAAAAAAAAAABTbR/FyG1/VLkU20fxchtf1QJqqGjknsdiUmCHqho5J7HYlJgAAAAAAAAAAABmnz3++9c0szT57/feuBpYAAAAAAAAAAAACHrfo5ObG4kIWzjxc/tZ1iarfo5ObG4kIWzjxc/tZ1gLkAAAAAAAAAAAAAzSuOk8fkYUNLM0rjpPH5GFDSwAAAAAAAAAAAHJS+aZ3cPwqdZyUvmmd3D8KgUuzzO0xuFxNL+UCzzO0xuFxNL+AAAAAAAAAAAAoFoedpfcJicX8oFoedpfcJicBdKIzTJbhmFDrOSiM0yW4ZhQ6wAAAAAAAAAAAGaVO0ngcvCppZmlTtJ4HLwqBpYAAAAAAAAAAAACtWgZkh79vQ4Wf5kib93Q0WgZkh79vQ4Wf5kib93Q0CygAAAAAAAAAAAAM0+e/33rmlmafPf771zSwAAAAAAAAAAAEPW/Ryc2NxITBD1v0cnNjcSAQtnHi5/azrFyKbZx4uf2s6xcgAAAAAAAAAAAGaVx0nj8jChpZmlcdJ4/IwoBpYAAAAAAAAAAAADkpfNM7uH4VKXZ5naY3C4ml0pfNM7uH4VKXZ5naY3C4mgX8AAAAAAAAAAAABTbR/FyG1/VJqqGjknsdiUhbR/FyG1/VJqqGjknsdiUCYAAAAAAAAAAAAAZpU7SeBy8KmlmaVO0ngcvCppYAAAAAAAAAAACtWgZkh79vQ4spWrQMyQ9+3ocAs/zJE37uhpZStWf5kib93Q0soAAAAAAAAAAADNPnv9965pZmnz3++9cDSwAAAAAAAAAAAAEPW/Ryc2NxIQtnHi5/azrE1W/Ryc2NxIQtnHi5/azrAXIAAAAAAAAAAAABQLQ87S+4TE4ulEZpktwzChS7Q87S+4TE4ulEZpktwzCgHWAAAAAAAAAAByUvmmd3D8KnWclL5pndw/CoFLs8ztMbhcTS/lAs8ztMbhcTS/gAAAAAAAAAAAKbaP4uQ2v6pcim2j+LkNr+qBNVQ0ck9jsSkwQ9UNHJPY7EpMAAAAAAAAAAAAM0qdpPA5eFTSzNKnaTwOXhUDSwAAAAAAAAAAAAFatAzJD37ehws/zJE37uhotAzJD37ehws/zJE37uhoFlAAAAAAAAAAAAAZpXHSePyMKGlmaVx0nj8jChpYAAAAAAAAAAACHrfo5ObG4kJgh636OTmxuJAIWzjxc/tZ1i5FNs48XP7WdYuQAAAAAAAAAAACgWh52l9wmJxfygWh52l9wmJwF0ojNMluGYUOs5KIzTJbhmFDrAAAAAAAAAAADkpfNM7uH4VKXZ5naY3C4ml0pfNM7uH4VKXZ5naY3C4mgX8AAAAAAAAAAAABTbR/FyG1/VJqqGjknsdiUhbR/FyG1/VJqqGjknsdiUCYAAAAAAAAAAAAAZp89/vvXNLM0+e/33rmlgAAAAAAAAAAAK1aBmSHv29DiylatAzJD37ehwCz/MkTfu6GllK1Z/mSJv3dDSygAAAAAAAAAAAM0rjpPH5GFDSzNK46Tx+RhQDSwAAAAAAAAAAAAEPW/Ryc2NxIQtnHi5/azrE1W/Ryc2NxIQtnHi5/azrAXIAAAAAAAAAAAABQLQ87S+4TE4ulEZpktwzChS7Q87S+4TE4ulEZpktwzCgHWAAAAAAAAAAAAAzSp2k8Dl4VNLM0qdpPA5eFTSwAAAAAAAAAAAFNtH8XIbX9UuRTbR/FyG1/VAmqoaOSex2JSYIeqGjknsdiUmAAAAAAAAAAAAGafPf771zSzNPnv9964GlgAAAAAAAAAAAAK1aBmSHv29DhZ/mSJv3dDRaBmSHv29DhZ/mSJv3dDQLKAAAAAAAAAAAAAzSuOk8fkYUNLM0rjpPH5GFDSwAAAAAAAAAAAHJS+aZ3cPwqdZyUvmmd3D8KgUuzzO0xuFxNL+UCzzO0xuFxNL+AAAAAAAAAAAAoFoedpfcJicX8oFoedpfcJicBdKIzTJbhmFDrOSiM0yW4ZhQ6wAAAAAAAAAAAGaVO0ngcvCppZmlTtJ4HLwqBpYAAAAAAAAAAAACm2j+LkNr+qTVUNHJPY7EpC2j+LkNr+qTVUNHJPY7EoEwAAAAAAAAAAAAAzT57/feuaWZp89/vvXNLAAAAAAAAAAAAQ9b9HJzY3EhMEPW/Ryc2NxIBC2ceLn9rOsXIptnHi5/azrFyAAAAAAAAAAAAZpXHSePyMKGlmaVx0nj8jCgGlgAAAAAAAAAAAAOSl80zu4fhUpdnmdpjcLiaXSl80zu4fhUpdnmdpjcLiaBfwAAAAGDd2d8k0n9rQf04o7jH5Jpz7Wjfpwh3Z3yTSf2tB/TijuMfkmnPtaN+nCA3kAAAAAAAAAAAAAAAAAAAAAAAAAAAAAAAAAAAAAAAAAAAAAAAAAAAAAAAAAADO7QbHKm17mHTdL0e6BSLuJ07Jv71Fd/wA3ErXL6XIqmiADzi7uT6t9+vbWCmEhf4VbDV348H/saHZ/YnUupE1DnaPkIk5SUNb2Tc+9Ir2L52oiI1q+lEv9JpYAAACnWg2a1Xr9BY2sVGtizENvBhzcJyw40NPMjk8Kehb09Bkcx3KFWnRlWXp+mIcK/wDpe2G9btvBToPRoAyioVglSanzkKehSkelKQhKjocekHpE727ztYiI2/zKqKqec1cAAAAAAAFbtL+TitX2TN/ouLIVu0v5OK1fZM3+i4Dyr3E/yj019ku/WhHs48Y9xP8AKPTX2S79aEezgAAAFatAzJD37ehxZStWgZkh79vQ4BZ/mSJv3dDSylas/wAyRN+7oaWUAAAAAAAAAAABmlcdJ4/IwoaWZpXHSePyMKAaWAAAAAAAAAAAAA5KXzTO7h+FSl2eZ2mNwuJpdKXzTO7h+FSl2eZ2mNwuJoF/AAAAAAAAAAAAAUC0PO0vuExOLpRGaZLcMwoUu0PO0vuExOLpRGaZLcMwoB1gAAAAAAAAAAAAM0qdpPA5eFTSzNKnaTwOXhU0sAAAAAAAAAAABTbR/FyG1/VLkU20fxchtf1QJqqGjknsdiUmCHqho5J7HYlJgAAAAAAAAAAABmnz3++9c0szT57/AH3rgaWAAAAAAAAAAAAAh636OTmxuJCFs48XP7WdYmq36OTmxuJCFs48XP7WdYC5AAAAAAAAAAAAAM0rjpPH5GFDSzNK46Tx+RhQ0sAAAAAAAAAAAByUvmmd3D8KnWclL5pndw/CoFLs8ztMbhcTS/lAs8ztMbhcTS/gAAAAAAAAAAAKBaHnaX3CYnF/KBaHnaX3CYnAXSiM0yW4ZhQ6zkojNMluGYUOsAAAAAAAAAAABmlTtJ4HLwqaWZpU7SeBy8KgaWAAAAAAAAAAAAArVoGZIe/b0OFn+ZIm/d0NFoGZIe/b0OFn+ZIm/d0NAsoAAAAAAAAAAAADNPnv9965pZmnz3++9c0sAAAAAAAAAAABD1v0cnNjcSEwQ9b9HJzY3EgELZx4uf2s6xcim2ceLn9rOsXIAAAAAAAAAAABmlcdJ4/IwoaWZpXHSePyMKAaWAAAAAAAAAAAAA5KXzTO7h+FSl2eZ2mNwuJpdKXzTO7h+FSl2eZ2mNwuJoF/AAAAAAAAAAAAAU20fxchtf1Saqho5J7HYlIW0fxchtf1Saqho5J7HYlAmAAAAAAAAAAAAAGaVO0ngcvCppZmlTtJ4HLwqaWAAAAAAAAAAAArVoGZIe/b0OLKVq0DMkPft6HALP8AMkTfu6GllK1Z/mSJv3dDSygAAAAAAAAAAAM0+e/33rmlmafPf771wNLAAAAAAAAAAAAAQ9b9HJzY3EhC2ceLn9rOsTVb9HJzY3EhC2ceLn9rOsBcgAAAAAAAAAAAAFAtDztL7hMTi6URmmS3DMKFLtDztL7hMTi6URmmS3DMKAdYAAAAAAAAAAHJS+aZ3cPwqdZyUvmmd3D8KgUuzzO0xuFxNL+UCzzO0xuFxNL+AAAAAAAAAAAApto/i5Da/qlyKbaP4uQ2v6oE1VDRyT2OxKTBD1Q0ck9jsSkwAAAAAAAAAAAAzSp2k8Dl4VNLM0qdpPA5eFQNLAAAAAAAAAAAAAVq0DMkPft6HCz/ADJE37uhotAzJD37ehws/wAyRN+7oaBZQAAAAAAAAAAAAGaVx0nj8jChpZmlcdJ4/IwoaWAAAAAAAAAAAAh636OTmxuJCYIet+jk5sbiQCFs48XP7WdYuRTbOPFz+1nWLkAAAAAAAAAAAAoFoedpfcJicX8oFoedpfcJicBdKIzTJbhmFDrOSiM0yW4ZhQ6wAAAAAAAAAAA5KXzTO7h+FSl2eZ2mNwuJpdKXzTO7h+FSl2eZ2mNwuJoF/AAAAAAAAAAAAAU20fxchtf1Saqho5J7HYlIW0fxchtf1Saqho5J7HYlAmAAAAAAAAAAAAAGafPf771zSzNPnv8AfeuaWAAAAAAAAAAAArVoGZIe/b0OLKVq0DMkPft6HALP8yRN+7oaWUrVn+ZIm/d0NLKAAAAAAAAAAAAzSuOk8fkYUNLM0rjpPH5GFANLAAAAAAAAAAAAAQ9b9HJzY3EhC2ceLn9rOsTVb9HJzY3EhC2ceLn9rOsBcgAAAAAAAAAAAAFAtDztL7hMTi6URmmS3DMKFLtDztL7hMTi6URmmS3DMKAdYAAAAAAAAAAAADNKnaTwOXhU0szSp2k8Dl4VNLAAAAAAAAAAAAU20fxchtf1S5FNtH8XIbX9UCaqho5J7HYlJgh6oaOSex2JSYAAAAAAAAAAAAZp89/vvXNLM0+e/wB964GlgAAAAAAAAAAAAK1aBmSHv29DhZ/mSJv3dDRaBmSHv29DhZ/mSJv3dDQLKAAAAAAAAAAAAAzSuOk8fkYUNLM0rjpPH5GFDSwAAAAAAAAAAAHJS+aZ3cPwqdZyUvmmd3D8KgUuzzO0xuFxNL+UCzzO0xuFxNL+AAAAAAAAAAAAoFoedpfcJicX8oFoedpfcJicBdKIzTJbhmFDrOSiM0yW4ZhQ6wAAAAAAAAAAAGaVO0ngcvCppZmlTtJ4HLwqBpYAAAAAAAAAAAACm2j+LkNr+qTVUNHJPY7EpC2j+LkNr+qTVUNHJPY7EoEwAAAAAAAAAAAAAzT57/feuaWZp89/vvXNLAAAAAAAAAAAAQ9b9HJzY3EhMEPW/Ryc2NxIBC2ceLn9rOsXIptnHi5/azrFyAAAAAAAAAAAAZpXHSePyMKGlmaVx0nj8jCgGlgAAAAAAAAAAAAOSl80zu4fhUpdnmdpjcLiaXSl80zu4fhUpdnmdpjcLiaBfwAAAAGDd2d8k0n9rQf04o7jH5Jpz7Wjfpwh3Z3yTSf2tB/TijuMfkmnPtaN+nCA3kAAAAAAAAAAAAAAAAAAAAAAAAAAAAAAAAAAAAAAAAAAAAAAAAAAAAAAAAAAAAAAAAAAAAAAAAAAAAAK3aX8nFavsmb/AEXFkK3aX8nFavsmb/RcB5V7if5R6a+yXfrQj2ceMe4n+Uemvsl360I9nAAAAK1aBmSHv29DiylatAzJD37ehwCz/MkTfu6GllK1Z/mSJv3dDSygAAAAAAAAAAAM0rjpPH5GFDSzNK46Tx+RhQDSwAAAAAAAAAAAAHJS+aZ3cPwqUuzzO0xuFxNLpS+aZ3cPwqUuzzO0xuFxNAv4AAAAAAAAAAAACgWh52l9wmJxdKIzTJbhmFCl2h52l9wmJxdKIzTJbhmFAOsAAAAAAAAAAAABmlTtJ4HLwqaWZpU7SeBy8KmlgAAAAAAAAAAAKbaP4uQ2v6pcim2j+LkNr+qBNVQ0ck9jsSkwQ9UNHJPY7EpMAAAAAAAAAAAAM0+e/wB965pZmnz3++9cDSwAAAAAAAAAAAAEPW/Ryc2NxIQtnHi5/azrE1W/Ryc2NxIQtnHi5/azrAXIAAAAAAAAAAAABmlcdJ4/IwoaWZpXHSePyMKGlgAAAAAAAAAAAOSl80zu4fhU6zkpfNM7uH4VApdnmdpjcLiaX8oFnmdpjcLiaX8AAAAAAAAAAABQLQ87S+4TE4v5QLQ87S+4TE4C6URmmS3DMKHWclEZpktwzCh1gAAAAAAAAAAAM0qdpPA5eFTSzNKnaTwOXhUDSwAAAAAAAAAAAAFatAzJD37ehws/zJE37uhotAzJD37ehws/zJE37uhoFlAAAAAAAAAAAAAZp89/vvXNLM0+e/33rmlgAAAAAAAAAAAIet+jk5sbiQmCHrfo5ObG4kAhbOPFz+1nWLkU2zjxc/tZ1i5AAAAAAAAAAAAM0rjpPH5GFDSzNK46Tx+RhQDSwAAAAAAAAAAAAHJS+aZ3cPwqUuzzO0xuFxNLpS+aZ3cPwqUuzzO0xuFxNAv4AAAAAAAAAAAACm2j+LkNr+qTVUNHJPY7EpC2j+LkNr+qTVUNHJPY7EoEwAAAAAAAAAAAAAzSp2k8Dl4VNLM0qdpPA5eFTSwAAAAAAAAAAAFatAzJD37ehxZStWgZkh79vQ4BZ/mSJv3dDSylas/zJE37uhpZQAAAAAAAAAAAGafPf771zSzNPnv9964GlgAAAAAAAAAAAAIet+jk5sbiQhbOPFz+1nWJqt+jk5sbiQhbOPFz+1nWAuQAAAAAAAAAAAACgWh52l9wmJxdKIzTJbhmFCl2h52l9wmJxdKIzTJbhmFAOsAAAAAAAAAADkpfNM7uH4VOs5KXzTO7h+FQKXZ5naY3C4ml/KBZ5naY3C4ml/AAAAAAAAAAAAU20fxchtf1S5FNtH8XIbX9UCaqho5J7HYlJgh6oaOSex2JSYAAAAAAAAAAAAZpU7SeBy8KmlmaVO0ngcvCoGlgAAAAAAAAAAAAK1aBmSHv29DhZ/mSJv3dDRaBmSHv29DhZ/mSJv3dDQLKAAAAAAAAAAAAAzSuOk8fkYUNLM0rjpPH5GFDSwAAAAAAAAAAAEPW/Ryc2NxITBD1v0cnNjcSAQtnHi5/azrFyKbZx4uf2s6xcgAAAAAAAAAAAFAtDztL7hMTi/lAtDztL7hMTgLpRGaZLcMwodZyURmmS3DMKHWAAAAAAAAAAAHJS+aZ3cPwqUuzzO0xuFxNLpS+aZ3cPwqUuzzO0xuFxNAv4AAAAAAAAAAAACm2j+LkNr+qTVUNHJPY7EpC2j+LkNr+qTVUNHJPY7EoEwAAAAAAAAAAAAAzT57/AH3rmlmafPf771zSwAAAAAAAAAAAFatAzJD37ehxZStWgZkh79vQ4BZ/mSJv3dDSylas/wAyRN+7oaWUAAAAAAAAAAABmlcdJ4/IwoaWZpXHSePyMKAaWAAAAAAAAAAAAAh636OTmxuJCFs48XP7WdYmq36OTmxuJCFs48XP7WdYC5AAAAAAAAAAAAAKBaHnaX3CYnF0ojNMluGYUKXaHnaX3CYnF0ojNMluGYUA6wAAAAAAAAAAAAGaVO0ngcvCppZmlTtJ4HLwqaWAAAAAAAAAAAApto/i5Da/qlyKbaP4uQ2v6oE1VDRyT2OxKTBD1Q0ck9jsSkwAAAAAAAAAAAAzT57/AH3rmlmafPf771wNLAAAAAAAAAAAAAVq0DMkPft6HCz/ADJE37uhotAzJD37ehws/wAyRN+7oaBZQAAAAAAAAAAAAGaVx0nj8jChpZmlcdJ4/IwoaWAAAAAAAAAAAA5KXzTO7h+FTrOSl80zu4fhUCl2eZ2mNwuJpfygWeZ2mNwuJpfwAAAAAAAAAAAFAtDztL7hMTi/lAtDztL7hMTgLpRGaZLcMwodZyURmmS3DMKHWAAAAAAAAAAAAzSp2k8Dl4VNLM0qdpPA5eFQNLAAAAAAAAAAAAAU20fxchtf1Saqho5J7HYlIW0fxchtf1Saqho5J7HYlAmAAAAAAAAAAAAAGafPf771zSzNPnv9965pYAAAAAAAAAAACHrfo5ObG4kJgh636OTmxuJAIWzjxc/tZ1i5FNs48XP7WdYuQAAAAAAAAAAADNK46Tx+RhQ0szSuOk8fkYUA0sAAAAAAAAAAAAByUvmmd3D8KlLs8ztMbhcTS6Uvmmd3D8KlLs8ztMbhcTQL+AAAAAwbuzvkmk/taD+nFHcY/JNOfa0b9OEO7O+SaT+1oP6cUdxj8k059rRv04QG8gAAAAAAAAAAAAAAAAAAAAAAAAAAAAAAAAAAAAAAAAAAAAAAAAAAAAAAAAAAAAAAAAAAAAAAAAAAAABW7S/k4rV9kzf6LiyFbtL+TitX2TN/ouA8q9xP8o9NfZLv1oR7OPGPcT/KPTX2S79aEezgAAAFatAzJD37ehxZStWgZkh79vQ4BZ/mSJv3dDSylas/zJE37uhpZQAAAAAAAAAAAGaVx0nj8jChpZmlcdJ4/IwoBpYAAAAAAAAAAAADkpfNM7uH4VKXZ5naY3C4ml0pfNM7uH4VKXZ5naY3C4mgX8AAAAAAAAAAAABQLQ87S+4TE4ulEZpktwzChS7Q87S+4TE4ulEZpktwzCgHWAAAAAAAAAAAAAzSp2k8Dl4VNLM0qdpPA5eFTSwAAAAAAAAAAAFNtH8XIbX9UuRTbR/FyG1/VAmqoaOSex2JSYIeqGjknsdiUmAAAAAAAAAAAAGafPf771zSzNPnv9964GlgAAAAAAAAAAAAIet+jk5sbiQhbOPFz+1nWJqt+jk5sbiQhbOPFz+1nWAuQAAAAAAAAAAAADNK46Tx+RhQ0szSuOk8fkYUNLAAAAAAAAAAAAclL5pndw/Cp1nJS+aZ3cPwqBS7PM7TG4XE0v5QLPM7TG4XE0v4AAAAAAAAAAACgWh52l9wmJxfygWh52l9wmJwF0ojNMluGYUOs5KIzTJbhmFDrAAAAAAAAAAAAZpU7SeBy8KmlmaVO0ngcvCoGlgAAAAAAAAAAAAK1aBmSHv29DhZ/mSJv3dDRaBmSHv29DhZ/mSJv3dDQLKAAAAAAAAAAAAAzT57/feuaWZp89/vvXNLAAAAAAAAAAAAQ9b9HJzY3EhMEPW/Ryc2NxIBC2ceLn9rOsXIptnHi5/azrFyAAAAAAAAAAAAZpXHSePyMKGlmaVx0nj8jCgGlgAAAAAAAAAAAAOSl80zu4fhUpdnmdpjcLiaXSl80zu4fhUpdnmdpjcLiaBfwAAAAAAAAAAAAFNtH8XIbX9UmqoaOSex2JSFtH8XIbX9UmqoaOSex2JQJgAAAAAAAAAAAABmlTtJ4HLwqaWZpU7SeBy8KmlgAAAAAAAAAAAK1aBmSHv29DiylatAzJD37ehwCz/MkTfu6GllK1Z/mSJv3dDSygAAAAAAAAAAAM0+e/33rmlmafPf771wNLAAAAAAAAAAAAAQ9b9HJzY3EhC2ceLn9rOsTVb9HJzY3EhC2ceLn9rOsBcgAAAAAAAAAAAAFAtDztL7hMTi6URmmS3DMKFLtDztL7hMTi6URmmS3DMKAdYAAAAAAAAAAHJS+aZ3cPwqdZyUvmmd3D8KgUuzzO0xuFxNL+UCzzO0xuFxNL+AAAAAAAAAAAApto/i5Da/qlyKbaP4uQ2v6oE1VDRyT2OxKTBD1Q0ck9jsSkwAAAAAAAAAAAAzSp2k8Dl4VNLM0qdpPA5eFQNLAAAAAAAAAAAAAVq0DMkPft6HCz/MkTfu6Gi0DMkPft6HCz/MkTfu6GgWUAAAAAAAAAAAABmlcdJ4/IwoaWZpXHSePyMKGlgAAAAAAAAAAAIet+jk5sbiQmCHrfo5ObG4kAhbOPFz+1nWLkU2zjxc/tZ1i5AAAAAAAAAAAAKBaHnaX3CYnF/KBaHnaX3CYnAXSiM0yW4ZhQ6zkojNMluGYUOsAAAAAAAAAAAOSl80zu4fhUpdnmdpjcLiaXSl80zu4fhUpdnmdpjcLiaBfwAAAAAAAAAAAAFNtH8XIbX9UmqoaOSex2JSFtH8XIbX9UmqoaOSex2JQJgAAAAAAAAAAAABmnz3++9c0szT57/feuaWAAAAAAAAAAAArVoGZIe/b0OLKVq0DMkPft6HALP8yRN+7oaWUrVn+ZIm/d0NLKAAAAAAAAAAAAzSuOk8fkYUNLM0rjpPH5GFANLAAAAAAAAAAAAAQ9b9HJzY3EhC2ceLn9rOsTVb9HJzY3EhC2ceLn9rOsBcgAAAAAAAAAAAAFAtDztL7hMTi6URmmS3DMKFLtDztL7hMTi6URmmS3DMKAdYAAAAAAAAAAAADNKnaTwOXhU0szSp2k8Dl4VNLAAAAAAAAAAAAU20fxchtf1S5FNtH8XIbX9UCaqho5J7HYlJgh6oaOSex2JSYAAAAAAAAAAAAZp89/vvXNLM0+e/33rgaWAAAAAAAAAAAAArVoGZIe/b0OFn+ZIm/d0NFoGZIe/b0OFn+ZIm/d0NAsoAAAAAAAAAAAADNK46Tx+RhQ0szSuOk8fkYUNLAAAAAAAAAAAAclL5pndw/Cp1nJS+aZ3cPwqBS7PM7TG4XE0v5QLPM7TG4XE0v4AAAAAAAAAAACgWh52l9wmJxfygWh52l9wmJwF0ojNMluGYUOs5KIzTJbhmFDrAAAAAAAAAAAAZpU7SeBy8KmlmaVO0ngcvCoGlgAAAAAAAAAAAAKbaP4uQ2v6pNVQ0ck9jsSkLaP4uQ2v6pNVQ0ck9jsSgTAAAAAAAAAAAAADNPnv9965pZmnz3++9c0sAAAAAAAAAAABD1v0cnNjcSEwQ9b9HJzY3EgELZx4uf2s6xcim2ceLn9rOsXIAAAAAAAAAAABmlcdJ4/IwoaWZpXHSePyMKAaWAAAAAAAAAAAAA5KXzTO7h+FSl2eZ2mNwuJpdKXzTO7h+FSl2eZ2mNwuJoF/AAAAAYN3Z3yTSf2tB/TijuMfkmnPtaN+nCHdnfJNJ/a0H9OKO4x+Sac+1o36cIDeQAAAAAAAAAAAAAAAAAAAAAAAAAAAAAAAAAAAAAAAAAAAAAAAAAAAAAAAAAAAAAAAAAAAAAAAAAAAAArdpfycVq+yZv9FxZCt2l/JxWr7Jm/0XAeVe4n+Uemvsl360I9nHjHuJ/lHpr7Jd+tCPZwAAACtWgZkh79vQ4spWrQMyQ9+3ocAs/wAyRN+7oaWUrVn+ZIm/d0NLKAAAAAAAAAAAAzSuOk8fkYUNLM0rjpPH5GFANLAAAAAAAAAAAAAclL5pndw/CpS7PM7TG4XE0ulL5pndw/CpS7PM7TG4XE0C/gAAAAAAAAAAAAKBaHnaX3CYnF0ojNMluGYUKXaHnaX3CYnF0ojNMluGYUA6wAAAAAAAAAAAAGaVO0ngcvCppZmlTtJ4HLwqaWAAAAAAAAAAAApto/i5Da/qlyKbaP4uQ2v6oE1VDRyT2OxKTBD1Q0ck9jsSkwAAAAAAAAAAAAzT57/feuaWZp89/vvXA0sAAAAAAAAAAAABD1v0cnNjcSELZx4uf2s6xNVv0cnNjcSELZx4uf2s6wFyAAAAAAAAAAAAAZpXHSePyMKGlmaVx0nj8jChpYAAAAAAAAAAADkpfNM7uH4VOs5KXzTO7h+FQKXZ5naY3C4ml/KBZ5naY3C4ml/AAAAAAAAAAAAUC0PO0vuExOL+UC0PO0vuExOAulEZpktwzCh1nJRGaZLcMwodYAAAAAAAAAAADNKnaTwOXhU0szSp2k8Dl4VA0sAAAAAAAAAAAABWrQMyQ9+3ocLP8yRN+7oaLQMyQ9+3ocLP8yRN+7oaBZQAAAAAAAAAAAAGafPf771zSzNPnv8AfeuaWAAAAAAAAAAAAh636OTmxuJCYIet+jk5sbiQCFs48XP7WdYuRTbOPFz+1nWLkAAAAAAAAAAAAzSuOk8fkYUNLM0rjpPH5GFANLAAAAAAAAAAAAAclL5pndw/CpS7PM7TG4XE0ulL5pndw/CpS7PM7TG4XE0C/gAAAAAAAAAAAAKbaP4uQ2v6pNVQ0ck9jsSkLaP4uQ2v6pNVQ0ck9jsSgTAAAAAAAAAAAAADNKnaTwOXhU0szSp2k8Dl4VNLAAAAAAAAAAAAVq0DMkPft6HFlK1aBmSHv29DgFn+ZIm/d0NLKVqz/MkTfu6GllAAAAAAAAAAAAZp89/vvXNLM0+e/wB964GlgAAAAAAAAAAAAIet+jk5sbiQhbOPFz+1nWJqt+jk5sbiQhbOPFz+1nWAuQAAAAAAAAAAAACgWh52l9wmJxdKIzTJbhmFCl2h52l9wmJxdKIzTJbhmFAOsAAAAAAAAAADkpfNM7uH4VOs5KXzTO7h+FQKXZ5naY3C4ml/KBZ5naY3C4ml/AAAAAAAAAAAAU20fxchtf1S5FNtH8XIbX9UCaqho5J7HYlJgh6oaOSex2JSYAAAAAAAAAAAAZpU7SeBy8KmlmaVO0ngcvCoGlgAAAAAAAAAAAAK1aBmSHv29DhZ/mSJv3dDRaBmSHv29DhZ/mSJv3dDQLKAAAAAAAAAAAAAzSuOk8fkYUNLM0rjpPH5GFDSwAAAAAAAAAAAEPW/Ryc2NxITBD1v0cnNjcSAQtnHi5/azrFyKbZx4uf2s6xcgAAAAAAAAAAAFAtDztL7hMTi/lAtDztL7hMTgLpRGaZLcMwodZyURmmS3DMKHWAAAAAAAAAAAHJS+aZ3cPwqUuzzO0xuFxNLpS+aZ3cPwqUuzzO0xuFxNAv4AAAAAAAAAAAACm2j+LkNr+qTVUNHJPY7EpC2j+LkNr+qTVUNHJPY7EoEwAAAAAAAAAAAAAzT57/feuaWZp89/vvXNLAAAAAAAAAAAAVq0DMkPft6HFlK1aBmSHv29DgFn+ZIm/d0NLKVqz/MkTfu6GllAAAAAAAAAAAAZpXHSePyMKGlmaVx0nj8jCgGlgAAAAAAAAH8RosOBBfFjPbDhMRXOe5bkaieFVURGo/sEQtZqDT/APS8hz7e0/h9aqBYty0tJ/2iIvQZfUXerPBim/aidJqji/qt+jk5sbiQhbOPFz+1nWP6rRWahZigpqFApKWiRHI25rXXqvxkImodP0VJsnUmp+BB4Ss4PDddf4R6i51Z4PPaLXXjjDRgQmVlAfS0p65/aVnoNURUpeR4/PGb2j1FzqzwPaLXXjjCYB+EnOS09B79JzEGYhX3cOE9HJf5r0P3McxMTpLMAA8AAAAABQLQ87S+4TE4ulEZpktwzChS7Q87S+4TE4ulEZpktwzCgHWAAAAAAAAAAAAAzSp2k8Dl4VNLM0qdpPA5eFTSwAAAAAAAAAAAFNtH8XIbX9UuRTbR/FyG1/VAmqoaOSex2JSYIeqGjknsdiUmAAAAAAAAAAAAGafPf771zSzNPnv9964GlgAAAAAAAAAAAAK1aBmSHv29DhZ/mSJv3dDRaBmSHv29DhZ/mSJv3dDQLKAAAAAAAAAAAAAzSuOk8fkYUNLM0rjpPH5GFDSwAAAAAAAAAAAHJS+aZ3cPwqdZyUvmmd3D8KgUuzzO0xuFxNL+UCzzO0xuFxNL+AAAAAAAAAAAAoFoedpfcJicX8oFoedpfcJicBdKIzTJbhmFDrOSiM0yW4ZhQ6wAAAAAAAAAAAGaVO0ngcvCppZmlTtJ4HLwqBpYAAAAAAAAAAAACm2j+LkNr+qTVUNHJPY7EpC2j+LkNr+qTVUNHJPY7EoEwAAAAAAAAAAAAAzT57/feuaWZp89/vvXNLAAAAAAAAAAAAQ9b9HJzY3EhMEPW/Ryc2NxIBC2ceLn9rOsXIptnHi5/azrFyAAAAAAAAAAAAZpXHSePyMKGlmaVx0nj8jCgGlgAAAAAAAAAAAAOSl80zu4fhUpdnmdpjcLiaXSl80zu4fhUpdnmdpjcLiaBfwAAAAGDd2d8k0n9rQf04o7jH5Jpz7Wjfpwh3Z3yTSf2tB/TijuMfkmnPtaN+nCA3kAAAAAAAAAAAAAAAAAAAAAAAAAAAAAAAAAAAAAAAAAAAAAAAAAAAAAAAAAAAAAAAAAAAAAAAAAAAAAK3aX8nFavsmb/RcWQrdpfycVq+yZv9FwHlXuJ/lHpr7Jd+tCPZx4x7if5R6a+yXfrQj2cAAAArVoGZIe/b0OLKVq0DMkPft6HALP8yRN+7oaWUrVn+ZIm/d0NLKAAAAAAAAAAAAzSuOk8fkYUNLM0rjpPH5GFANLAAAAAAAAAAAAAclL5pndw/CpS7PM7TG4XE0ulL5pndw/CpS7PM7TG4XE0C/gAAAAAAAFVrxWx1WHSaNk0mfdCPXjicDg8G70Lf4S1FfrVVWTrK6WWcjTEJYCORvelRL+Fdffei+Y2cSbMXYm/GtP68PNGvXkzyelS/8AavE+iGf9Qv7T8/8AarNfRcDnV7CY/wBltE65Pesz9p+f+yuj/pCb/BvYWvrNl9X8+bmvV7a68f8AHyU2n65x6YmocZ0pChKxnAuRyrfxqv8A3JmUtPmpeVgwUo2C5IbGsv74vHcl3mOKtFTJaiJ2FBgzUZ7Xw+Gqval996p5NhYJGzGQmJKXjOn5pHRIbXqiI25FVLx6zZfV/Pmer2114/4+TibatM3pwqLgqnmSMqf9j9Ydq7uGnfKITg+XgzHHhO9tllG3pwp+cVPMiNT/ALH6w7LqHa9FdNz7kTycJiX/APyT31my/wBaZ8fNlx7e14u0zdqjk68/R0cF4kZmHOyUvNQeF3qPDbFZwkuW5yXpf+J+x+ctAhy0vCgQGoyDCYjGNTyNRLkQ/QoatNZ5PQ6IAB4AAAAADNKnaTwOXhU0szSp2k8Dl4VNLAAAAAAAAAAAAU20fxchtf1S5FNtH8XIbX9UCaqho5J7HYlJgh6oaOSex2JSYAAAAAAAAAAAAZp89/vvXNLM0+e/33rgaWAAAAAAAAAAAAAh636OTmxuJCFs48XP7WdYmq36OTmxuJCFs48XP7WdYC5AAAAAAAAAAAAAM0rjpPH5GFDSzNK46Tx+RhQ0sAAAAAAAAAAAByUvmmd3D8KnWclL5pndw/CoFLs8ztMbhcTS/lAs8ztMbhcTS/gAAAAAAAAAAAKBaHnaX3CYnF/KBaHnaX3CYnAXSiM0yW4ZhQ6zkojNMluGYUOsAAAAAAAAAAABmlTtJ4HLwqaWZpU7SeBy8KgaWAAAAAAAAAAAAArVoGZIe/b0OFn+ZIm/d0NFoGZIe/b0OFn+ZIm/d0NAsoAAAAAAAAAAAADNPnv9965pZmnz3++9c0sAAAAAAAAAAABD1v0cnNjcSEwQ9b9HJzY3EgELZx4uf2s6xcim2ceLn9rOsXIAAAAAAAAAAABmlcdJ4/IwoaWZpXHSePyMKAaWAAAAAAAAAAAAA5KXzTO7h+FSl2eZ2mNwuJpdKXzTO7h+FSl2eZ2mNwuJoF/AAAAAAAAAAAAAU20fxchtf1Saqho5J7HYlIW0fxchtf1Saqho5J7HYlAmAAAAAAAAAAAAAGaVO0ngcvCppZmlTtJ4HLwqaWAAAAAAAAAAAArVoGZIe/b0OLKVq0DMkPft6HALP8yRN+7oaWUrVn+ZIm/d0NLKAAAAAAAAAAAAzT57/feuaWZp89/vvXA0sAAAAAAAAAAAABD1v0cnNjcSELZx4uf2s6xNVv0cnNjcSELZx4uf2s6wFyAAAAAAAAAAAAAUC0PO0vuExOLpRGaZLcMwoUu0PO0vuExOLpRGaZLcMwoB1gAAAAAAAAAAclL5pndw/Cp1nJS+aZ3cPwqBS7PM7TG4XE0v5QLPM7TG4XE0v4AAAAAAAAAAACm2j+LkNr+qXIpto/i5Da/qgTVUNHJPY7EpMEPVDRyT2OxKTAAAAAAAAAAAADNKnaTwOXhU0szSp2k8Dl4VA0sAAAAAAAAAAAABWrQMyQ9+3ocLP8yRN+7oaLQMyQ9+3ocLP8yRN+7oaBZQAAAAAAAAAAAAGaVx0nj8jChpZmlcdJ4/IwoaWAAAAAAAAAAAAh636OTmxuJCYIet+jk5sbiQCFs48XP7WdYuRTbOPFz+1nWLkAAAAAAAAAAAAoFoedpfcJicX8oFoedpfcJicBdKIzTJbhmFDrOSiM0yW4ZhQ6wAAAAAAAAAAA5KXzTO7h+FSl2eZ2mNwuJpdKXzTO7h+FSl2eZ2mNwuJoF/AAAAAAAAAAAAAU20fxchtf1Saqho5J7HYlIW0fxchtf1Saqho5J7HYlAmAAAAAAAAAAAAAGafPf771zSzNPnv9965pYAAAAAAAAAAACtWgZkh79vQ4spWrQMyQ9+3ocAs/zJE37uhpZStWf5kib93Q0soAAAAAAAAAAADNK46Tx+RhQ0szSuOk8fkYUA0sAAAAAAAAjqxy8WboCkpeXZw40WXiMY29EvVWqiJxkiCVFU0VRVH6DBFqLWS/Nj+dZ+4/N9SqxMW5aLi/2c1ehTfwXE7dvzz8mPHzUV70fx71yq5VVVrM6/p5PPM1VSnJSXfHmKOjMhM/qct3F5POflIVdpakEesnIxYqMu4V1yXX7dhudb9HJzY3EhC2ceLn9rOsN+X+rHj5sfu1i9arjHkzHIysP0XH/Fvaf2lRqxqiKlGP4/PEZ2m+gb8v8AVjx8z3axetVxjyUiy+r1I0HLTzqTYkJ0w5nAhcNHKnB4V6rdenHwk/Au4BV5F+rIuTdr6ZX9NPJiIgABhSAAAAAFAtDztL7hMTi6URmmS3DMKFLtDztL7hMTi6URmmS3DMKAdYAAAAAAAAAAAADNKnaTwOXhU0szSp2k8Dl4VNLAAAAAAAAAAAAU20fxchtf1S5FNtH8XIbX9UCaqho5J7HYlJgh6oaOSex2JSYAAAAAAAAAAAAZp89/vvXNLM0+e/33rgaWAAAAAAAAAAAAArVoGZIe/b0OFn+ZIm/d0NFoGZIe/b0OFn+ZIm/d0NAsoAAAAAAAAAAAADNK46Tx+RhQ0szSuOk8fkYUNLAAAAAAAAAAAAclL5pndw/Cp1nJS+aZ3cPwqBS7PM7TG4XE0v5QLPM7TG4XE0v4AAAAAAAAAAACgWh52l9wmJxfygWh52l9wmJwF0ojNMluGYUOs5KIzTJbhmFDrAAAAAAAAAAAAZpU7SeBy8KmlmaVO0ngcvCoGlgAAAAAAAAAAAAKbaP4uQ2v6pNVQ0ck9jsSkLaP4uQ2v6pNVQ0ck9jsSgTAAAAAAAAAAAAADNPnv9965pZmnz3++9c0sAAAAAAAAAAABD1v0cnNjcSEwQ9b9HJzY3EgELZx4uf2s6xcim2ceLn9rOsXIAAAAAAAAAAABmlcdJ4/IwoaWZpXHSePyMKAaWAAAAAAAAAAAAA5KXzTO7h+FSl2eZ2mNwuJpdKXzTO7h+FSl2eZ2mNwuJoF/AAAAAYN3Z3yTSf2tB/TijuMfkmnPtaN+nCHdnfJNJ/a0H9OKO4x+Sac+1o36cIDeQAAAAAAAAAAAAAAAAAAAAAAAAAAAAAAAAAAAAAAAAAAAAAAAAAAAAAAAAAAAAAAAAAAAAAAAAAAAAArdpfycVq+yZv9FxZCt2l/JxWr7Jm/0XAeVe4n+Uemvsl360I9nHjHuJ/lHpr7Jd+tCPZwAAACtWgZkh79vQ4spWrQMyQ9+3ocAs/zJE37uhpZStWf5kib93Q0soAAAAAAAAAAADNK46Tx+RhQ0szSuOk8fkYUA0sAAAAAAAAAAAAByUvmmd3D8KlLs8ztMbhcTS6Uvmmd3D8KlLs8ztMbhcTQL+AAAAAAAAAAAAAoFoedpfcJicXSiM0yW4ZhQpdoedpfcJicXSiM0yW4ZhQDrAAAAAAAAAAAAAZpU7SeBy8KmlmaVO0ngcvCppYAAAAAAAAAAACm2j+LkNr+qXIpto/i5Da/qgTVUNHJPY7EpMEPVDRyT2OxKTAAAAAAAAAAAADNPnv9965pZmnz3++9cDSwAAAAAAAAAAAAEPW/Ryc2NxIQtnHi5/azrE1W/Ryc2NxIQtnHi5/azrAXIAAAAAAAAAAAABmlcdJ4/IwoaWZpXHSePyMKGlgAAAAAAAAAAAOSl80zu4fhU6zkpfNM7uH4VApdnmdpjcLiaX8oFnmdpjcLiaX8AAAAAAAAAAABQLQ87S+4TE4v5QLQ87S+4TE4C6URmmS3DMKHWclEZpktwzCh1gAAAAAAAAAAAM0qdpPA5eFTSzNKnaTwOXhUDSwAAAAAAAAAAAAFatAzJD37ehws/wAyRN+7oaLQMyQ9+3ocLP8AMkTfu6GgWUAAAAAAAAAAAABmnz3++9c0szT57/feuaWAAAAAAAAAAAAh636OTmxuJCYIet+jk5sbiQCFs48XP7WdYuRTbOPFz+1nWLkAAAAAAAAAAAAzSuOk8fkYUNLM0rjpPH5GFANLAAAAAAAAAAAAAclL5pndw/CpS7PM7TG4XE0ulL5pndw/CpS7PM7TG4XE0C/gAAAAAAAAAAAAKbaP4uQ2v6pNVQ0ck9jsSkLaP4uQ2v6pNVQ0ck9jsSgTAAAAAAAAAAAAADNKnaTwOXhU0szSp2k8Dl4VNLAAAAAAAAAAAAVq0DMkPft6HFlK1aBmSHv29DgFn+ZIm/d0NLKVqz/MkTfu6GllAAAAAAAAAAAAZp89/vvXNLM0+e/33rgaWAAAAAAAAAAAAAh636OTmxuJCFs48XP7WdYmq36OTmxuJCFs48XP7WdYC5AAAAAAAAAAAAAKBaHnaX3CYnF0ojNMluGYUKXaHnaX3CYnF0ojNMluGYUA6wAAAAAAAAAAOSl80zu4fhU6zkpfNM7uH4VApdnmdpjcLiaX8oFnmdpjcLiaX8AAAAAAAAAAABTbR/FyG1/VLkU20fxchtf1QJqqGjknsdiUmCHqho5J7HYlJgAAAAAAAAAAABmlTtJ4HLwqaWZpU7SeBy8KgaWAAAAAAAAAAAAArVoGZIe/b0OFn+ZIm/d0NFoGZIe/b0OFn+ZIm/d0NAsoAAAAAAAAAAAADNK46Tx+RhQ0szSuOk8fkYUNLAAAAAAAAAAAAQ9b9HJzY3EhMEPW/Ryc2NxIBC2ceLn9rOsXIptnHi5/azrFyAAAAAAAAAAAAUC0PO0vuExOL+UC0PO0vuExOAulEZpktwzCh1nJRGaZLcMwodYAAAAAAAAAAAclL5pndw/CpS7PM7TG4XE0ulL5pndw/CpS7PM7TG4XE0C/gAAAAAAAAAAAAKbaP4uQ2v6pNVQ0ck9jsSkLaP4uQ2v6pNVQ0ck9jsSgTAAAAAAAAAAAAADNPnv9965pZmnz3++9c0sAAAAAAAAAAABWrQMyQ9+3ocWUrVoGZIe/b0OAWf5kib93Q0spWrP8yRN+7oaWUAAAAAAAAAAABmlcdJ4/IwoaWZpXHSePyMKAaWAAAAAAAAAAAAAh636OTmxuJCFs48XP7WdYmq36OTmxuJCFs48XP7WdYC5AAAAAAAAAAAAAKBaHnaX3CYnF0ojNMluGYUKXaHnaX3CYnF0ojNMluGYUA6wAAAAAAAAAAAAGaVO0ngcvCppZmlTtJ4HLwqaWAAAAAAAAAAAApto/i5Da/qlyKbaP4uQ2v6oE1VDRyT2OxKTBD1Q0ck9jsSkwAAAAAAAAAAAAzT57/feuaWZp89/vvXA0sAAAAAAAAAAAABWrQMyQ9+3ocLP8yRN+7oaLQMyQ9+3ocLP8yRN+7oaBZQAAAAAAAAAAAAGaVx0nj8jChpZmlcdJ4/IwoaWAAAAAAAAAAAA5KXzTO7h+FTrOSl80zu4fhUCl2eZ2mNwuJpfygWeZ2mNwuJpfwAAAAAAAAAAAFAtDztL7hMTi/lAtDztL7hMTgLpRGaZLcMwodZyURmmS3DMKHWAAAAAAAAAAAAzSp2k8Dl4VNLM0qdpPA5eFQNLAAAAAAAAAAAAAU20fxchtf1Saqho5J7HYlIW0fxchtf1Saqho5J7HYlAmAAAAAAAAAAAAAGafPf771zSzNPnv9965pYAAAAAAAAAAACHrfo5ObG4kJgh636OTmxuJAIWzjxc/tZ1i5FNs48XP7WdYuQAAAAAAAAAAADNK46Tx+RhQ0szSuOk8fkYUA0sAAAAAAAAAAAAByUvmmd3D8KlLs8ztMbhcTS6Uvmmd3D8KlLs8ztMbhcTQL+AAAAAwbuzvkmk/taD+nFHcY/JNOfa0b9OEO7O+SaT+1oP6cUdxj8k059rRv04QG8gAAAAAAAAAAAAAAAAAAAAAAAAAAAAAAAAAAAAAAAAAAAAAAAAAAAAAAAAAAAAAAAAAAAAAAAAAAAABW7S/k4rV9kzf6LiyFbtL+TitX2TN/ouA8q9xP8o9NfZLv1oR7OPGPcT/ACj019ku/WhHs4AAABWrQMyQ9+3ocWUrVoGZIe/b0OAWf5kib93Q0spWrP8AMkTfu6GllAAAAAAAAAAAAZpXHSePyMKGlmaVx0nj8jCgGlgAAAAAAAAAAAAOSl80zu4fhUpdnmdpjcLiaXSl80zu4fhUpdnmdpjcLiaBfwAAAAAAAAAAAAFAtDztL7hMTi6URmmS3DMKFLtDztL7hMTi6URmmS3DMKAdYAAAAAAAAAAAADNKnaTwOXhU0szSp2k8Dl4VNLAAAAAAAAAAAAU20fxchtf1S5FNtH8XIbX9UCaqho5J7HYlJgh6oaOSex2JSYAAAAAAAAAAAAZp89/vvXNLM0+e/wB964GlgAAAAAAAAAAAAIet+jk5sbiQhbOPFz+1nWJqt+jk5sbiQhbOPFz+1nWAuQAAAAAAAAAAAADNK46Tx+RhQ0szSuOk8fkYUNLAAAAAAAAAAAAclL5pndw/Cp1nJS+aZ3cPwqBS7PM7TG4XE0v5QLPM7TG4XE0v4AAAAAAAAAAACgWh52l9wmJxfygWh52l9wmJwF0ojNMluGYUOs5KIzTJbhmFDrAAAAAAAAAAAAZpU7SeBy8KmlmaVO0ngcvCoGlgAAAAAAAAAAAAK1aBmSHv29DhZ/mSJv3dDRaBmSHv29DhZ/mSJv3dDQLKAAAAAAAAAAAAAzT57/feuaWZp89/vvXNLAAAAAAAAAAAAQ9b9HJzY3EhMEPW/Ryc2NxIBC2ceLn9rOsXIptnHi5/azrFyAAAAAAAAAAAAZpXHSePyMKGlmaVx0nj8jCgGlgAAAAAAAAAAAAOSl80zu4fhUpdnmdpjcLiaXSl80zu4fhUpdnmdpjcLiaBfwAAAAAAAAAAAAFNtH8XIbX9UmqoaOSex2JSFtH8XIbX9UmqoaOSex2JQJgAAAAAAAAAAAABmlTtJ4HLwqaWZpU7SeBy8KmlgAAAAAAAAAAAK1aBmSHv29DiylatAzJD37ehwCz/ADJE37uhpZStWf5kib93Q0soAAAAAAAAAAADNPnv9965pZmnz3++9cDSwAAAAAAAAAAAAEPW/Ryc2NxIQtnHi5/azrE1W/Ryc2NxIQtnHi5/azrAXIAAAAAAAAAAAABQLQ87S+4TE4ulEZpktwzChS7Q87S+4TE4ulEZpktwzCgHWAAAAAAAAAAByUvmmd3D8KnWclL5pndw/CoFLs8ztMbhcTS/lAs8ztMbhcTS/gAAAAAAAAAAAKbaP4uQ2v6pcim2j+LkNr+qBNVQ0ck9jsSkwQ9UNHJPY7EpMAAAAAAAAAAAAM0qdpPA5eFTSzNKnaTwOXhUDSwAAAAAAAAAAAAFatAzJD37ehws/wAyRN+7oaLQMyQ9+3ocLP8AMkTfu6GgWUAAAAAAAAAAAABmlcdJ4/IwoaWZpXHSePyMKGlgAAAAAAAAAAAIet+jk5sbiQmCHrfo5ObG4kAhbOPFz+1nWLkU2zjxc/tZ1i5AAAAAAAAAAAAKBaHnaX3CYnF/KBaHnaX3CYnAXSiM0yW4ZhQ6zkojNMluGYUOsAAAAAAAAAAAOSl80zu4fhUpdnmdpjcLiaXSl80zu4fhUpdnmdpjcLiaBfwAAAAAAAAAAAAFNtH8XIbX9UmqoaOSex2JSFtH8XIbX9UmqoaOSex2JQJgAAAAAAAAAAAABmnz3++9c0szT57/AH3rmlgAAAAAAAAAAAK1aBmSHv29DiylatAzJD37ehwCz/MkTfu6GllK1Z/mSJv3dDSygAAAAAAAAAAAM0rjpPH5GFDSzNK46Tx+RhQDSwAAAAAAAAAAAAEPW/Ryc2NxIQtnHi5/azrE1W/Ryc2NxIQtnHi5/azrAXIAAAAAAAAAAAABQLQ87S+4TE4ulEZpktwzChS7Q87S+4TE4ulEZpktwzCgHWAAAAAAAAAAAAAzSp2k8Dl4VNLM0qdpPA5eFTSwAAAAAAAAAAAFNtH8XIbX9UuRTbR/FyG1/VAmqoaOSex2JSYIeqGjknsdiUmAAAAAAAAAAAAGafPf771zSzNPnv8AfeuBpYAAAAAAAAAAAACtWgZkh79vQ4Wf5kib93Q0WgZkh79vQ4Wf5kib93Q0CygAAAAAAAAAAAAM0rjpPH5GFDSzNK46Tx+RhQ0sAAAAAAAAAAAByUvmmd3D8KnWclL5pndw/CoFLs8ztMbhcTS/lAs8ztMbhcTS/gAAAAAAAAAAAKBaHnaX3CYnF/KBaHnaX3CYnAXSiM0yW4ZhQ6zkojNMluGYUOsAAAAAAAAAAABmlTtJ4HLwqaWZpU7SeBy8KgaWAAAAAAAAAAAAApto/i5Da/qk1VDRyT2OxKQto/i5Da/qk1VDRyT2OxKBMAAAAAAAAAAAAAM0+e/33rmlmafPf771zSwAAAAAAAAAAAEPW/Ryc2NxITBD1v0cnNjcSAQtnHi5/azrFyKbZx4uf2s6xcgAAAAAAAAAAAGaVx0nj8jChpZmlcdJ4/IwoBpYAAAAAAAAAAAADkpfNM7uH4VKXZ5naY3C4ml0pfNM7uH4VKXZ5naY3C4mgX8AAAABg3dnfJNJ/a0H9OKO4x+Sac+1o36cId2d8k0n9rQf04o7jH5Jpz7WjfpwgN5AAAAAAAAAAAAAAAAAAAAAAAAAAAAAAAAAAAAAAAAAAAAAAAAAAAAAAAAAAAAAAAAAAAAAAAAAAAAACt2l/JxWr7Jm/wBFxZCt2l/JxWr7Jm/0XAeVe4n+Uemvsl360I9nHjHuJ/lHpr7Jd+tCPZwAAACtWgZkh79vQ4spWrQMyQ9+3ocAs/zJE37uhpZStWf5kib93Q0soAAAAAAAAAAADNK46Tx+RhQ0szSuOk8fkYUA0sAAAAAAAAAAAAByUvmmd3D8KlLs8ztMbhcTS6Uvmmd3D8KlLs8ztMbhcTQL+AAAAAAAAAAAAAoFoedpfcJicXSiM0yW4ZhQpdoedpfcJicXSiM0yW4ZhQDrAAAAAAAAAAAAAZpU7SeBy8KmlmaVO0ngcvCppYAAAAAAAAAAACm2j+LkNr+qXIpto/i5Da/qgTVUNHJPY7EpMEPVDRyT2OxKTAAAAAAAAAAAADNPnv8AfeuaWZp89/vvXA0sAAAAAAAAAAAABD1v0cnNjcSELZx4uf2s6xNVv0cnNjcSELZx4uf2s6wFyAAAAAAAAAAAAAZpXHSePyMKGlmaVx0nj8jChpYAAAAAAAAAAADkpfNM7uH4VOs5KXzTO7h+FQKXZ5naY3C4ml/KBZ5naY3C4ml/AAAAAAAAAAAAUC0PO0vuExOL+UC0PO0vuExOAulEZpktwzCh1nJRGaZLcMwodYAAAAAAAAAAADNKnaTwOXhU0szSp2k8Dl4VA0sAAAAAAAAAAAABWrQMyQ9+3ocLP8yRN+7oaLQMyQ9+3ocLP8yRN+7oaBZQAAAAAAAAAAAAGafPf771zSzNPnv9965pYAAAAAAAAAAACHrfo5ObG4kJgh636OTmxuJAIWzjxc/tZ1i5FNs48XP7WdYuQAAAAAAAAAAADNK46Tx+RhQ0szSuOk8fkYUA0sAAAAAAAAAAAAByUvmmd3D8KlLs8ztMbhcTS6Uvmmd3D8KlLs8ztMbhcTQL+AAAAAAAAAAAAApto/i5Da/qk1VDRyT2OxKQto/i5Da/qk1VDRyT2OxKBMAAAAAAAAAAAAAM0qdpPA5eFTSzNKnaTwOXhU0sAAAAAAAAAAABWrQMyQ9+3ocWUrVoGZIe/b0OAWf5kib93Q0spWrP8yRN+7oaWUAAAAAAAAAAABmnz3++9c0szT57/feuBpYAAAAAAAAAAAACHrfo5ObG4kIWzjxc/tZ1iarfo5ObG4kIWzjxc/tZ1gLkAAAAAAAAAAAAAoFoedpfcJicXSiM0yW4ZhQpdoedpfcJicXSiM0yW4ZhQDrAAAAAAAAAAA5KXzTO7h+FTrOSl80zu4fhUCl2eZ2mNwuJpfygWeZ2mNwuJpfwAAAAAAAAAAAFNtH8XIbX9UuRTbR/FyG1/VAmqoaOSex2JSYIeqGjknsdiUmAAAAAAAAAAAAGaVO0ngcvCppZmlTtJ4HLwqBpYAAAAAAAAAAAACtWgZkh79vQ4Wf5kib93Q0WgZkh79vQ4Wf5kib93Q0CygAAAAAAAAAAAAM0rjpPH5GFDSzNK46Tx+RhQ0sAAAAAAAAAAABD1v0cnNjcSEwQ9b9HJzY3EgELZx4uf2s6xcim2ceLn9rOsXIAAAAAAAAAAABQLQ87S+4TE4v5QLQ87S+4TE4C6URmmS3DMKHWclEZpktwzCh1gAAAAAAAAAAByUvmmd3D8KlLs8ztMbhcTS6Uvmmd3D8KlLs8ztMbhcTQL+AAAAAAAAAAAAApto/i5Da/qk1VDRyT2OxKQto/i5Da/qk1VDRyT2OxKBMAAAAAAAAAAAAAM0+e/wB965pZmnz3++9c0sAAAAAAAAAAABWrQMyQ9+3ocWUrVoGZIe/b0OAWf5kib93Q0spWrP8AMkTfu6GllAAAAAAAAAAAAZpXHSePyMKGlmaVx0nj8jCgGlgAAAAAAAAAAAAIet+jk5sbiQhbOPFz+1nWJqt+jk5sbiQhbOPFz+1nWAuQAAAAAAAAAAAACgWh52l9wmJxdKIzTJbhmFCl2h52l9wmJxdKIzTJbhmFAOsAAAAAAAAAAAABmlTtJ4HLwqaWZpU7SeBy8KmlgAAAAAAAAAAAKbaP4uQ2v6pcim2j+LkNr+qBNVQ0ck9jsSkwQ9UNHJPY7EpMAAAAAAAAAAAAM0+e/wB965pZmnz3++9cDSwAAAAAAAAAAAAFatAzJD37ehws/wAyRN+7oaLQMyQ9+3ocLP8AMkTfu6GgWUAAAAAAAAAAAABmlcdJ4/IwoaWZpXHSePyMKGlgAAAAAAAAAAAOSl80zu4fhU6zkpfNM7uH4VApdnmdpjcLiaX8oFnmdpjcLiaX8AAAAAAAAAAABQLQ87S+4TE4v5QLQ87S+4TE4C6URmmS3DMKHWclEZpktwzCh1gAAAAAAAAAAAM0qdpPA5eFTSzNKnaTwOXhUDSwAAAAAAAAAAAAFNtH8XIbX9UmqoaOSex2JSFtH8XIbX9UmqoaOSex2JQJgAAAAAAAAAAAABmnz3++9c0szT57/feuaWAAAAAAAAAAAAh636OTmxuJCYIet+jk5sbiQCFs48XP7WdYuRTbOPFz+1nWLkAAAAAAAAAAAAzSuOk8fkYUNLM0rjpPH5GFANLAAAAAAAAAAAAAclL5pndw/CpS7PM7TG4XE0ulL5pndw/CpS7PM7TG4XE0C/gAAAAMG7s75JpP7Wg/pxR3GPyTTn2tG/ThDuzvkmk/taD+nFHcY/JNOfa0b9OEBvIAAAAAAAAAAAAAAAAAAAAAAAAAAAAAAAAAAAAAAAAAAAAAAAAAAAAAAAAAAAAAAAAAAAAAAAAAAAAAVu0v5OK1fZM3+i4shW7S/k4rV9kzf6LgPKvcT/KPTX2S79aEezjxj3E/yj019ku/WhHs4AAABWrQMyQ9+3ocWUrVoGZIe/b0OAWf5kib93Q0spWrP8yRN+7oaWUAAAAAAAAAAABmlcdJ4/IwoaWZpXHSePyMKAaWAAAAAAAAAAAAA5KXzTO7h+FSl2eZ2mNwuJpdKXzTO7h+FSl2eZ2mNwuJoF/AAAAAAAAAAAAAUC0PO0vuExOLpRGaZLcMwoUu0PO0vuExOLpRGaZLcMwoB1gAAAAAAAAAAAAM0qdpPA5eFTSzNKnaTwOXhU0sAAAAAAAAAAABTbR/FyG1/VLkU20fxchtf1QJqqGjknsdiUmCHqho5J7HYlJgAAAAAAAAAAABmnz3++9c0szT57/feuBpYAAAAAAAAAAAACHrfo5ObG4kIWzjxc/tZ1iarfo5ObG4kIWzjxc/tZ1gLkAAAAAAAAAAAAAzSuOk8fkYUNLM0rjpPH5GFDSwAAAAAAAAAAAHJS+aZ3cPwqdZyUvmmd3D8KgUuzzO0xuFxNL+UCzzO0xuFxNL+AAAAAAAAAAAAoFoedpfcJicX8oFoedpfcJicBdKIzTJbhmFDrOSiM0yW4ZhQ6wAAAAAAAAAAAGaVO0ngcvCppZmlTtJ4HLwqBpYAAAAAAAAAAAACtWgZkh79vQ4Wf5kib93Q0WgZkh79vQ4Wf5kib93Q0CygAAAAAAAAAAAAM0+e/33rmlmafPf771zSwAAAAAAAAAAAEPW/Ryc2NxITBD1v0cnNjcSAQtnHi5/azrFyKbZx4uf2s6xcgAAAAAAAAAAAGaVx0nj8jChpZmlcdJ4/IwoBpYAAAAAAAAAAAADkpfNM7uH4VKXZ5naY3C4ml0pfNM7uH4VKXZ5naY3C4mgX8AAAAAAAAAAAABTbR/FyG1/VJqqGjknsdiUhbR/FyG1/VJqqGjknsdiUCYAAAAAAAAAAAAAZpU7SeBy8KmlmaVO0ngcvCppYAAAAAAAAAAACtWgZkh79vQ4spWrQMyQ9+3ocAs/zJE37uhpZStWf5kib93Q0soAAAAAAAAAAADNPnv9965pZmnz3++9cDSwAAAAAAAAAAAAEPW/Ryc2NxIQtnHi5/azrE1W/Ryc2NxIQtnHi5/azrAXIAAAAAAAAAAAABQLQ87S+4TE4ulEZpktwzChS7Q87S+4TE4ulEZpktwzCgHWAAAAAAAAAAByUvmmd3D8KnWclL5pndw/CoFLs8ztMbhcTS/lAs8ztMbhcTS/gAAAAAAAAAAAKbaP4uQ2v6pcim2j+LkNr+qBNVQ0ck9jsSkwQ9UNHJPY7EpMAAAAAAAAAAAAM0qdpPA5eFTSzNKnaTwOXhUDSwAAAAAAAAAAAAFatAzJD37ehws/zJE37uhotAzJD37ehws/zJE37uhoFlAAAAAAAAAAAAAZpXHSePyMKGlmaVx0nj8jChpYAAAAAAAAAAACHrfo5ObG4kJgh636OTmxuJAIWzjxc/tZ1i5FNs48XP7WdYuQAAAAAAAAAAACgWh52l9wmJxfygWh52l9wmJwF0ojNMluGYUOs5KIzTJbhmFDrAAAAAAAAAAADkpfNM7uH4VKXZ5naY3C4ml0pfNM7uH4VKXZ5naY3C4mgX8AAAAAAAAAAAABTbR/FyG1/VJqqGjknsdiUhbR/FyG1/VJqqGjknsdiUCYAAAAAAAAAAAAAZp89/vvXNLM0+e/33rmlgAAAAAAAAAAAK1aBmSHv29DiylatAzJD37ehwCz/MkTfu6GllK1Z/mSJv3dDSygAAAAAAAAAAAM0rjpPH5GFDSzNK46Tx+RhQDSwAAAAAAAAAAAAEPW/Ryc2NxIQtnHi5/azrE1W/Ryc2NxIQtnHi5/azrAXIAAAAAAAAAAAABQLQ87S+4TE4ulEZpktwzChS7Q87S+4TE4ulEZpktwzCgHWAAAAAAAAAAAAAzSp2k8Dl4VNLM0qdpPA5eFTSwAAAAAAAAAAAFNtH8XIbX9UuRTbR/FyG1/VAmqoaOSex2JSYIeqGjknsdiUmAAAAAAAAAAAAGafPf771zSzNPnv9964GlgAAAAAAAAAAAAK1aBmSHv29DhZ/mSJv3dDRaBmSHv29DhZ/mSJv3dDQLKAAAAAAAAAAAAAzSuOk8fkYUNLM0rjpPH5GFDSwAAAAAAAAAAAHJS+aZ3cPwqdZyUvmmd3D8KgUuzzO0xuFxNL+UCzzO0xuFxNL+AAAAAAAAAAAAoFoedpfcJicX8oFoedpfcJicBdKIzTJbhmFDrOSiM0yW4ZhQ6wAAAAAAAAAAAGaVO0ngcvCppZmlTtJ4HLwqBpYAAAAAAAAAAAACm2j+LkNr+qTVUNHJPY7EpC2j+LkNr+qTVUNHJPY7EoEwAAAAAAAAAAAAAzT57/feuaWZp89/vvXNLAAAAAAAAAAAAQ9b9HJzY3EhMEPW/Ryc2NxIBC2ceLn9rOsXIptnHi5/azrFyAAAAAAAAAAAAZpXHSePyMKGlmaVx0nj8jCgGlgAAAAAAAAAAAAOSl80zu4fhUpdnmdpjcLiaXSl80zu4fhUpdnmdpjcLiaBfwAAAAGDd2d8k0n9rQf04o7jH5Jpz7Wjfpwh3Z3yTSf2tB/TijuMfkmnPtaN+nCA3kAAAAAAAAAAAAAAAAAAAAAAAAAAAAAAAAAAAAAAAAAAAAAAAAAAAAAAAAAAAAAAAAAAAAAAAAAAAAAK3aX8nFavsmb/RcWQrdpfycVq+yZv9FwHlXuJ/lHpr7Jd+tCPZx4x7if5R6a+yXfrQj2cAAAArVoGZIe/b0OLKVq0DMkPft6HALP8AMkTfu6GllK1Z/mSJv3dDSygAAAAAAAAAAAM0rjpPH5GFDSzNK46Tx+RhQDSwAAAAAAAAAAAAHJS+aZ3cPwqUuzzO0xuFxNLpS+aZ3cPwqUuzzO0xuFxNAv4AAAAAAAAAAAACgWh52l9wmJxdKIzTJbhmFCl2h52l9wmJxdKIzTJbhmFAOsAAAAAAAAAAAABmlTtJ4HLwqaWZpU7SeBy8KmlgAAAAAAAAAAAKbaP4uQ2v6pcim2j+LkNr+qBNVQ0ck9jsSkwQ9UNHJPY7EpMAAAAAAAAAAAAM0+e/33rmlmafPf771wNLAAAAAAAAAAAAAQ9b9HJzY3EhC2ceLn9rOsTVb9HJzY3EhC2ceLn9rOsBcgAAAAAAAAAAAAGaVx0nj8jChpZmlcdJ4/IwoaWAAAAAAAAAAAA5KXzTO7h+FTrOSl80zu4fhUCl2eZ2mNwuJpfygWeZ2mNwuJpfwAAAAAAAAAAAFAtDztL7hMTi/lAtDztL7hMTgLpRGaZLcMwodZyURmmS3DMKHWAAAAAAAAAAAAzSp2k8Dl4VNLM0qdpPA5eFQNLAAAAAAAAAAAAAVq0DMkPft6HCz/MkTfu6Gi0DMkPft6HCz/MkTfu6GgWUAAAAAAAAAAAABmnz3++9c0szT57/AH3rmlgAAAAAAAAAAAIet+jk5sbiQmCHrfo5ObG4kAhbOPFz+1nWLkU2zjxc/tZ1i5AAAAAAAAAAAAM0rjpPH5GFDSzNK46Tx+RhQDSwAAAAAAAAAAAAHJS+aZ3cPwqUuzzO0xuFxNLpS+aZ3cPwqUuzzO0xuFxNAv4AAAAAAAAAAAACm2j+LkNr+qTVUNHJPY7EpC2j+LkNr+qTVUNHJPY7EoEwAAAAAAAAAAAAAzSp2k8Dl4VNLM0qdpPA5eFTSwAAAAAAAAAAAFatAzJD37ehxZStWgZkh79vQ4BZ/mSJv3dDSylas/zJE37uhpZQAAAAAAAAAAAGafPf771zSzNPnv8AfeuBpYAAAAAAAAAAAACHrfo5ObG4kIWzjxc/tZ1iarfo5ObG4kIWzjxc/tZ1gLkAAAAAAAAAAAAAoFoedpfcJicXSiM0yW4ZhQpdoedpfcJicXSiM0yW4ZhQDrAAAAAAAAAAA5KXzTO7h+FTrOSl80zu4fhUCl2eZ2mNwuJpfygWeZ2mNwuJpfwAAAAAAAAAAAFNtH8XIbX9UuRTbR/FyG1/VAmqoaOSex2JSYIeqGjknsdiUmAAAAAAAAAAAAGaVO0ngcvCppZmlTtJ4HLwqBpYAAAAAAAAAAAACtWgZkh79vQ4Wf5kib93Q0WgZkh79vQ4Wf5kib93Q0CygAAAAAAAAAAAAM0rjpPH5GFDSzNK46Tx+RhQ0sAAAAAAAAAAABD1v0cnNjcSEwQ9b9HJzY3EgELZx4uf2s6xcim2ceLn9rOsXIAAAAAAAAAAABQLQ87S+4TE4v5QLQ87S+4TE4C6URmmS3DMKHWclEZpktwzCh1gAAAAAAAAAAByUvmmd3D8KlLs8ztMbhcTS6Uvmmd3D8KlLs8ztMbhcTQL+AAAAAAAAAAAAApto/i5Da/qk1VDRyT2OxKQto/i5Da/qk1VDRyT2OxKBMAAAAAAAAAAAAAM0+e/33rmlmafPf771zSwAAAAAAAAAAAFatAzJD37ehxZStWgZkh79vQ4BZ/mSJv3dDSylas/zJE37uhpZQAAAAAAAAAAAGaVx0nj8jChpZmlcdJ4/IwoBpYAAAAAAAAAAAACHrfo5ObG4kIWzjxc/tZ1iarfo5ObG4kIWzjxc/tZ1gLkAAAAAAAAAAAAAoFoedpfcJicXSiM0yW4ZhQpdoedpfcJicXSiM0yW4ZhQDrAAAAAAAAAAAAAZpU7SeBy8KmlmaVO0ngcvCppYAAAAAAAAAAACm2j+LkNr+qXIpto/i5Da/qgTVUNHJPY7EpMEPVDRyT2OxKTAAAAAAAAAAAADNPnv9965pZmnz3++9cDSwAAAAAAAAAAAAFatAzJD37ehws/zJE37uhotAzJD37ehws/zJE37uhoFlAAAAAAAAAAAAAZpXHSePyMKGlmaVx0nj8jChpYAAAAAAAAAAADkpfNM7uH4VOs5KXzTO7h+FQKXZ5naY3C4ml/KBZ5naY3C4ml/AAAAAAAAAAAAUC0PO0vuExOL+UC0PO0vuExOAulEZpktwzCh1nJRGaZLcMwodYAAAAAAAAAAADNKnaTwOXhU0szSp2k8Dl4VA0sAAAAAAAAAAAABTbR/FyG1/VJqqGjknsdiUhbR/FyG1/VJqqGjknsdiUCYAAAAAAAAAAAAAZp89/vvXNLM0+e/wB965pYAAAAAAAAAAACHrfo5ObG4kJgh636OTmxuJAIWzjxc/tZ1i5FNs48XP7WdYuQAAAAAAAAAAADNK46Tx+RhQ0szSuOk8fkYUA0sAAAAAAAAAAAAByUvmmd3D8KlLs8ztMbhcTS6Uvmmd3D8KlLs8ztMbhcTQL+AAAAAwbuzvkmk/taD+nFHcY/JNOfa0b9OEO7O+SaT+1oP6cUdxj8k059rRv04QG8gAAAAAAAAAAAAAAAAAAAAAAAAAAAAAAAAAAAAAAAAAAAAAAAAAAAAAAAAAAAAAAAAAAAAAAAAAAAABW7S/k4rV9kzf6LiyFbtL+TitX2TN/ouA8q9xP8o9NfZLv1oR7OPGPcT/KPTX2S79aEezgAAAFatAzJD37ehxZStWgZkh79vQ4BZ/mSJv3dDSylas/zJE37uhpZQAAAAAAAAAAAGaVx0nj8jChpZmlcdJ4/IwoBpYAAAAAAAAAAAADkpfNM7uH4VKXZ5naY3C4ml0pfNM7uH4VKXZ5naY3C4mgX8AAAAAAAAAAAABQLQ87S+4TE4ulEZpktwzChS7Q87S+4TE4ulEZpktwzCgHWAAAAAAAAAAAAAzSp2k8Dl4VNLM0qdpPA5eFTSwAAAAAAAAAAAFNtH8XIbX9UuRTbR/FyG1/VAmqoaOSex2JSYIeqGjknsdiUmAAAAAAAAAAAAGafPf771zSzNPnv9964GlgAAAAAAAAAAAAIet+jk5sbiQhbOPFz+1nWJqt+jk5sbiQhbOPFz+1nWAuQAAAAAAAAAAAADNK46Tx+RhQ0szSuOk8fkYUNLAAAAAAAAAAAAclL5pndw/Cp1nJS+aZ3cPwqBS7PM7TG4XE0v5QLPM7TG4XE0v4AAAAAAAAAAACgWh52l9wmJxfygWh52l9wmJwF0ojNMluGYUOs5KIzTJbhmFDrAAAAAAAAAAAAZpU7SeBy8KmlmaVO0ngcvCoGlgAAAAAAAAAAAAK1aBmSHv29DhZ/mSJv3dDRaBmSHv29DhZ/mSJv3dDQLKAAAAAAAAAAAAAzT57/AH3rmlmafPf771zSwAAAAAAAAAAAEPW/Ryc2NxITBD1v0cnNjcSAQtnHi5/azrFyKbZx4uf2s6xcgAAAAAAAAAAAGaVx0nj8jChpZmlcdJ4/IwoBpYAAAAAAAAAAAADkpfNM7uH4VKXZ5naY3C4ml0pfNM7uH4VKXZ5naY3C4mgX8AAAAAAAAAAAABTbR/FyG1/VJqqGjknsdiUhbR/FyG1/VJqqGjknsdiUCYAAAAAAAAAAAAAZpU7SeBy8KmlmaVO0ngcvCppYAAAAAAAAAAACtWgZkh79vQ4spWrQMyQ9+3ocAs/zJE37uhpZStWf5kib93Q0soAAAAAAAAAAADNPnv8AfeuaWZp89/vvXA0sAAAAAAAAAAAABD1v0cnNjcSELZx4uf2s6xNVv0cnNjcSELZx4uf2s6wFyAAAAAAAAAAAAAUC0PO0vuExOLpRGaZLcMwoUu0PO0vuExOLpRGaZLcMwoB1gAAAAAAAAAAclL5pndw/Cp1nJS+aZ3cPwqBS7PM7TG4XE0v5QLPM7TG4XE0v4AAAAAAAAAFXtBp6bq9RMCZkWQXRIkdIapFaqpdwXL5FTzGf/wC06nP/ACpHm3fuLDH2bfyLfrKNNGjmbQs4Wk3dedtBTbR/FyG1/VKL/tKp/wA8pzXtI6mK5UrSyQkmnQE73fweBDu8N3YZdzZP24tH3hw/rPBstUNHJPY7EpMGF0fX6mpCThy0BZbvcO+7hQ7141v8/pOltpdPIqKqSbk8ywl7RubJ+3E94cP6zwbWDGEtOpxFS+DIL6O9u/calValVpugJSkHQ0hOjIvCYi3oio5Wrd6L0NfJ2fexqIrudHQsMPOtZlM1WuiEqADSbgAAAAAGaVO0ngcvCppZmlTtJ4HLwqBpYAAAAAAAAAAAACtWgZkh79vQ4Wf5kib93Q0WgZkh79vQ4Wf5kib93Q0CygAAAAAAAAAAAAM0rjpPH5GFDSzNK46Tx+RhQ0sAAAAAAAAAAABD1v0cnNjcSEwQ9b9HJzY3EgELZx4uf2s6xcim2ceLn9rOsXIAAAAAAAAAAABQLQ87S+4TE4v5QLQ87S+4TE4C6URmmS3DMKHWclEZpktwzCh1gAAAAAAAAAAByUvmmd3D8KlLs8ztMbhcTS6Uvmmd3D8KlLs8ztMbhcTQL+AAAAAAAAAAAAApto/i5Da/qk1VDRyT2OxKQto/i5Da/qk1VDRyT2OxKBMAAAAAAAAAAAAAM0+e/wB965pZmnz3++9c0sAAAAAAAAAAABWrQMyQ9+3ocWUrVoGZIe/b0OAWf5kib93Q0spWrP8AMkTfu6GllAAAAAAAAAAAAZpXHSePyMKGlmaVx0nj8jCgGlgAAAAAAAAAAAAIet+jk5sbiQhbOPFz+1nWJqt+jk5sbiQhbOPFz+1nWAuQAAAAAAAAAAAACgWh52l9wmJxdKIzTJbhmFCl2h52l9wmJxdKIzTJbhmFAOsAAAAAAAAAAAABmlTtJ4HLwqaWZpU7SeBy8KmlgAAAAAAAAAAAKbaP4uQ2v6pcim2j+LkNr+qBNVQ0ck9jsSkwQ9UNHJPY7EpMAAAAAAAAAAAAM0+e/wB965pZmnz3++9cDSwAAAAAAAAAAAAFatAzJD37ehws/wAyRN+7oaLQMyQ9+3ocLP8AMkTfu6GgWUAAAAAAAAAAAABmlcdJ4/IwoaWZpXHSePyMKGlgAAAAAAAAAAAOSl80zu4fhU6zkpfNM7uH4VApdnmdpjcLiaX8oFnmdpjcLiaX8AAAAAAAAAAABQLQ87S+4TE4v5QLQ87S+4TE4C6URmmS3DMKHWclEZpktwzCh1gAAAAAAAAAAAM0qdpPA5eFTSzNKnaTwOXhUDSwAAAAAAAAAAAAFNtH8XIbX9UmqoaOSex2JSFtH8XIbX9UmqoaOSex2JQJgAAAAAAAAAAAABmnz3++9c0szT57/feuaWAAAAAAAAAAAAh636OTmxuJCYIet+jk5sbiQCFs48XP7WdYuRTbOPFz+1nWLkAAAAAAAAAAAAzSuOk8fkYUNLM0rjpPH5GFANLAAAAAAAAAAAAAclL5pndw/CpS7PM7TG4XE0ulL5pndw/CpS7PM7TG4XE0C/gAAAAMG7s75JpP7Wg/pxR3GPyTTn2tG/ThDuzvkmk/taD+nFHcY/JNOfa0b9OEBvIAAAAAAAAAAAAAAAAAAAAAAAAAAAAAAAAAAAAAAAAAAAAAAAAAAAAAAAAAAAAAAAAAAAAAAAAAAAAAVu0v5OK1fZM3+i4shW7S/k4rV9kzf6LgPKvcT/KPTX2S79aEezjxj3E/yj019ku/WhHs4AAABWrQMyQ9+3ocWUrVoGZIe/b0OAWf5kib93Q0spWrP8yRN+7oaWUAAAAAAAAAAABmlcdJ4/IwoaWZpXHSePyMKAaWAAAAAAAAAAAAA5KXzTO7h+FSl2eZ2mNwuJpdKXzTO7h+FSl2eZ2mNwuJoF/AAAAAAAAAAAAAUC0PO0vuExOLpRGaZLcMwoUu0PO0vuExOLpRGaZLcMwoB1gAAAAAAAAAAAAM0qdpPA5eFTSzNKnaTwOXhU0sAAAAAAAAAAABTbR/FyG1/VLkU20fxchtf1QJqqGjknsdiUmCHqho5J7HYlJgAAAAAAAAAAABmnz3++9c0szT57/feuBpYAAAAAAAAAAAACHrfo5ObG4kIWzjxc/tZ1iarfo5ObG4kIWzjxc/tZ1gLkAAAAAAAAAAAAAzSuOk8fkYUNLM0rjpPH5GFDSwAAAAAAAAAAAHJS+aZ3cPwqdZyUvmmd3D8KgUuzzO0xuFxNL+UCzzO0xuFxNL+AAAAAAAAAAAAoFoedpfcJicX8oFoedpfcJicBdKIzTJbhmFDrOSiM0yW4ZhQ6wAAAAAAAAAAAGaVO0ngcvCppZmlTtJ4HLwqBpYAAAAAAAAAAAACtWgZkh79vQ4Wf5kib93Q0WgZkh79vQ4Wf5kib93Q0CygAAAAAAAAAAAAM0+e/33rmlmafPf771zSwAAAAAAAAAAAEPW/Ryc2NxITBD1v0cnNjcSAQtnHi5/azrFyKbZx4uf2s6xcgAAAAAAAAAAAGaVx0nj8jChpZmlcdJ4/IwoBpYAAAAAAAAAAAADkpfNM7uH4VKXZ5naY3C4ml0pfNM7uH4VKXZ5naY3C4mgX8AAAAAAAAAAAABTbR/FyG1/VJqqGjknsdiUhbR/FyG1/VJqqGjknsdiUCYAAAAAAAAAAAAAZpU7SeBy8KmlmaVO0ngcvCppYAAAAAAAAAAACtWgZkh79vQ4spWrQMyQ9+3ocAs/zJE37uhpZStWf5kib93Q0soAAAAAAAAAAADNPnv9965pZmnz3++9cDSwAAAAAAAAAAAAEPW/Ryc2NxIQtnHi5/azrE1W/Ryc2NxIQtnHi5/azrAXIAAAAAAAAAAAABQLQ87S+4TE4ulEZpktwzChS7Q87S+4TE4ulEZpktwzCgHWAAAAAAAAAAByUvmmd3D8KnWclL5pndw/CoFLs8ztMbhcTS/lAs8ztMbhcTS/gAAAAAAAAR9N0NI03LMl6SgrFhMf3xqI9W3LcqeRU86kJ/s+q5qL+ff2lrBnoyb1uOTRXMR3sN3HtXtPWUxVp9Y1U/8A2dVe1ePzzit1zqfRNFslFk4cVixFdwr4irfdd59pqhTbR/FyG1/VJe2ZHaTxli3fi9lTwhwVdqJQc7Q0tMTEGM6K9F4SpFVP+JUJJtndXUVFWWjOTzLGd2kvVDRyT2OxKTA9syO0njJu/F7KnhCqJZ9VtFRfcLl9Cx4naWWTlYElKw5aVhNhQIacFjGpxIh+wMdy/duxpXVM98s1qxbsxpbpiO6NAAGJlAAAAAAzSp2k8Dl4VNLM0qdpPA5eFQNLAAAAAAAAAAAAAVq0DMkPft6HCz/MkTfu6Gi0DMkPft6HCz/MkTfu6GgWUAAAAAAAAAAAABmlcdJ4/IwoaWZpXHSePyMKGlgAAAAAAAAAAAIet+jk5sbiQmCHrfo5ObG4kAhbOPFz+1nWLkU2zjxc/tZ1i5AAAAAAAAAAAAKBaHnaX3CYnF/KBaHnaX3CYnAXSiM0yW4ZhQ6zkojNMluGYUOsAAAAAAAAAAAOSl80zu4fhUpdnmdpjcLiaXSl80zu4fhUpdnmdpjcLiaBfwAAAAAAAAAAAAFNtH8XIbX9UmqoaOSex2JSFtH8XIbX9UmqoaOSex2JQJgAAAAAAAAAAAABmnz3++9c0szT57/feuaWAAAAAAAAAAAArVoGZIe/b0OLKVq0DMkPft6HALP8yRN+7oaWUrVn+ZIm/d0NLKAAAAAAAAAAAAzSuOk8fkYUNLM0rjpPH5GFANLAAAAAAAAAAAAAQ9b9HJzY3EhC2ceLn9rOsTVb9HJzY3EhC2ceLn9rOsBcgAAAAAAAAAAAAFAtDztL7hMTi6URmmS3DMKFLtDztL7hMTi6URmmS3DMKAdYAAAAAAAAAAAADNKnaTwOXhU0szSp2k8Dl4VNLAAAAAAAAAAAAU20fxchtf1S5FNtH8XIbX9UCaqho5J7HYlJgh6oaOSex2JSYAAAAAAAAAAAAZp89/vvXNLM0+e/33rgaWAAAAAAAAAAAAArVoGZIe/b0OFn+ZIm/d0NFoGZIe/b0OFn+ZIm/d0NAsoAAAAAAAAAAAADNK46Tx+RhQ0szSuOk8fkYUNLAAAAAAAAAAAAclL5pndw/Cp1nJS+aZ3cPwqBS7PM7TG4XE0v5QLPM7TG4XE0v4AAAAAAAAAAACgWh52l9wmJxfygWh52l9wmJwF0ojNMluGYUOs5KIzTJbhmFDrAAAAAAAAAAAAZpU7SeBy8KmlmaVO0ngcvCoGlgAAAAAAAAAAAAKbaP4uQ2v6pNVQ0ck9jsSkLaP4uQ2v6pNVQ0ck9jsSgTAAAAAAAAAAAAADNPnv9965pZmnz3++9c0sAAAAAAAAAAABD1v0cnNjcSEwQ9b9HJzY3EgELZx4uf2s6xcim2ceLn9rOsXIAAAAAAAAAAABmlcdJ4/IwoaWZpXHSePyMKAaWAAAAAAAAAAAAA5KXzTO7h+FSl2eZ2mNwuJpdKXzTO7h+FSl2eZ2mNwuJoF/AAAAAYN3Z3yTSf2tB/TijuMfkmnPtaN+nCHdnfJNJ/a0H9OKO4x+Sac+1o36cIDeQAAAAAAAAAAAAAAAAAAAAAAAAAAAAAAAAAAAAAAAAAAAAAAAAAAAAAAAAAAAAAAAAAAAAAAAAAAAAArdpfycVq+yZv9FxZCt2l/JxWr7Jm/0XAeVe4n+Uemvsl360I9nHjHuJ/lHpr7Jd+tCPZwAAACtWgZkh79vQ4spWrQMyQ9+3ocAs/wAyRN+7oaWUrVn+ZIm/d0NLKAAAAAAAAAAAAzSuOk8fkYUNLM0rjpPH5GFANLAAAAAAAAAAAAAclL5pndw/CpS7PM7TG4XE0ulL5pndw/CpS7PM7TG4XE0C/gAAAAAAAAAAAAKBaHnaX3CYnF0ojNMluGYUKXaHnaX3CYnF0ojNMluGYUA6wAAAAAAAAAAAAGaVO0ngcvCppZmlTtJ4HLwqaWAAAAAAAAAAAApto/i5Da/qlyKbaP4uQ2v6oE1VDRyT2OxKTBD1Q0ck9jsSkwAAAAAAAAAAAAzT57/feuaWZp89/vvXA0sAAAAAAAAAAAABD1v0cnNjcSELZx4uf2s6xNVv0cnNjcSELZx4uf2s6wFyAAAAAAAAAAAAAZpXHSePyMKGlmaVx0nj8jChpYAAAAAAAAAAADkpfNM7uH4VOs5KXzTO7h+FQKXZ5naY3C4ml/KBZ5naY3C4ml/AAAAAAAAAAAAUC0PO0vuExOL+UC0PO0vuExOAulEZpktwzCh1nJRGaZLcMwodYAAAAAAAAAAADNKnaTwOXhU0szSp2k8Dl4VA0sAAAAAAAAAAAABWrQMyQ9+3ocLP8yRN+7oaLQMyQ9+3ocLP8yRN+7oaBZQAAAAAAAAAAAAGafPf771zSzNPnv8AfeuaWAAAAAAAAAAAAh636OTmxuJCYIet+jk5sbiQCFs48XP7WdYuRTbOPFz+1nWLkAAAAAAAAAAAAzSuOk8fkYUNLM0rjpPH5GFANLAAAAAAAAAAAAAclL5pndw/CpS7PM7TG4XE0ulL5pndw/CpS7PM7TG4XE0C/gAAAAAAAAAAAAKbaP4uQ2v6pNVQ0ck9jsSkLaP4uQ2v6pNVQ0ck9jsSgTAAAAAAAAAAAAADNKnaTwOXhU0szSp2k8Dl4VNLAAAAAAAAAAAAVq0DMkPft6HFlK1aBmSHv29DgFn+ZIm/d0NLKVqz/MkTfu6GllAAAAAAAAAAAAZp89/vvXNLM0+e/wB964GlgAAAAAAAAAAAAIet+jk5sbiQhbOPFz+1nWJqt+jk5sbiQhbOPFz+1nWAuQAAAAAAAAAAAACgWh52l9wmJxdKIzTJbhmFCl2h52l9wmJxdKIzTJbhmFAOsAAAAAAAAAADkpfNM7uH4VOs5KXzTO7h+FQKXZ5naY3C4ml/KBZ5naY3C4ml/AAAAAAAAAAAAU20fxchtf1S5FNtH8XIbX9UCaqho5J7HYlJgh6oaOSex2JSYAAAAAAAAAAAAZpU7SeBy8KmlmaVO0ngcvCoGlgAAAAAAAAAAAAK1aBmSHv29DhZ/mSJv3dDRaBmSHv29DhZ/mSJv3dDQLKAAAAAAAAAAAAAzSuOk8fkYUNLM0rjpPH5GFDSwAAAAAAAAAAAEPW/Ryc2NxITBD1v0cnNjcSAQtnHi5/azrFyKbZx4uf2s6xcgAAAAAAAAAAAFAtDztL7hMTi/lAtDztL7hMTgLpRGaZLcMwodZyURmmS3DMKHWAAAAAAAAAAAHJS+aZ3cPwqUuzzO0xuFxNLpS+aZ3cPwqUuzzO0xuFxNAv4AAAAAAAAAAAACm2j+LkNr+qTVUNHJPY7EpC2j+LkNr+qTVUNHJPY7EoEwAAAAAAAAAAAAAzT57/feuaWZp89/vvXNLAAAAAAAAAAAAVq0DMkPft6HFlK1aBmSHv29DgFn+ZIm/d0NLKVqz/MkTfu6GllAAAAAAAAAAAAZpXHSePyMKGlmaVx0nj8jCgGlgAAAAAAAAAAAAIet+jk5sbiQhbOPFz+1nWJqt+jk5sbiQhbOPFz+1nWAuQAAAAAAAAAAAACgWh52l9wmJxdKIzTJbhmFCl2h52l9wmJxdKIzTJbhmFAOsAAAAAAAAAAAABmlTtJ4HLwqaWZpU7SeBy8KmlgAAAAAAAAAAAKbaP4uQ2v6pcim2j+LkNr+qBNVQ0ck9jsSkwQ9UNHJPY7EpMAAAAAAAAAAAAM0+e/33rmlmafPf771wNLAAAAAAAAAAAAAVq0DMkPft6HCz/MkTfu6Gi0DMkPft6HCz/MkTfu6GgWUAAAAAAAAAAAABmlcdJ4/IwoaWZpXHSePyMKGlgAAAAAAAAAAAOSl80zu4fhU6zkpfNM7uH4VApdnmdpjcLiaX8oFnmdpjcLiaX8AAAAAAAAAAABQLQ87S+4TE4v5QLQ87S+4TE4C6URmmS3DMKHWclEZpktwzCh1gAAAAAAAAAAAM0qdpPA5eFTSzNKnaTwOXhUDSwAAAAAAAAAAAAFNtH8XIbX9UmqoaOSex2JSFtH8XIbX9UmqoaOSex2JQJgAAAAAAAAAAAABmnz3++9c0szT57/AH3rmlgAAAAAAAAAAAIet+jk5sbiQmCHrfo5ObG4kAhbOPFz+1nWLkU2zjxc/tZ1i5AAAAAAAAAAAAM0rjpPH5GFDSzNK46Tx+RhQDSwAAAAAAAAAAAAHJS+aZ3cPwqUuzzO0xuFxNLpS+aZ3cPwqUuzzO0xuFxNAv4AAAADBu7O+SaT+1oP6cUdxj8k059rRv04Q7s75JpP7Wg/pxR3GPyTTn2tG/ThAbyAAAAAAAAAAAAAAAAAAAAAAAAAAAAAAAAAAAAAAAAAAAAAAAAAAAAAAAAAAAAAAAAAAAAAAAAAAAAAFbtL+TitX2TN/ouLIVu0v5OK1fZM3+i4Dyr3E/yj019ku/WhHs48Y9xP8o9NfZLv1oR7OAAAAVq0DMkPft6HFlK1aBmSHv29DgFn+ZIm/d0NLKVqz/MkTfu6GllAAAAAAAAAAAAZpXHSePyMKGlmaVx0nj8jCgGlgAAAAAAAAAAAAOSl80zu4fhUpdnmdpjcLiaXSl80zu4fhUpdnmdpjcLiaBfwAAAAAAAAAAAAFAtDztL7hMTi6URmmS3DMKFLtDztL7hMTi6URmmS3DMKAdYAAAAAAAAAAAADNKnaTwOXhU0szSp2k8Dl4VNLAAAAAAAAAAAAU20fxchtf1S5FNtH8XIbX9UCaqho5J7HYlJgh6oaOSex2JSYAAAAAAAAAAAAZp89/vvXNLM0+e/33rgaWAAAAAAAAAAAAAh636OTmxuJCFs48XP7WdYmq36OTmxuJCFs48XP7WdYC5AAAAAAAAAAAAAM0rjpPH5GFDSzNK46Tx+RhQ0sAAAAAAAAAAAByUvmmd3D8KnWclL5pndw/CoFLs8ztMbhcTS/lAs8ztMbhcTS/gAAAAAAAAAAAKBaHnaX3CYnF/KBaHnaX3CYnAXSiM0yW4ZhQ6zkojNMluGYUOsAAAAAAAAAAABmlTtJ4HLwqaWZpU7SeBy8KgaWAAAAAAAAAAAAArVoGZIe/b0OFn+ZIm/d0NFoGZIe/b0OFn+ZIm/d0NAsoAAAAAAAAAAAADNPnv8AfeuaWZp89/vvXNLAAAAAAAAAAAAQ9b9HJzY3EhMEPW/Ryc2NxIBC2ceLn9rOsXIptnHi5/azrFyAAAAAAAAAAAAZpXHSePyMKGlmaVx0nj8jCgGlgAAAAAAAAAAAAOSl80zu4fhUpdnmdpjcLiaXSl80zu4fhUpdnmdpjcLiaBfwAAAAAAAAAAAAFNtH8XIbX9UmqoaOSex2JSFtH8XIbX9UmqoaOSex2JQJgAAAAAAAAAAAABmlTtJ4HLwqaWZpU7SeBy8KmlgAAAAAAAAAAAK1aBmSHv29DiylatAzJD37ehwCz/MkTfu6GllK1Z/mSJv3dDSygAAAAAAAAAAAM0+e/wB965pZmnz3++9cDSwAAAAAAAAAAAAEPW/Ryc2NxIQtnHi5/azrE1W/Ryc2NxIQtnHi5/azrAXIAAAAAAAAAAAABQLQ87S+4TE4ulEZpktwzChS7Q87S+4TE4ulEZpktwzCgHWAAAAAAAAAAByUvmmd3D8KnWclL5pndw/CoFLs8ztMbhcTS/lAs8ztMbhcTS/gAAAAAAAAAAAKbaP4uQ2v6pcim2j+LkNr+qBNVQ0ck9jsSkwQ9UNHJPY7EpMAAAAAAAAAAAAM0qdpPA5eFTSzNKnaTwOXhUDSwAAAAAAAAAAAAFatAzJD37ehws/zJE37uhotAzJD37ehws/zJE37uhoFlAAAAAAAAAAAAAZpXHSePyMKGlmaVx0nj8jChpYAAAAAAAAAAACHrfo5ObG4kJgh636OTmxuJAIWzjxc/tZ1i5FNs48XP7WdYuQAAAAAAAAAAACgWh52l9wmJxfygWh52l9wmJwF0ojNMluGYUOs5KIzTJbhmFDrAAAAAAAAAAADkpfNM7uH4VKXZ5naY3C4ml0pfNM7uH4VKXZ5naY3C4mgX8AAAAAAAAAAAABTbR/FyG1/VJqqGjknsdiUhbR/FyG1/VJqqGjknsdiUCYAAAAAAAAAAAAAZp89/vvXNLM0+e/33rmlgAAAAAAAAAAAK1aBmSHv29DiylatAzJD37ehwCz/ADJE37uhpZStWf5kib93Q0soAAAAAAAAAAADNK46Tx+RhQ0szSuOk8fkYUA0sAAAAAAAAAAAABD1v0cnNjcSELZx4uf2s6xNVv0cnNjcSELZx4uf2s6wFyAAAAAAAAAAAAAUC0PO0vuExOLpRGaZLcMwoUu0PO0vuExOLpRGaZLcMwoB1gAAAAAAAAAAAAM0qdpPA5eFTSzNKnaTwOXhU0sAAAAAAAAAAABTbR/FyG1/VLkU20fxchtf1QJqqGjknsdiUmCHqho5J7HYlJgAAAAAAAAAAABmnz3++9c0szT57/feuBpYAAAAAAAAAAAACtWgZkh79vQ4Wf5kib93Q0WgZkh79vQ4Wf5kib93Q0CygAAAAAAAAAAAAM0rjpPH5GFDSzNK46Tx+RhQ0sAAAAAAAAAAAByUvmmd3D8KnWclL5pndw/CoFLs8ztMbhcTS/lAs8ztMbhcTS/gAAAAAAAAAAAKBaHnaX3CYnF/KBaHnaX3CYnAXSiM0yW4ZhQ6zkojNMluGYUOsAAAAAAAAAAABmlTtJ4HLwqaWZpU7SeBy8KgaWAAAAAAAAAAAAApto/i5Da/qk1VDRyT2OxKQto/i5Da/qk1VDRyT2OxKBMAAAAAAAAAAAAAM0+e/wB965pZmnz3++9c0sAAAAAAAAAAABD1v0cnNjcSEwQ9b9HJzY3EgELZx4uf2s6xcim2ceLn9rOsXIAAAAAAAAAAABmlcdJ4/IwoaWZpXHSePyMKAaWAAAAAAAAAAAAA5KXzTO7h+FSl2eZ2mNwuJpdKXzTO7h+FSl2eZ2mNwuJoF/AAAAAYN3Z3yTSf2tB/TijuMfkmnPtaN+nCHdnfJNJ/a0H9OKO4x+Sac+1o36cIDeQAAAAAAAAAAAAAAAAAAAAAAAAAAAAAAAAAAAAAAAAAAAAAAAAAAAAAAAAAAB+U3MQZSVjTM1FZBl4LFiRIkR3BaxqJeqqq+BEQ8n2m907SEekItH2eS8ODLNdwG0hMQuHEirfdeyGvE1PNwkVV8yeAD1qDw+2slv0eF7uYytSw1ThIraNuRU86M734P7E3UPumKyUPSrZGv0q2flUfwI0VkBIMzBXyqrUua67zXIvpA9ig5KIpKTpii5WkaMmGTMlNQ2xYMVi8T2ql6KfvMx4UrLRZiZiMhQITFiRIj1uaxqJeqqvkREA/QHkG0zumaZnqVi0fZ7Chykm1/e2TsWCkWPHW+69rHIqNRfIioq+DweArL6z29QoHvi9K1NgInDV60cvBRPOreBdd/a4D3IDyTZV3TVJMpSBR1oTIMaUiuRi0jBhpDiQVXiviMT4qt89yIqenwHrSG9kWG2JDc17HIjmuat6Ki+BUUD+gAAAAArdpfycVq+yZv9FxZCt2l/JxWr7Jm/0XAeVe4n+Uemvsl360I9nHjHuJ/lHpr7Jd+tCPZwAAACtWgZkh79vQ4spWrQMyQ9+3ocAs/wAyRN+7oaWUrVn+ZIm/d0NLKAAAAAAAAAAAAzSuOk8fkYUNLM0rjpPH5GFANLAAAAAAAAAAAAAclL5pndw/CpS7PM7TG4XE0ulL5pndw/CpS7PM7TG4XE0C/gAAAAAAAAAAAAKBaHnaX3CYnF0ojNMluGYUKXaHnaX3CYnF0ojNMluGYUA6wAAAAAAAAAAAAGaVO0ngcvCppZmlTtJ4HLwqaWAAAAAAAAAAAApto/i5Da/qlyKbaP4uQ2v6oE1VDRyT2OxKTBD1Q0ck9jsSkwAAAAAAAAAAAAzT57/feuaWZp89/vvXA0sAAAAAAAAAAAABD1v0cnNjcSELZx4uf2s6xNVv0cnNjcSELZx4uf2s6wFyAAAAAAAAAAAAAZpXHSePyMKGlmaVx0nj8jChpYAAAAAAAAAAADkpfNM7uH4VOs5KXzTO7h+FQKXZ5naY3C4ml/KBZ5naY3C4ml/AAAAAAAAAAAAUC0PO0vuExOL+UC0PO0vuExOAulEZpktwzCh1nJRGaZLcMwodYAAAAAAAAAAADNKnaTwOXhU0szSp2k8Dl4VA0sAAAAAAAAAAAABWrQMyQ9+3ocLP8yRN+7oaLQMyQ9+3ocLP8yRN+7oaBZQAAAAAAAAAAAAGafPf771zSzNPnv8AfeuaWAAAAAAAAAAAAh636OTmxuJCYIet+jk5sbiQCFs48XP7WdYuRTbOPFz+1nWLkAAAAAAAAAAAAzSuOk8fkYUNLM0rjpPH5GFANLAAAAAAAAAAAAAclL5pndw/CpS7PM7TG4XE0ulL5pndw/CpS7PM7TG4XE0C/gAAAAAAAAAAAAKbaP4uQ2v6pNVQ0ck9jsSkLaP4uQ2v6pNVQ0ck9jsSgTAAAAAAAAAAAAADNKnaTwOXhU0szSp2k8Dl4VNLAAAAAAAAAAAAVq0DMkPft6HFlK1aBmSHv29DgFn+ZIm/d0NLKVqz/MkTfu6GllAAAAAAAAAAAAZp89/vvXNLM0+e/wB964GlgAAAAAAAAAAAAIet+jk5sbiQhbOPFz+1nWJqt+jk5sbiQhbOPFz+1nWAuQAAAAAAAAAAAACgWh52l9wmJxdKIzTJbhmFCl2h52l9wmJxdKIzTJbhmFAOsAAAAAAAAAADkpfNM7uH4VOs5KXzTO7h+FQKXZ5naY3C4ml/KBZ5naY3C4ml/AAAAAAAAAAAAU20fxchtf1S5FNtH8XIbX9UCaqho5J7HYlJgh6oaOSex2JSYAAAAAAAAAAAAZpU7SeBy8KmlmaVO0ngcvCoGlgAAAAAAAAAAAAK1aBmSHv29DhZ/mSJv3dDRaBmSHv29DhZ/mSJv3dDQLKAAAAAAAAAAAAAzSuOk8fkYUNLM0rjpPH5GFDSwAAAAAAAAAAAEPW/Ryc2NxITBD1v0cnNjcSAQtnHi5/azrFyKbZx4uf2s6xcgAAAAAAAAAAAFAtDztL7hMTi/lAtDztL7hMTgLpRGaZLcMwodZyURmmS3DMKHWAAAAAAAAAAAHJS+aZ3cPwqUuzzO0xuFxNLpS+aZ3cPwqUuzzO0xuFxNAv4AAAAAAAAAAAACm2j+LkNr+qTVUNHJPY7EpC2j+LkNr+qTVUNHJPY7EoEwAAAAAAAAAAAAAzT57/feuaWZp89/vvXNLAAAAAAAAAAAAVq0DMkPft6HFlK1aBmSHv29DgFn+ZIm/d0NLKVqz/MkTfu6GllAAAAAAAAAAAAZpXHSePyMKGlmaVx0nj8jCgGlgAAAAAAAAAAAAIet+jk5sbiQhbOPFz+1nWJqt+jk5sbiQhbOPFz+1nWAuQAAAAAAAAAAAACgWh52l9wmJxdKIzTJbhmFCl2h52l9wmJxdKIzTJbhmFAOsAAAAAAAAAAAABmlTtJ4HLwqaWZpU7SeBy8KmlgAAAAAAAAAAAKbaP4uQ2v6pcim2j+LkNr+qBNVQ0ck9jsSkwQ9UNHJPY7EpMAAAAAAAAAAAAM0+e/33rmlmafPf771wNLAAAAAAAAAAAAAVq0DMkPft6HCz/MkTfu6Gi0DMkPft6HCz/MkTfu6GgWUAAAAAAAAAAAABmlcdJ4/IwoaWZpXHSePyMKGlgAAAAAAAAAAAOSl80zu4fhU6zkpfNM7uH4VApdnmdpjcLiaX8oFnmdpjcLiaX8AAAAAAAAAAABQLQ87S+4TE4v5QLQ87S+4TE4C6URmmS3DMKHWclEZpktwzCh1gAAAAAAAAAAAM0qdpPA5eFTSzNKnaTwOXhUDSwAAAAAAAAAAAAFNtH8XIbX9UmqoaOSex2JSFtH8XIbX9UmqoaOSex2JQJgAAAAAAAAAAAABmnz3++9c0szT57/AH3rmlgAAAAAAAAAAAIet+jk5sbiQmCHrfo5ObG4kAhbOPFz+1nWLkU2zjxc/tZ1i5AAAAAAAAAAAAM0rjpPH5GFDSzNK46Tx+RhQDSwAAAAAAAAAAAAHJS+aZ3cPwqUuzzO0xuFxNLpS+aZ3cPwqUuzzO0xuFxNAv4AAAADBu7O+SaT+1oP6cUdxj8k059rRv04Q7s75JpP7Wg/pxR3GPyTTn2tG/ThAbyAAAAAAAAAAAAAAAAAAAAAAAAAAAAAAAAAAAAAAAAAAAAAAAAAAAAAAAAAAMb7quLTb7MUo2rsjPTkakJtkGYbKQXxHJBRHPW/goqoiuaxP7qhQu5Fs2dJRaUrJWWiJiXpGBFSXkmTsu6G6GnBvfEajkTjW9ER3kud5z1Cf497WMVz3I1qeFVW5EA/08xd2rVaRShKHrTAgsh0gk0kjHe1Lliscxzmq7z8HgKiL/6tl3o6bpmi5KC6NOUlJS8FqXufFjtY1Nqqp5D7qm1OjK5Po+rVWIyTslKR/dEeZhpeyLG4Kta1nnREc7j8CqqXeADS+4wpmPPWcUhRsd6vbR085IN6/wBLHtR3B9bhr/cku67rLFoSyxZCViKyPS8y2VcqLcvekRXv/HgtavocpKdzNUaaqRZyxtKw3QqUpKKs5HhO/qhIrURjF9KIl6p5FcqeQzDu5Y7kbU2Ai/FX3W9U86/7lE6VA/juMKkykzCpOt8/AZFjwY3uOSV6X97VGo6I9PTc5qIvk+N5z1YYz3JEJsOxeQc1ERYs1MPd6V4d3QiGzAePu7JqRJ0TS9GVooyAyAlJOfAnGsS5qxmoitfd53Jwr/8Alv8ACqmxdytWSLWGyKRhzMRYkxRcZ9Hucq8ataiOZ+DHtbySF7s6C2JZPJvVPjQ6VguRdsOKn/cge4gjOdVqs8BV+KybhPRPS5iouFAPS4AAAEBM10qtKzMWXmqy0JBmIL1hxIUSfhNcxyLcrVRXXoqLxXAT5W7S/k4rV9kzf6Lhl5VD61UB+Ywf3FftDrtVWZqBWaBL1moOLHi0ZMshw4c/Cc57lhOREREdeqqvkA869xP8o9NfZLv1oR7OPFvcXR4MvaJTLo8WHCatFORFe5Goq9+hec9j++chrsrzre0DrBye+chrsrzre0e+chrsrzre0DrK1aBmSHv29Dia985DXZXnW9pXq8zktHoZjIExBiv781eCx6OW65fMB+9n+ZIm/d0NLKVOo05LQKGeyPMQYT+/OXgvejVuuTzlh985DXZXnW9oHWDk985DXZXnW9o985DXZXnW9oHWDk985DXZXnW9o985DXZXnW9oHWDk985DXZXnW9o985DXZXnW9oHWDk985DXZXnW9o985DXZXnW9oHWZpXHSePyMKGge+chrsrzre0zytkWHGrHGiQojHw14FzmuRU/pTygacDk985DXZXnW9o985DXZXnW9oHWDk985DXZXnW9o985DXZXnW9oHWDk985DXZXnW9o985DXZXnW9oHWDk985DXZXnW9o985DXZXnW9oHWDk985DXZXnW9o985DXZXnW9oCl80zu4fhUpdnmdpjcLiaWqlaRkn0XONZOSznLBeiIkVqqq8FfSVCoceDL0pHdHiw4TVgqiK9yNRV4SecDRAcnvnIa7K863tHvnIa7K863tA6wcnvnIa7K863tHvnIa7K863tA6wcnvnIa7K863tHvnIa7K863tA6wcnvnIa7K863tHvnIa7K863tA6wcnvnIa7K863tHvnIa7K863tApdoedpfcJicXSiM0yW4ZhQo1fI8GYpSA6BFhxWpBRFVjkciLwl8xb6KpGSZRcm185LNckFiKixWoqLwU9IEqDk985DXZXnW9o985DXZXnW9oHWDk985DXZXnW9o985DXZXnW9oHWDk985DXZXnW9o985DXZXnW9oHWDk985DXZXnW9o985DXZXnW9oHWDk985DXZXnW9o985DXZXnW9oGf1O0ngcvCppZmNU4sODWODEixGMhpw73OciJ/SvlND985DXZXnW9oHWDk985DXZXnW9o985DXZXnW9oHWDk985DXZXnW9o985DXZXnW9oHWDk985DXZXnW9o985DXZXnW9oHWDk985DXZXnW9o985DXZXnW9oHWU20fxchtf1Sz++chrsrzre0qVf5qXmGSPuePCi8FX38B6Ou/p8wFgqho5J7HYlJgr1VZ6Ug0BKMizUBj0R17XRERU+MvkJb3zkNdledb2gdYOT3zkNdledb2j3zkNdledb2gdYOT3zkNdledb2j3zkNdledb2gdYOT3zkNdledb2j3zkNdledb2gdYOT3zkNdledb2j3zkNdledb2gdZmnz3++9c0D3zkNdledb2med9h5Y9974zvXuzhcPhJwbuF4b/ADAacDk985DXZXnW9o985DXZXnW9oHWDk985DXZXnW9o985DXZXnW9oHWDk985DXZXnW9o985DXZXnW9oHWDk985DXZXnW9o985DXZXnW9oHWDk985DXZXnW9o985DXZXnW9oHFW/Ryc2NxIQtnHi5/azrEjWqelI1ATbIU1Ae9Ubc1sRFVfjJ5CIqBNS8uye90R4ULhKy7hvRt/9XnAvAOT3zkNdledb2j3zkNdledb2gdYOT3zkNdledb2j3zkNdledb2gdYOT3zkNdledb2j3zkNdledb2gdYOT3zkNdledb2j3zkNdledb2gdYOT3zkNdledb2j3zkNdledb2gZ/XHSePyMKGlmY1siw41Y40SFEY+GvAuc1yKn9KeU0P3zkNdledb2gdYOT3zkNdledb2j3zkNdledb2gdYOT3zkNdledb2j3zkNdledb2gdYOT3zkNdledb2j3zkNdledb2gdYOT3zkNdledb2j3zkNdledb2gdZyUvmmd3D8Kj3zkNdledb2nLStIyT6LnGsnJZzlgvRESK1VVeCvpAqtnmdpjcLiaX8zuoceDL0pHdHiw4TVgqiK9yNRV4SecvPvnIa7K863tA6wcnvnIa7K863tHvnIa7K863tA6wcnvnIa7K863tHvnIa7K863tA6wcnvnIa7K863tHvnIa7K863tA6wcnvnIa7K863tHvnIa7K863tA6ygWh52l9wmJxdPfOQ12V51vaUavkeDMUpAdAiw4rUgoiqxyORF4S+YC80RmmS3DMKHWRVFUjJMouTa+clmuSCxFRYrUVF4Kek6vfOQ12V51vaB1g5PfOQ12V51vaPfOQ12V51vaB1g5PfOQ12V51vaPfOQ12V51vaB1g5PfOQ12V51vaPfOQ12V51vaB1g5PfOQ12V51vaPfOQ12V51vaB1maVO0ngcvCpoHvnIa7K863tM8qnFhwaxwYkWIxkNOHe5zkRP6V8oGnA5PfOQ12V51vaPfOQ12V51vaB1g5PfOQ12V51vaPfOQ12V51vaB1g5PfOQ12V51vaPfOQ12V51vaB1g5PfOQ12V51vaPfOQ12V51vaB1g5PfOQ12V51vaPfOQ12V51vaBC2gZkh79vQ4Wf5kib93Q0/CvM5LR6GYyBMQYr+/NXgsejluuXzCo05LQKGeyPMQYT+/OXgvejVuuTzgWwHJ75yGuyvOt7R75yGuyvOt7QOsHJ75yGuyvOt7R75yGuyvOt7QOsHJ75yGuyvOt7R75yGuyvOt7QOsHJ75yGuyvOt7R75yGuyvOt7QOsHJ75yGuyvOt7R75yGuyvOt7QM/+e/33rmlmY99h5Y9974zvXuzhcPhJwbuF4b/ADGh++chrsrzre0DrBye+chrsrzre0e+chrsrzre0DrBye+chrsrzre0e+chrsrzre0DrBye+chrsrzre0e+chrsrzre0DrBye+chrsrzre0e+chrsrzre0DrIet+jk5sbiQ7ffOQ12V51vaRNap6UjUBNshTUB71RtzWxEVV+MnkAjrOPFz+1nWLkUeoE1Ly7J73RHhQuErLuG9G3/1ectvvnIa7K863tA6wcnvnIa7K863tHvnIa7K863tA6wcnvnIa7K863tHvnIa7K863tA6wcnvnIa7K863tHvnIa7K863tA6wcnvnIa7K863tHvnIa7K863tA6zNK46Tx+RhQ0D3zkNdledb2meVsiw41Y40SFEY+GvAuc1yKn9KeUDTgcnvnIa7K863tHvnIa7K863tA6wcnvnIa7K863tHvnIa7K863tA6wcnvnIa7K863tHvnIa7K863tA6wcnvnIa7K863tHvnIa7K863tA6wcnvnIa7K863tHvnIa7K863tAUvmmd3D8KlLs8ztMbhcTS1UrSMk+i5xrJyWc5YL0REitVVXgr6SoVDjwZelI7o8WHCasFURXuRqKvCTzgaIDk985DXZXnW9o985DXZXnW9oHWDk985DXZXnW9o985DXZXnW9oHWDk985DXZXnW9o985DXZXnW9oHWDk985DXZXnW9o985DXZXnW9oHWDk985DXZXnW9o985DXZXnW9oFYtH8XIbX9UmqoaOSex2JSv1/mpeYZI+548KLwVffwHo67+nzEvVWelINASjIs1AY9Ede10REVPjL5ALCDk985DXZXnW9o985DXZXnW9oHWDk985DXZXnW9o985DXZXnW9oHWDk985DXZXnW9o985DXZXnW9oHWDk985DXZXnW9o985DXZXnW9oHWDk985DXZXnW9o985DXZXnW9oGf1O0ngcvCppZmNU4sODWODEixGMhpw73OciJ/SvlND985DXZXnW9oHWDk985DXZXnW9o985DXZXnW9oHWDk985DXZXnW9o985DXZXnW9oHWDk985DXZXnW9o985DXZXnW9oHWDk985DXZXnW9o985DXZXnW9oHWVq0DMkPft6HE175yGuyvOt7SvV5nJaPQzGQJiDFf35q8Fj0ct1y+YD97P8yRN+7oaWUqdRpyWgUM9keYgwn9+cvBe9GrdcnnLD75yGuyvOt7QOsHJ75yGuyvOt7R75yGuyvOt7QOsHJ75yGuyvOt7R75yGuyvOt7QOsHJ75yGuyvOt7R75yGuyvOt7QOsHJ75yGuyvOt7R75yGuyvOt7QOszT57/feuaB75yGuyvOt7TPO+w8se+98Z3r3ZwuHwk4N3C8N/mA04HJ75yGuyvOt7R75yGuyvOt7QOsHJ75yGuyvOt7R75yGuyvOt7QOsHJ75yGuyvOt7R75yGuyvOt7QOsHJ75yGuyvOt7R75yGuyvOt7QOsHJ75yGuyvOt7R75yGuyvOt7QOKt+jk5sbiQhbOPFz+1nWJGtU9KRqAm2QpqA96o25rYiKq/GTyERUCal5dk97ojwoXCVl3Dejb/wCrzgXgHJ75yGuyvOt7R75yGuyvOt7QOsHJ75yGuyvOt7R75yGuyvOt7QOsHJ75yGuyvOt7R75yGuyvOt7QOsHJ75yGuyvOt7R75yGuyvOt7QOsHJ75yGuyvOt7R75yGuyvOt7QKXaHnaX3CYnF0ojNMluGYUKNXyPBmKUgOgRYcVqQURVY5HIi8JfMW+iqRkmUXJtfOSzXJBYiosVqKi8FPSBKg5PfOQ12V51vaPfOQ12V51vaB1g5PfOQ12V51vaPfOQ12V51vaB1g5PfOQ12V51vaPfOQ12V51vaB1g5PfOQ12V51vaPfOQ12V51vaB1nJS+aZ3cPwqPfOQ12V51vactK0jJPoucayclnOWC9ERIrVVV4K+kCq2eZ2mNwuJpfzO6hx4MvSkd0eLDhNWCqIr3I1FXhJ5y8++chrsrzre0DrBye+chrsrzre0e+chrsrzre0DrBye+chrsrzre0e+chrsrzre0DrBye+chrsrzre0e+chrsrzre0DrBye+chrsrzre0e+chrsrzre0DrKbaP4uQ2v6pZ/fOQ12V51vaVKv81LzDJH3PHhReCr7+A9HXf0+YCwVQ0ck9jsSkwV6qs9KQaAlGRZqAx6I69roiIqfGXyEt75yGuyvOt7QOsHJ75yGuyvOt7R75yGuyvOt7QOsHJ75yGuyvOt7R75yGuyvOt7QOsHJ75yGuyvOt7R75yGuyvOt7QOsHJ75yGuyvOt7R75yGuyvOt7QOszSp2k8Dl4VNA985DXZXnW9pnlU4sODWODEixGMhpw73OciJ/SvlA04HJ75yGuyvOt7R75yGuyvOt7QOsHJ75yGuyvOt7R75yGuyvOt7QOsHJ75yGuyvOt7R75yGuyvOt7QOsHJ75yGuyvOt7R75yGuyvOt7QOsHJ75yGuyvOt7R75yGuyvOt7QIW0DMkPft6HCz/MkTfu6Gn4V5nJaPQzGQJiDFf35q8Fj0ct1y+YVGnJaBQz2R5iDCf35y8F70at1yecC2A5PfOQ12V51vaPfOQ12V51vaB1g5PfOQ12V51vaPfOQ12V51vaB1g5PfOQ12V51vaPfOQ12V51vaB1g5PfOQ12V51vaPfOQ12V51vaB1g5PfOQ12V51vaPfOQ12V51vaBn9cdJ4/IwoaWZjWyLDjVjjRIURj4a8C5zXIqf0p5TQ/fOQ12V51vaB1g5PfOQ12V51vaPfOQ12V51vaB1g5PfOQ12V51vaPfOQ12V51vaB1g5PfOQ12V51vaPfOQ12V51vaB1g5PfOQ12V51vaPfOQ12V51vaB1kPW/Ryc2NxIdvvnIa7K863tImtU9KRqAm2QpqA96o25rYiKq/GTyAR1nHi5/azrFyKPUCal5dk97ojwoXCVl3Dejb/6vOW33zkNdledb2gdYOT3zkNdledb2j3zkNdledb2gdYOT3zkNdledb2j3zkNdledb2gdYOT3zkNdledb2j3zkNdledb2gdYOT3zkNdledb2j3zkNdledb2gdZQLQ87S+4TE4unvnIa7K863tKNXyPBmKUgOgRYcVqQURVY5HIi8JfMBeaIzTJbhmFDrIqiqRkmUXJtfOSzXJBYiosVqKi8FPSdXvnIa7K863tA6wcnvnIa7K863tHvnIa7K863tA6wcnvnIa7K863tHvnIa7K863tA6wcnvnIa7K863tHvnIa7K863tA6wcnvnIa7K863tHvnIa7K863tAUvmmd3D8KlLs8ztMbhcTS1UrSMk+i5xrJyWc5YL0REitVVXgr6SoVDjwZelI7o8WHCasFURXuRqKvCTzgaIDk985DXZXnW9o985DXZXnW9oHWDk985DXZXnW9o985DXZXnW9oHWDk985DXZXnW9o985DXZXnW9oHWDk985DXZXnW9o985DXZXnW9oHWDk985DXZXnW9o985DXZXnW9oFYtH8XIbX9UmqoaOSex2JSv1/mpeYZI+548KLwVffwHo67+nzEvVWelINASjIs1AY9Ede10REVPjL5ALCDk985DXZXnW9o985DXZXnW9oHWDk985DXZXnW9o985DXZXnW9oHWDk985DXZXnW9o985DXZXnW9oHWDk985DXZXnW9o985DXZXnW9oHWDk985DXZXnW9o985DXZXnW9oGf/Pf771zSzMe+w8se+98Z3r3ZwuHwk4N3C8N/mND985DXZXnW9oHWDk985DXZXnW9o985DXZXnW9oHWDk985DXZXnW9o985DXZXnW9oHWDk985DXZXnW9o985DXZXnW9oHWDk985DXZXnW9o985DXZXnW9oHWVq0DMkPft6HE175yGuyvOt7SvV5nJaPQzGQJiDFf35q8Fj0ct1y+YD97P8yRN+7oaWUqdRpyWgUM9keYgwn9+cvBe9GrdcnnLD75yGuyvOt7QOsHJ75yGuyvOt7R75yGuyvOt7QOsHJ75yGuyvOt7R75yGuyvOt7QOsHJ75yGuyvOt7R75yGuyvOt7QOsHJ75yGuyvOt7R75yGuyvOt7QOszSuOk8fkYUNA985DXZXnW9pnlbIsONWONEhRGPhrwLnNcip/SnlA04HJ75yGuyvOt7R75yGuyvOt7QOsHJ75yGuyvOt7R75yGuyvOt7QOsHJ75yGuyvOt7R75yGuyvOt7QOsHJ75yGuyvOt7R75yGuyvOt7QOsHJ75yGuyvOt7R75yGuyvOt7QOKt+jk5sbiQhbOPFz+1nWJGtU9KRqAm2QpqA96o25rYiKq/GTyERUCal5dk97ojwoXCVl3Dejb/AOrzgXgHJ75yGuyvOt7R75yGuyvOt7QOsHJ75yGuyvOt7R75yGuyvOt7QOsHJ75yGuyvOt7R75yGuyvOt7QOsHJ75yGuyvOt7R75yGuyvOt7QOsHJ75yGuyvOt7R75yGuyvOt7QKXaHnaX3CYnF0ojNMluGYUKNXyPBmKUgOgRYcVqQURVY5HIi8JfMW+iqRkmUXJtfOSzXJBYiosVqKi8FPSBKg5PfOQ12V51vaPfOQ12V51vaB1g5PfOQ12V51vaPfOQ12V51vaB1g5PfOQ12V51vaPfOQ12V51vaB1g5PfOQ12V51vaPfOQ12V51vaB1g5PfOQ12V51vaPfOQ12V51vaBn9TtJ4HLwqaWZjVOLDg1jgxIsRjIacO9znIif0r5TQ/fOQ12V51vaB1g5PfOQ12V51vaPfOQ12V51vaB1g5PfOQ12V51vaPfOQ12V51vaB1g5PfOQ12V51vaPfOQ12V51vaB1g5PfOQ12V51vaPfOQ12V51vaB1lNtH8XIbX9Us/vnIa7K863tKlX+al5hkj7njwovBV9/Aejrv6fMBYKoaOSex2JSYK9VWelINASjIs1AY9Ede10REVPjL5CW985DXZXnW9oHWDk985DXZXnW9o985DXZXnW9oHWDk985DXZXnW9o985DXZXnW9oHWDk985DXZXnW9o985DXZXnW9oHWDk985DXZXnW9o985DXZXnW9oHWZp89/vvXNA985DXZXnW9pnnfYeWPfe+M717s4XD4ScG7heG/zAacDk985DXZXnW9o985DXZXnW9oHWDk985DXZXnW9o985DXZXnW9oHWDk985DXZXnW9o985DXZXnW9oHWDk985DXZXnW9o985DXZXnW9oHWDk985DXZXnW9o985DXZXnW9oELaBmSHv29DhZ/mSJv3dDT8K8zktHoZjIExBiv781eCx6OW65fMKjTktAoZ7I8xBhP785eC96NW65POBbAcnvnIa7K863tHvnIa7K863tA6wcnvnIa7K863tHvnIa7K863tA6wcnvnIa7K863tHvnIa7K863tA6wcnvnIa7K863tHvnIa7K863tA6wcnvnIa7K863tHvnIa7K863tAz+uOk8fkYUNLMxrZFhxqxxokKIx8NeBc5rkVP6U8pofvnIa7K863tA6wcnvnIa7K863tHvnIa7K863tA6wcnvnIa7K863tHvnIa7K863tA6wcnvnIa7K863tHvnIa7K863tA6wcnvnIa7K863tHvnIa7K863tA6zkpfNM7uH4VHvnIa7K863tOWlaRkn0XONZOSznLBeiIkVqqq8FfSBVbPM7TG4XE0v5ndQ48GXpSO6PFhwmrBVEV7kairwk85effOQ12V51vaB1g5PfOQ12V51vaPfOQ12V51vaB1g5PfOQ12V51vaPfOQ12V51vaB1g5PfOQ12V51vaPfOQ12V51vaB1g5PfOQ12V51vaPfOQ12V51vaB1lAtDztL7hMTi6e+chrsrzre0o1fI8GYpSA6BFhxWpBRFVjkciLwl8wF5ojNMluGYUOsiqKpGSZRcm185LNckFiKixWoqLwU9J1e+chrsrzre0DrBye+chrsrzre0e+chrsrzre0DrBye+chrsrzre0e+chrsrzre0DrBye+chrsrzre0e+chrsrzre0DrBye+chrsrzre0e+chrsrzre0DrM0qdpPA5eFTQPfOQ12V51vaZ5VOLDg1jgxIsRjIacO9znIif0r5QNOBye+chrsrzre0e+chrsrzre0DrBye+chrsrzre0e+chrsrzre0DrBye+chrsrzre0e+chrsrzre0DrBye+chrsrzre0e+chrsrzre0DrBye+chrsrzre0e+chrsrzre0CsWj+LkNr+qTVUNHJPY7EpX6/zUvMMkfc8eFF4Kvv4D0dd/T5iXqrPSkGgJRkWagMeiOva6IiKnxl8gFhBye+chrsrzre0e+chrsrzre0DrBye+chrsrzre0e+chrsrzre0DrBye+chrsrzre0e+chrsrzre0DrBye+chrsrzre0e+chrsrzre0DrBye+chrsrzre0e+chrsrzre0DP8A57/feuaWZj32Hlj33vjO9e7OFw+EnBu4Xhv8xofvnIa7K863tA6wcnvnIa7K863tHvnIa7K863tA6wcnvnIa7K863tHvnIa7K863tA6wcnvnIa7K863tHvnIa7K863tA6wcnvnIa7K863tHvnIa7K863tA6yHrfo5ObG4kO33zkNdledb2kTWqelI1ATbIU1Ae9Ubc1sRFVfjJ5AI6zjxc/tZ1i5FHqBNS8uye90R4ULhKy7hvRt/wDV5y2++chrsrzre0DrBye+chrsrzre0e+chrsrzre0DrBye+chrsrzre0e+chrsrzre0DrBye+chrsrzre0e+chrsrzre0DrBye+chrsrzre0e+chrsrzre0DrM0rjpPH5GFDQPfOQ12V51vaZ5WyLDjVjjRIURj4a8C5zXIqf0p5QNOBye+chrsrzre0e+chrsrzre0DrBye+chrsrzre0e+chrsrzre0DrBye+chrsrzre0e+chrsrzre0DrBye+chrsrzre0e+chrsrzre0DrBye+chrsrzre0e+chrsrzre0BS+aZ3cPwqUuzzO0xuFxNLVStIyT6LnGsnJZzlgvRESK1VVeCvpKhUOPBl6UjujxYcJqwVRFe5Goq8JPOBogOT3zkNdledb2j3zkNdledb2gdYOT3zkNdledb2j3zkNdledb2gYj3Z3yTSf2tB/TijuMfkmnPtaN+nCPw7seclpiymUZAmIMV/vrBXgsejlu73F8x+/cY/JNOfa0b9OEBvIAAAAAAAAAAAAAAAAAAAAAAAAAAAAAAAAAAAAAAAAAAAAAAAAAAAAAAAAAAFYtNoCarTUGnKDo+JAhzc9LrBhvjuVGIqqn9SoirdsRTtrNWugarQ5d9YqVlKOZMKrYSzERGo9Uuvu2XofvV2n6JrJR6z1A0hL0hJo9YaxoD+E3hJdel/n40/EDxxNdyzXuDCc+HO1fmHIn9EOZioq+tCRP8AUqlWZql7Eq+w4laapSszNsuc1s4l6tbf/XAiIqsv/wDVc6667iPoKYh3X1DSk/ZLFpGNDb7ro2ZhRIES74yI9yMc2/zKjkW7/wBKeYDUajVrouutWZSnKEiq+UmE42vS58J6f1Mcnkci9qXoqKebu7l/+Kqb/wAk30wT9+4dpGO6HWyjXOVZZiy8wxvka93Da5f7o1vqn693HJudJVQnUReBDiTUFy+lyQlTA4DQu5N+ROiv8xMfquNhMR7j6dZNWPQ4LVRXSk/HguTzKvBf0PNuAwruyfkjg/acHBEKx3D2ZK1/5iBheTvdpTbINmFGyyqnfI9KQ1RP/S2FEVV/FW/icPcSSTodSKfnVS5sekEhIvn4ENq9cD0aAAB5Lrt3NFaaerlT1MStL0JDl6Qn5ibhsiPi8JrYkRzkRbmKl9ynrQAeMfgpVv8ApqgOcjfxnDT3cyVqoag6RpSYpeg3wJKWiTMRsN8XhOaxquVEvh3X3Ie3Ct2l/JxWr7Jm/wBFwHjzuT6KjUvXmlYMB8NjmUa56q++67vsNPJtPVGRM/rEr+Luw84dxP8AKPTX2S79aEezgKBkTP6xK/i7sGRM/rEr+Luwv4AoGRM/rEr+Luw4KZq5M0TKJMR4sF7FejLmKt96ovnT0GnFatAzJD37ehwFWoarkzS0osxAiwWMR6sueq33oieZPSd+RM/rEr+LuwmrP8yRN+7oaWUCgZEz+sSv4u7BkTP6xK/i7sL+AKBkTP6xK/i7sGRM/rEr+Luwv4AoGRM/rEr+LuwZEz+sSv4u7C/gCgZEz+sSv4u7BkTP6xK/i7sL+AKBkTP6xK/i7sIGk5CJR0++UiuY6I269W33caX/APc10zSuOk8fkYUA7MiZ/WJX8XdgyJn9Ylfxd2F/AFAyJn9Ylfxd2DImf1iV/F3YX8AUDImf1iV/F3YMiZ/WJX8XdhfwBQMiZ/WJX8XdgyJn9Ylfxd2F/AFAyJn9Ylfxd2DImf1iV/F3YX8AZ3M1PnZeWixnx5ZWw2K9URXXqiJf5iKoWio1LzL4MB8NjmM4aq++669E8m006l80zu4fhUpdnmdpjcLiaAyJn9Ylfxd2DImf1iV/F3YX8AUDImf1iV/F3YMiZ/WJX8XdhfwBQMiZ/WJX8XdgyJn9Ylfxd2F/AFAyJn9Ylfxd2DImf1iV/F3YX8AUDImf1iV/F3YMiZ/WJX8XdhfwBk1NUVGoiZZBjvhvc9nDRWX3XXqnl2ErLVPnZiWhRmR5ZGxGI9EVXXoipf5j9bQ87S+4TE4ulEZpktwzCgFLyJn9Ylfxd2DImf1iV/F3YX8AUDImf1iV/F3YMiZ/WJX8XdhfwBQMiZ/WJX8XdgyJn9Ylfxd2F/AFAyJn9Ylfxd2DImf1iV/F3YX8AUDImf1iV/F3YMiZ/WJX8XdhfwBkVGSESkZ9kpCcxsR19yuvu4kv/wCxPZEz+sSv4u7DjqdpPA5eFTSwKBkTP6xK/i7sGRM/rEr+Luwv4AoGRM/rEr+LuwZEz+sSv4u7C/gCgZEz+sSv4u7BkTP6xK/i7sL+AKBkTP6xK/i7sGRM/rEr+Luwv4AoGRM/rEr+Luwi6coOYodsFZiJCf329E4CrxXXedPSamU20fxchtf1QIijKrTdISMKahRoDWRL1RHKt/Eqp5vQdWRM/rEr+Luws9UNHJPY7EpMAUDImf1iV/F3YMiZ/WJX8XdhfwBQMiZ/WJX8XdgyJn9Ylfxd2F/AFAyJn9Ylfxd2DImf1iV/F3YX8AUDImf1iV/F3YMiZ/WJX8XdhfwBQMiZ/WJX8XdhA+4Invt738Jnfe+954XHwb77r9hrpmnz3++9cDsyJn9Ylfxd2DImf1iV/F3YX8AUDImf1iV/F3YMiZ/WJX8XdhfwBQMiZ/WJX8XdgyJn9Ylfxd2F/AFAyJn9Ylfxd2DImf1iV/F3YX8AUDImf1iV/F3YMiZ/WJX8XdhfwBm1J1Wm6PkYs1FjQHMh3KqNVb+NUTzek5aDoOYphsZZeJCZ3q5F4arx33+ZPQXut+jk5sbiQhbOPFz+1nWA4siZ/WJX8XdgyJn9Ylfxd2F/AFAyJn9Ylfxd2DImf1iV/F3YX8AUDImf1iV/F3YMiZ/WJX8XdhfwBQMiZ/WJX8XdgyJn9Ylfxd2F/AFAyJn9Ylfxd2DImf1iV/F3YX8AZFSchEo6ffKRXMdEbderb7uNL/8AuT2RM/rEr+Luw4646Tx+RhQ0sCgZEz+sSv4u7BkTP6xK/i7sL+AKBkTP6xK/i7sGRM/rEr+Luwv4AoGRM/rEr+LuwZEz+sSv4u7C/gCgZEz+sSv4u7BkTP6xK/i7sL+AKBkTP6xK/i7sPymanzsvLRYz48srYbFeqIrr1REv8xohyUvmmd3D8KgZjQtFRqXmXwYD4bHMZw1V99116J5NpNZEz+sSv4u7BZ5naY3C4ml/AoGRM/rEr+LuwZEz+sSv4u7C/gCgZEz+sSv4u7BkTP6xK/i7sL+AKBkTP6xK/i7sGRM/rEr+Luwv4AoGRM/rEr+LuwZEz+sSv4u7C/gCgZEz+sSv4u7CFpqio1ETLIMd8N7ns4aKy+669U8uw1koFoedpfcJicB+UtU+dmJaFGZHlkbEYj0RVdeiKl/mP1yJn9Ylfxd2F0ojNMluGYUOsCgZEz+sSv4u7BkTP6xK/i7sL+AKBkTP6xK/i7sGRM/rEr+Luwv4AoGRM/rEr+LuwZEz+sSv4u7C/gCgZEz+sSv4u7BkTP6xK/i7sL+AKBkTP6xK/i7sIGjJCJSM+yUhOY2I6+5XX3cSX/8AY10zSp2k8Dl4VA7MiZ/WJX8XdgyJn9Ylfxd2F/AFAyJn9Ylfxd2DImf1iV/F3YX8AUDImf1iV/F3YMiZ/WJX8XdhfwBQMiZ/WJX8XdgyJn9Ylfxd2F/AFAyJn9Ylfxd2DImf1iV/F3YX8AZjTNXJmiZRJiPFgvYr0ZcxVvvVF86egUNVyZpaUWYgRYLGI9WXPVb70RPMnpLTaBmSHv29DhZ/mSJv3dDQIXImf1iV/F3YMiZ/WJX8XdhfwBQMiZ/WJX8XdgyJn9Ylfxd2F/AFAyJn9Ylfxd2DImf1iV/F3YX8AUDImf1iV/F3YMiZ/WJX8XdhfwBQMiZ/WJX8XdgyJn9Ylfxd2F/AGRe4Invt738Jnfe+954XHwb77r9hPZEz+sSv4u7Dj+e/33rmlgUDImf1iV/F3YMiZ/WJX8XdhfwBQMiZ/WJX8XdgyJn9Ylfxd2F/AFAyJn9Ylfxd2DImf1iV/F3YX8AUDImf1iV/F3YMiZ/WJX8XdhfwBQMiZ/WJX8Xdhy0nVabo+RizUWNAcyHcqo1Vv41RPN6TSSHrfo5ObG4kAolB0HMUw2MsvEhM71ci8NV477/MnoJTImf1iV/F3YdtnHi5/azrFyAoGRM/rEr+LuwZEz+sSv4u7C/gCgZEz+sSv4u7BkTP6xK/i7sL+AKBkTP6xK/i7sGRM/rEr+Luwv4AoGRM/rEr+LuwZEz+sSv4u7C/gCgZEz+sSv4u7CBpOQiUdPvlIrmOiNuvVt93Gl//AHNdM0rjpPH5GFAOzImf1iV/F3YMiZ/WJX8XdhfwBQMiZ/WJX8XdgyJn9Ylfxd2F/AFAyJn9Ylfxd2DImf1iV/F3YX8AUDImf1iV/F3YMiZ/WJX8XdhfwBQMiZ/WJX8XdgyJn9Ylfxd2F/AGdzNT52XlosZ8eWVsNivVEV16oiX+YiqFoqNS8y+DAfDY5jOGqvvuuvRPJtNOpfNM7uH4VKXZ5naY3C4mgMiZ/WJX8XdgyJn9Ylfxd2F/AFAyJn9Ylfxd2DImf1iV/F3YX8AUDImf1iV/F3YMiZ/WJX8XdhfwBQMiZ/WJX8XdgyJn9Ylfxd2F/AFAyJn9Ylfxd2DImf1iV/F3YX8AZZTlBzFDtgrMRIT++3onAVeK67zp6Tqoyq03SEjCmoUaA1kS9URyrfxKqeb0EvaP4uQ2v6pNVQ0ck9jsSgVjImf1iV/F3YMiZ/WJX8XdhfwBQMiZ/WJX8XdgyJn9Ylfxd2F/AFAyJn9Ylfxd2DImf1iV/F3YX8AUDImf1iV/F3YMiZ/WJX8XdhfwBQMiZ/WJX8XdgyJn9Ylfxd2F/AGRUZIRKRn2SkJzGxHX3K6+7iS//sT2RM/rEr+Luw46naTwOXhU0sCgZEz+sSv4u7BkTP6xK/i7sL+AKBkTP6xK/i7sGRM/rEr+Luwv4AoGRM/rEr+LuwZEz+sSv4u7C/gCgZEz+sSv4u7BkTP6xK/i7sL+AKBkTP6xK/i7sOCmauTNEyiTEeLBexXoy5irfeqL509BpxWrQMyQ9+3ocBVqGq5M0tKLMQIsFjEerLnqt96InmT0nfkTP6xK/i7sJqz/ADJE37uhpZQKBkTP6xK/i7sGRM/rEr+Luwv4AoGRM/rEr+LuwZEz+sSv4u7C/gCgZEz+sSv4u7BkTP6xK/i7sL+AKBkTP6xK/i7sGRM/rEr+Luwv4AoGRM/rEr+LuwgfcET3297+Ezvvfe88Lj4N991+w10zT57/AH3rgdmRM/rEr+LuwZEz+sSv4u7C/gCgZEz+sSv4u7BkTP6xK/i7sL+AKBkTP6xK/i7sGRM/rEr+Luwv4AoGRM/rEr+LuwZEz+sSv4u7C/gCgZEz+sSv4u7BkTP6xK/i7sL+AM2pOq03R8jFmosaA5kO5VRqrfxqieb0nLQdBzFMNjLLxITO9XIvDVeO+/zJ6C91v0cnNjcSELZx4uf2s6wHFkTP6xK/i7sGRM/rEr+Luwv4AoGRM/rEr+LuwZEz+sSv4u7C/gCgZEz+sSv4u7BkTP6xK/i7sL+AKBkTP6xK/i7sGRM/rEr+Luwv4AoGRM/rEr+LuwZEz+sSv4u7C/gDJqaoqNREyyDHfDe57OGisvuuvVPLsJWWqfOzEtCjMjyyNiMR6IquvRFS/wAx+toedpfcJicXSiM0yW4ZhQCl5Ez+sSv4u7BkTP6xK/i7sL+AKBkTP6xK/i7sGRM/rEr+Luwv4AoGRM/rEr+LuwZEz+sSv4u7C/gCgZEz+sSv4u7BkTP6xK/i7sL+AKBkTP6xK/i7sPymanzsvLRYz48srYbFeqIrr1REv8xohyUvmmd3D8KgZjQtFRqXmXwYD4bHMZw1V99116J5NpNZEz+sSv4u7BZ5naY3C4ml/AoGRM/rEr+LuwZEz+sSv4u7C/gCgZEz+sSv4u7BkTP6xK/i7sL+AKBkTP6xK/i7sGRM/rEr+Luwv4AoGRM/rEr+LuwZEz+sSv4u7C/gCgZEz+sSv4u7CLpyg5ih2wVmIkJ/fb0TgKvFdd509JqZTbR/FyG1/VAiKMqtN0hIwpqFGgNZEvVEcq38Sqnm9B1ZEz+sSv4u7Cz1Q0ck9jsSkwBQMiZ/WJX8XdgyJn9Ylfxd2F/AFAyJn9Ylfxd2DImf1iV/F3YX8AUDImf1iV/F3YMiZ/WJX8XdhfwBQMiZ/WJX8XdgyJn9Ylfxd2F/AFAyJn9Ylfxd2EDRkhEpGfZKQnMbEdfcrr7uJL/+xrpmlTtJ4HLwqB2ZEz+sSv4u7BkTP6xK/i7sL+AKBkTP6xK/i7sGRM/rEr+Luwv4AoGRM/rEr+LuwZEz+sSv4u7C/gCgZEz+sSv4u7BkTP6xK/i7sL+AKBkTP6xK/i7sGRM/rEr+Luwv4AzGmauTNEyiTEeLBexXoy5irfeqL509AoarkzS0osxAiwWMR6sueq33oieZPSWm0DMkPft6HCz/ADJE37uhoELkTP6xK/i7sGRM/rEr+Luwv4AoGRM/rEr+LuwZEz+sSv4u7C/gCgZEz+sSv4u7BkTP6xK/i7sL+AKBkTP6xK/i7sGRM/rEr+Luwv4AoGRM/rEr+LuwZEz+sSv4u7C/gDIqTkIlHT75SK5jojbr1bfdxpf/ANyeyJn9Ylfxd2HHXHSePyMKGlgUDImf1iV/F3YMiZ/WJX8XdhfwBQMiZ/WJX8XdgyJn9Ylfxd2F/AFAyJn9Ylfxd2DImf1iV/F3YX8AUDImf1iV/F3YMiZ/WJX8XdhfwBQMiZ/WJX8Xdhy0nVabo+RizUWNAcyHcqo1Vv41RPN6TSSHrfo5ObG4kAolB0HMUw2MsvEhM71ci8NV477/ADJ6CUyJn9Ylfxd2HbZx4uf2s6xcgKBkTP6xK/i7sGRM/rEr+Luwv4AoGRM/rEr+LuwZEz+sSv4u7C/gCgZEz+sSv4u7BkTP6xK/i7sL+AKBkTP6xK/i7sGRM/rEr+Luwv4AoGRM/rEr+LuwhaaoqNREyyDHfDe57OGisvuuvVPLsNZKBaHnaX3CYnAflLVPnZiWhRmR5ZGxGI9EVXXoipf5j9ciZ/WJX8XdhdKIzTJbhmFDrAoGRM/rEr+LuwZEz+sSv4u7C/gCgZEz+sSv4u7BkTP6xK/i7sL+AKBkTP6xK/i7sGRM/rEr+Luwv4AoGRM/rEr+LuwZEz+sSv4u7C/gDO5mp87Ly0WM+PLK2GxXqiK69URL/MRVC0VGpeZfBgPhscxnDVX33XXonk2mnUvmmd3D8KlLs8ztMbhcTQGRM/rEr+LuwZEz+sSv4u7C/gCgZEz+sSv4u7BkTP6xK/i7sL+AKBkTP6xK/i7sGRM/rEr+Luwv4AoGRM/rEr+LuwZEz+sSv4u7C/gCgZEz+sSv4u7BkTP6xK/i7sL+AMspyg5ih2wVmIkJ/fb0TgKvFdd509J1UZVabpCRhTUKNAayJeqI5Vv4lVPN6CXtH8XIbX9UmqoaOSex2JQKxkTP6xK/i7sGRM/rEr+Luwv4AoGRM/rEr+LuwZEz+sSv4u7C/gCgZEz+sSv4u7BkTP6xK/i7sL+AKBkTP6xK/i7sGRM/rEr+Luwv4AoGRM/rEr+LuwZEz+sSv4u7C/gDIvcET3297+Ezvvfe88Lj4N991+wnsiZ/WJX8Xdhx/Pf771zSwKBkTP6xK/i7sGRM/rEr+Luwv4AoGRM/rEr+LuwZEz+sSv4u7C/gCgZEz+sSv4u7BkTP6xK/i7sL+AKBkTP6xK/i7sGRM/rEr+Luwv4AoGRM/rEr+Luw4KZq5M0TKJMR4sF7FejLmKt96ovnT0GnFatAzJD37ehwFWoarkzS0osxAiwWMR6sueq33oieZPSd+RM/rEr+LuwmrP8AMkTfu6GllAoGRM/rEr+LuwZEz+sSv4u7C/gCgZEz+sSv4u7BkTP6xK/i7sL+AKBkTP6xK/i7sGRM/rEr+Luwv4AoGRM/rEr+LuwZEz+sSv4u7C/gCgZEz+sSv4u7CBpOQiUdPvlIrmOiNuvVt93Gl/8A3NdM0rjpPH5GFAOzImf1iV/F3YMiZ/WJX8XdhfwBQMiZ/WJX8XdgyJn9Ylfxd2F/AFAyJn9Ylfxd2DImf1iV/F3YX8AUDImf1iV/F3YMiZ/WJX8XdhfwBQMiZ/WJX8XdgyJn9Ylfxd2F/AGbUnVabo+RizUWNAcyHcqo1Vv41RPN6TloOg5imGxll4kJnerkXhqvHff5k9Be636OTmxuJCFs48XP7WdYDiyJn9Ylfxd2DImf1iV/F3YX8AUDImf1iV/F3YMiZ/WJX8XdhfwBQMiZ/WJX8XdgyJn9Ylfxd2F/AFAyJn9Ylfxd2DImf1iV/F3YX8AUDImf1iV/F3YMiZ/WJX8XdhfwBk1NUVGoiZZBjvhvc9nDRWX3XXqnl2ErLVPnZiWhRmR5ZGxGI9EVXXoipf5j9bQ87S+4TE4ulEZpktwzCgFLyJn9Ylfxd2DImf1iV/F3YX8AUDImf1iV/F3YMiZ/WJX8XdhfwBQMiZ/WJX8XdgyJn9Ylfxd2F/AFAyJn9Ylfxd2DImf1iV/F3YX8AUDImf1iV/F3YMiZ/WJX8XdhfwBkVGSESkZ9kpCcxsR19yuvu4kv/wCxPZEz+sSv4u7DjqdpPA5eFTSwKBkTP6xK/i7sGRM/rEr+Luwv4AoGRM/rEr+LuwZEz+sSv4u7C/gCgZEz+sSv4u7BkTP6xK/i7sL+AKBkTP6xK/i7sGRM/rEr+Luwv4AoGRM/rEr+Luwi6coOYodsFZiJCf329E4CrxXXedPSamU20fxchtf1QIijKrTdISMKahRoDWRL1RHKt/Eqp5vQdWRM/rEr+Luws9UNHJPY7EpMAUDImf1iV/F3YMiZ/WJX8XdhfwBQMiZ/WJX8XdgyJn9Ylfxd2F/AFAyJn9Ylfxd2DImf1iV/F3YX8AUDImf1iV/F3YMiZ/WJX8XdhfwBQMiZ/WJX8XdhA+4Invt738Jnfe+954XHwb77r9hrpmnz3++9cDsyJn9Ylfxd2DImf1iV/F3YX8AUDImf1iV/F3YMiZ/WJX8XdhfwBQMiZ/WJX8XdgyJn9Ylfxd2F/AFAyJn9Ylfxd2DImf1iV/F3YX8AUDImf1iV/F3YMiZ/WJX8XdhfwBmNM1cmaJlEmI8WC9ivRlzFW+9UXzp6BQ1XJmlpRZiBFgsYj1Zc9VvvRE8yektNoGZIe/b0OFn+ZIm/d0NAhciZ/WJX8XdgyJn9Ylfxd2F/AFAyJn9Ylfxd2DImf1iV/F3YX8AUDImf1iV/F3YMiZ/WJX8XdhfwBQMiZ/WJX8XdgyJn9Ylfxd2F/AFAyJn9Ylfxd2DImf1iV/F3YX8AZFSchEo6ffKRXMdEbderb7uNL/8AuT2RM/rEr+Luw4646Tx+RhQ0sCgZEz+sSv4u7BkTP6xK/i7sL+AKBkTP6xK/i7sGRM/rEr+Luwv4AoGRM/rEr+LuwZEz+sSv4u7C/gCgZEz+sSv4u7BkTP6xK/i7sL+AKBkTP6xK/i7sPymanzsvLRYz48srYbFeqIrr1REv8xohyUvmmd3D8KgZjQtFRqXmXwYD4bHMZw1V99116J5NpNZEz+sSv4u7BZ5naY3C4ml/AoGRM/rEr+LuwZEz+sSv4u7C/gCgZEz+sSv4u7BkTP6xK/i7sL+AKBkTP6xK/i7sGRM/rEr+Luwv4AoGRM/rEr+LuwZEz+sSv4u7C/gCgZEz+sSv4u7CFpqio1ETLIMd8N7ns4aKy+669U8uw1koFoedpfcJicB+UtU+dmJaFGZHlkbEYj0RVdeiKl/mP1yJn9Ylfxd2F0ojNMluGYUOsCgZEz+sSv4u7BkTP6xK/i7sL+AKBkTP6xK/i7sGRM/rEr+Luwv4AoGRM/rEr+LuwZEz+sSv4u7C/gCgZEz+sSv4u7BkTP6xK/i7sL+AKBkTP6xK/i7sIGjJCJSM+yUhOY2I6+5XX3cSX/8AY10zSp2k8Dl4VA7MiZ/WJX8XdgyJn9Ylfxd2F/AFAyJn9Ylfxd2DImf1iV/F3YX8AUDImf1iV/F3YMiZ/WJX8XdhfwBQMiZ/WJX8XdgyJn9Ylfxd2F/AFAyJn9Ylfxd2DImf1iV/F3YX8AZZTlBzFDtgrMRIT++3onAVeK67zp6Tqoyq03SEjCmoUaA1kS9URyrfxKqeb0EvaP4uQ2v6pNVQ0ck9jsSgVjImf1iV/F3YMiZ/WJX8XdhfwBQMiZ/WJX8XdgyJn9Ylfxd2F/AFAyJn9Ylfxd2DImf1iV/F3YX8AUDImf1iV/F3YMiZ/WJX8XdhfwBQMiZ/WJX8XdgyJn9Ylfxd2F/AGRe4Invt738Jnfe+954XHwb77r9hPZEz+sSv4u7Dj+e/33rmlgUDImf1iV/F3YMiZ/WJX8XdhfwBQMiZ/WJX8XdgyJn9Ylfxd2F/AFAyJn9Ylfxd2DImf1iV/F3YX8AUDImf1iV/F3YMiZ/WJX8XdhfwBQMiZ/WJX8Xdhy0nVabo+RizUWNAcyHcqo1Vv41RPN6TSSHrfo5ObG4kAolB0HMUw2MsvEhM71ci8NV477/MnoJTImf1iV/F3YdtnHi5/azrFyAoGRM/rEr+LuwZEz+sSv4u7C/gCgZEz+sSv4u7BkTP6xK/i7sL+AKBkTP6xK/i7sGRM/rEr+Luwv4AoGRM/rEr+LuwZEz+sSv4u7C/gCgZEz+sSv4u7CBpOQiUdPvlIrmOiNuvVt93Gl//AHNdM0rjpPH5GFAOzImf1iV/F3YMiZ/WJX8XdhfwBQMiZ/WJX8XdgyJn9Ylfxd2F/AFAyJn9Ylfxd2DImf1iV/F3YX8AUDImf1iV/F3YMiZ/WJX8XdhfwBQMiZ/WJX8XdgyJn9Ylfxd2F/AGdzNT52XlosZ8eWVsNivVEV16oiX+YiqFoqNS8y+DAfDY5jOGqvvuuvRPJtNOpfNM7uH4VKXZ5naY3C4mgMiZ/WJX8XdgyJn9Ylfxd2F/AFAyJn9Ylfxd2DImf1iV/F3YX8AeXe6nq5M0TZvLTEeLBexaShMuYq33rDiedPQWnuMfkmnPtaN+nCHdnfJNJ/a0H9OKO4x+Sac+1o36cIDeQAAAAAAAAAAAAAAAAAAAAAAAAAAAAAAAAAAAAAAAAAAAAAAAAAAAAAAAAABi/dW1Mmq12cJNUZCdGnqIje60hMS9z4XBVIiInnRLnclTEu5gteo6o6zlAVme6DRE5G90QZpGq5IEVURrkcicfBcjW8aeBU8yqqe1TFLR+50qrW2di0hRsSLQNIxV4UR0sxHwXuXwuWEt1y/8qp+IGiQ7QKnRJX3S2tdArAuv4fvhCRE/+UeZe6jthomtNGwar1VmPdcm2MkecnGoqMerb+DDZf8A1Jet6r4OJLr+M6HdyXSnfrm1qklhf4llHI78OF/3NFs97muq9WZ2FPU3MRafnISo5jI8NIcui+fvd68LlKqegD8e5BqXNVcqPOUzSUJ0GZpuIyJDhuS5UgMReAq+bhK567OCvlLX3RtTI1dbMJ6VkISxaSkXtnpVjU43uYio5qelWOdcnlW409ERERES5EAHhfuZ7VJWz6nJyjqfc9lB0krVfFRqu9zRW3oj1ROPgqi3Ldx8SeY9fOtGqW2Q92LWygvc/B4XC93Q79l199/ouvM+tP7nirVc6QjUpR0xFoOlIyq6K+BDSJBiuXwudDvT4y+dFS/wqirxmYt7kulO/wBzq1SSQb/6klHq67Zwv+4FK7o+0uDaTWuRkqvtixaHo/hQpZeAqOmYr1ThPRvhu4mo1F4/CvluPWdiFUH1Is0oeiJlqNnuAsxNonkivXhK3k3o3klasrsDq1UOehUnGixaYpmFxw5iYYjWQV/xMhpfcvpVVVPJcbAAAAAAACt2l/JxWr7Jm/0XFkK3aX8nFavsmb/RcB5V7if5R6a+yXfrQj2ceMe4n+Uemvsl360I9nAAAAK1aBmSHv29DiylatAzJD37ehwCz/MkTfu6GllK1Z/mSJv3dDSygAAAAAAAAAAAM0rjpPH5GFDSzNK46Tx+RhQDSwAAAAAAAAAAAAHJS+aZ3cPwqUuzzO0xuFxNLpS+aZ3cPwqUuzzO0xuFxNAv4AAAAAAAAAAAACgWh52l9wmJxdKIzTJbhmFCl2h52l9wmJxdKIzTJbhmFAOsAAAAAAAAAAAABmlTtJ4HLwqaWZpU7SeBy8KmlgAAAAAAAAAAAKbaP4uQ2v6pcim2j+LkNr+qBNVQ0ck9jsSkwQ9UNHJPY7EpMAAAAAAAAAAAAM0+e/33rmlmafPf771wNLAAAAAAAAAAAAAQ9b9HJzY3EhC2ceLn9rOsTVb9HJzY3EhC2ceLn9rOsBcgAAAAAAAAAAAAGaVx0nj8jChpZmlcdJ4/IwoaWAAAAAAAAAAAA5KXzTO7h+FTrOSl80zu4fhUCl2eZ2mNwuJpfygWeZ2mNwuJpfwAAAAAAAAAAAFAtDztL7hMTi/lAtDztL7hMTgLpRGaZLcMwodZyURmmS3DMKHWAAAAAAAAAAAAzSp2k8Dl4VNLM0qdpPA5eFQNLAAAAAAAAAAAAAVq0DMkPft6HCz/ADJE37uhotAzJD37ehws/wAyRN+7oaBZQAAAAAAAAAAAAGafPf771zSzNPnv9965pYAAAAAAAAAAACHrfo5ObG4kJgh636OTmxuJAIWzjxc/tZ1i5FNs48XP7WdYuQAAAAAAAAAAADNK46Tx+RhQ0szSuOk8fkYUA0sAAAAAAAAAAAAByUvmmd3D8KlLs8ztMbhcTS6Uvmmd3D8KlLs8ztMbhcTQL+AAAAAAAAAAAAApto/i5Da/qk1VDRyT2OxKQto/i5Da/qk1VDRyT2OxKBMAAAAAAAAAAAAAM0qdpPA5eFTSzNKnaTwOXhU0sAAAAAAAAAAABWrQMyQ9+3ocWUrVoGZIe/b0OAWf5kib93Q0spWrP8yRN+7oaWUAAAAAAAAAAABmnz3++9c0szT57/feuBpYAAAAAAAAAAAACHrfo5ObG4kIWzjxc/tZ1iarfo5ObG4kIWzjxc/tZ1gLkAAAAAAAAAAAAAoFoedpfcJicXSiM0yW4ZhQpdoedpfcJicXSiM0yW4ZhQDrAAAAAAAAAAA5KXzTO7h+FTrOSl80zu4fhUCl2eZ2mNwuJpfygWeZ2mNwuJpfwAAAAAAAAAAAFNtH8XIbX9UuRTbR/FyG1/VAmqoaOSex2JSYIeqGjknsdiUmAAAAAAAAAAAAGaVO0ngcvCppZmlTtJ4HLwqBpYAAAAAAAAAAAACtWgZkh79vQ4Wf5kib93Q0WgZkh79vQ4Wf5kib93Q0CygAAAAAAAAAAAAM0rjpPH5GFDSzNK46Tx+RhQ0sAAAAAAAAAAABD1v0cnNjcSEwQ9b9HJzY3EgELZx4uf2s6xcim2ceLn9rOsXIAAAAAAAAAAABQLQ87S+4TE4v5QLQ87S+4TE4C6URmmS3DMKHWclEZpktwzCh1gAAAAAAAAAAByUvmmd3D8KlLs8ztMbhcTS6Uvmmd3D8KlLs8ztMbhcTQL+AAAAAAAAAAAAApto/i5Da/qk1VDRyT2OxKQto/i5Da/qk1VDRyT2OxKBMAAAAAAAAAAAAAM0+e/33rmlmafPf771zSwAAAAAAAAAAAFatAzJD37ehxZStWgZkh79vQ4BZ/mSJv3dDSylas/zJE37uhpZQAAAAAAAAAAAGaVx0nj8jChpZmlcdJ4/IwoBpYAAAAAAAAAAAACHrfo5ObG4kIWzjxc/tZ1iarfo5ObG4kIWzjxc/tZ1gLkAAAAAAAAAAAAAoFoedpfcJicXSiM0yW4ZhQpdoedpfcJicXSiM0yW4ZhQDrAAAAAAAAAAAAAZpU7SeBy8KmlmaVO0ngcvCppYAAAAAAAAAAACm2j+LkNr+qXIpto/i5Da/qgTVUNHJPY7EpMEPVDRyT2OxKTAAAAAAAAAAAADNPnv9965pZmnz3++9cDSwAAAAAAAAAAAAFatAzJD37ehws/zJE37uhotAzJD37ehws/zJE37uhoFlAAAAAAAAAAAAAZpXHSePyMKGlmaVx0nj8jChpYAAAAAAAAAAADkpfNM7uH4VOs5KXzTO7h+FQKXZ5naY3C4ml/KBZ5naY3C4ml/AAAAAAAAAAAAUC0PO0vuExOL+UC0PO0vuExOAulEZpktwzCh1nJRGaZLcMwodYAAAAAAAAAAADNKnaTwOXhU0szSp2k8Dl4VA0sAAAAAAAAAAAABTbR/FyG1/VJqqGjknsdiUhbR/FyG1/VJqqGjknsdiUCYAAAAAAAAAAAAAZp89/vvXNLM0+e/33rmlgAAAAAAAAAAAIet+jk5sbiQmCHrfo5ObG4kAhbOPFz+1nWLkU2zjxc/tZ1i5AAAAAAAAAAAAM0rjpPH5GFDSzNK46Tx+RhQDSwAAAAAAAAAAAAHJS+aZ3cPwqUuzzO0xuFxNLpS+aZ3cPwqUuzzO0xuFxNAv4AAAADBu7O+SaT+1oP6cUdxj8k059rRv04Q7s75JpP7Wg/pxR3GPyTTn2tG/ThAbyAAAAAAAAAAAAAAAAAAAAAAAAAAAAAAAAAAAAAAAAAAAAAAAAAAAAAAAAAAAAAAAAAAAAAAAAAAAAAFbtL+TitX2TN/ouLIVu0v5OK1fZM3+i4Dyr3E/yj019ku/WhHs48Y9xP8AKPTX2S79aEezgAAAFatAzJD37ehxZStWgZkh79vQ4BZ/mSJv3dDSylas/wAyRN+7oaWUAAAAAAAAAAABmlcdJ4/IwoaWZpXHSePyMKAaWAAAAAAAAAAAAA5KXzTO7h+FSl2eZ2mNwuJpdKXzTO7h+FSl2eZ2mNwuJoF/AAAAAAAAAAAAAUC0PO0vuExOLpRGaZLcMwoUu0PO0vuExOLpRGaZLcMwoB1gAAAAAAAAAAAAM0qdpPA5eFTSzNKnaTwOXhU0sAAAAAAAAAAABTbR/FyG1/VLkU20fxchtf1QJqqGjknsdiUmCHqho5J7HYlJgAAAAAAAAAAABmnz3++9c0szT57/AH3rgaWAAAAAAAAAAAAAh636OTmxuJCFs48XP7WdYmq36OTmxuJCFs48XP7WdYC5AAAAAAAAAAAAAM0rjpPH5GFDSzNK46Tx+RhQ0sAAAAAAAAAAAByUvmmd3D8KnWclL5pndw/CoFLs8ztMbhcTS/lAs8ztMbhcTS/gAAAAAAAAAAAKBaHnaX3CYnF/KBaHnaX3CYnAXSiM0yW4ZhQ6zkojNMluGYUOsAAAAAAAAAAABmlTtJ4HLwqaWZpU7SeBy8KgaWAAAAAAAAAAAAArVoGZIe/b0OFn+ZIm/d0NFoGZIe/b0OFn+ZIm/d0NAsoAAAAAAAAAAAADNPnv9965pZmnz3++9c0sAAAAAAAAAAABD1v0cnNjcSEwQ9b9HJzY3EgELZx4uf2s6xcim2ceLn9rOsXIAAAAAAAAAAABmlcdJ4/IwoaWZpXHSePyMKAaWAAAAAAAAAAAAA5KXzTO7h+FSl2eZ2mNwuJpdKXzTO7h+FSl2eZ2mNwuJoF/AAAAAAAAAAAAAU20fxchtf1Saqho5J7HYlIW0fxchtf1Saqho5J7HYlAmAAAAAAAAAAAAAGaVO0ngcvCppZmlTtJ4HLwqaWAAAAAAAAAAAArVoGZIe/b0OLKVq0DMkPft6HALP8AMkTfu6GllK1Z/mSJv3dDSygAAAAAAAAAAAM0+e/33rmlmafPf771wNLAAAAAAAAAAAAAQ9b9HJzY3EhC2ceLn9rOsTVb9HJzY3EhC2ceLn9rOsBcgAAAAAAAAAAAAFAtDztL7hMTi6URmmS3DMKFLtDztL7hMTi6URmmS3DMKAdYAAAAAAAAAAHJS+aZ3cPwqdZyUvmmd3D8KgUuzzO0xuFxNL+UCzzO0xuFxNL+AAAAAAAAAAAApto/i5Da/qlyKbaP4uQ2v6oE1VDRyT2OxKTBD1Q0ck9jsSkwAAAAAAAAAAAAzSp2k8Dl4VNLM0qdpPA5eFQNLAAAAAAAAAAAAAVq0DMkPft6HCz/ADJE37uhotAzJD37ehws/wAyRN+7oaBZQAAAAAAAAAAAAGaVx0nj8jChpZmlcdJ4/IwoaWAAAAAAAAAAAAh636OTmxuJCYIet+jk5sbiQCFs48XP7WdYuRTbOPFz+1nWLkAAAAAAAAAAAAoFoedpfcJicX8oFoedpfcJicBdKIzTJbhmFDrOSiM0yW4ZhQ6wAAAAAAAAAAA5KXzTO7h+FSl2eZ2mNwuJpdKXzTO7h+FSl2eZ2mNwuJoF/AAAAAAAAAAAAAU20fxchtf1Saqho5J7HYlIW0fxchtf1Saqho5J7HYlAmAAAAAAAAAAAAAGafPf771zSzNPnv8AfeuaWAAAAAAAAAAAArVoGZIe/b0OLKVq0DMkPft6HALP8yRN+7oaWUrVn+ZIm/d0NLKAAAAAAAAAAAAzSuOk8fkYUNLM0rjpPH5GFANLAAAAAAAAAAAAAQ9b9HJzY3EhC2ceLn9rOsTVb9HJzY3EhC2ceLn9rOsBcgAAAAAAAAAAAAFAtDztL7hMTi6URmmS3DMKFLtDztL7hMTi6URmmS3DMKAdYAAAAAAAAAAAADNKnaTwOXhU0szSp2k8Dl4VNLAAAAAAAAAAAAU20fxchtf1S5FNtH8XIbX9UCaqho5J7HYlJgh6oaOSex2JSYAAAAAAAAAAAAZp89/vvXNLM0+e/wB964GlgAAAAAAAAAAAAK1aBmSHv29DhZ/mSJv3dDRaBmSHv29DhZ/mSJv3dDQLKAAAAAAAAAAAAAzSuOk8fkYUNLM0rjpPH5GFDSwAAAAAAAAAAAHJS+aZ3cPwqdZyUvmmd3D8KgUuzzO0xuFxNL+UCzzO0xuFxNL+AAAAAAAAAAAAoFoedpfcJicX8oFoedpfcJicBdKIzTJbhmFDrOSiM0yW4ZhQ6wAAAAAAAAAAAGaVO0ngcvCppZmlTtJ4HLwqBpYAAAAAAAAAAAACm2j+LkNr+qTVUNHJPY7EpC2j+LkNr+qTVUNHJPY7EoEwAAAAAAAAAAAAAzT57/feuaWZp89/vvXNLAAAAAAAAAAAAQ9b9HJzY3EhMEPW/Ryc2NxIBC2ceLn9rOsXIptnHi5/azrFyAAAAAAAAAAAAZpXHSePyMKGlmaVx0nj8jCgGlgAAAAAAAAAAAAOSl80zu4fhUpdnmdpjcLiaXSl80zu4fhUpdnmdpjcLiaBfwAAAAGDd2d8k0n9rQf04o7jH5Jpz7Wjfpwh3Z3yTSf2tB/TijuMfkmnPtaN+nCA3kAAAAAAAAAAAAAAAAAAAAAAAAAAAAAAAAAAAAAAAAAAAAAAAAAAAAAAAAAAAAAAAAAAAAAAAAAAAAAK3aX8nFavsmb/AEXFkK3aX8nFavsmb/RcB5V7if5R6a+yXfrQj2ceMe4n+Uemvsl360I9nAAAAK1aBmSHv29DiylatAzJD37ehwCz/MkTfu6GllK1Z/mSJv3dDSygAAAAAAAAAAAM0rjpPH5GFDSzNK46Tx+RhQDSwAAAAAAAAAAAAHJS+aZ3cPwqUuzzO0xuFxNLpS+aZ3cPwqUuzzO0xuFxNAv4AAAAAAAAAAAACgWh52l9wmJxdKIzTJbhmFCl2h52l9wmJxdKIzTJbhmFAOsAAAAAAAAAAAABmlTtJ4HLwqaWZpU7SeBy8KmlgAAAAAAAAAAAKbaP4uQ2v6pcim2j+LkNr+qBNVQ0ck9jsSkwQ9UNHJPY7EpMAAAAAAAAAAAAM0+e/wB965pZmnz3++9cDSwAAAAAAAAAAAAEPW/Ryc2NxIQtnHi5/azrE1W/Ryc2NxIQtnHi5/azrAXIAAAAAAAAAAAABmlcdJ4/IwoaWZpXHSePyMKGlgAAAAAAAAAAAOSl80zu4fhU6zkpfNM7uH4VApdnmdpjcLiaX8oFnmdpjcLiaX8AAAAAAAAAAABQLQ87S+4TE4v5QLQ87S+4TE4C6URmmS3DMKHWclEZpktwzCh1gAAAAAAAAAAAM0qdpPA5eFTSzNKnaTwOXhUDSwAAAAAAAAAAAAFatAzJD37ehws/zJE37uhotAzJD37ehws/zJE37uhoFlAAAAAAAAAAAAAZp89/vvXNLM0+e/33rmlgAAAAAAAAAAAIet+jk5sbiQmCHrfo5ObG4kAhbOPFz+1nWLkU2zjxc/tZ1i5AAAAAAAAAAAAM0rjpPH5GFDSzNK46Tx+RhQDSwAAAAAAAAAAAAHJS+aZ3cPwqUuzzO0xuFxNLpS+aZ3cPwqUuzzO0xuFxNAv4AAAAAAAAAAAACm2j+LkNr+qTVUNHJPY7EpC2j+LkNr+qTVUNHJPY7EoEwAAAAAAAAAAAAAzSp2k8Dl4VNLM0qdpPA5eFTSwAAAAAAAAAAAFatAzJD37ehxZStWgZkh79vQ4BZ/mSJv3dDSylas/zJE37uhpZQAAAAAAAAAAAGafPf771zSzNPnv9964GlgAAAAAAAAAAAAIet+jk5sbiQhbOPFz+1nWJqt+jk5sbiQhbOPFz+1nWAuQAAAAAAAAAAAACgWh52l9wmJxdKIzTJbhmFCl2h52l9wmJxdKIzTJbhmFAOsAAAAAAAAAADkpfNM7uH4VOs5KXzTO7h+FQKXZ5naY3C4ml/KBZ5naY3C4ml/AAAAAAAAAAAAU20fxchtf1S5FNtH8XIbX9UCaqho5J7HYlJgh6oaOSex2JSYAAAAAAAAAAAAZpU7SeBy8KmlmaVO0ngcvCoGlgAAAAAAAAAAAAK1aBmSHv29DhZ/mSJv3dDRaBmSHv29DhZ/mSJv3dDQLKAAAAAAAAAAAAAzSuOk8fkYUNLM0rjpPH5GFDSwAAAAAAAAAAAEPW/Ryc2NxITBD1v0cnNjcSAQtnHi5/azrFyKbZx4uf2s6xcgAAAAAAAAAAAFAtDztL7hMTi/lAtDztL7hMTgLpRGaZLcMwodZyURmmS3DMKHWAAAAAAAAAAAHJS+aZ3cPwqUuzzO0xuFxNLpS+aZ3cPwqUuzzO0xuFxNAv4AAAAAAAAAAAACm2j+LkNr+qTVUNHJPY7EpC2j+LkNr+qTVUNHJPY7EoEwAAAAAAAAAAAAAzT57/AH3rmlmafPf771zSwAAAAAAAAAAAFatAzJD37ehxZStWgZkh79vQ4BZ/mSJv3dDSylas/wAyRN+7oaWUAAAAAAAAAAABmlcdJ4/IwoaWZpXHSePyMKAaWAAAAAAAAAAAAAh636OTmxuJCFs48XP7WdYmq36OTmxuJCFs48XP7WdYC5AAAAAAAAAAAAAKBaHnaX3CYnF0ojNMluGYUKXaHnaX3CYnF0ojNMluGYUA6wAAAAAAAAAAAAGaVO0ngcvCppZmlTtJ4HLwqaWAAAAAAAAAAAApto/i5Da/qlyKbaP4uQ2v6oE1VDRyT2OxKTBD1Q0ck9jsSkwAAAAAAAAAAAAzT57/AH3rmlmafPf771wNLAAAAAAAAAAAAAVq0DMkPft6HCz/ADJE37uhotAzJD37ehws/wAyRN+7oaBZQAAAAAAAAAAAAGaVx0nj8jChpZmlcdJ4/IwoaWAAAAAAAAAAAA5KXzTO7h+FTrOSl80zu4fhUCl2eZ2mNwuJpfygWeZ2mNwuJpfwAAAAAAAAAAAFAtDztL7hMTi/lAtDztL7hMTgLpRGaZLcMwodZyURmmS3DMKHWAAAAAAAAAAAAzSp2k8Dl4VNLM0qdpPA5eFQNLAAAAAAAAAAAAAU20fxchtf1Saqho5J7HYlIW0fxchtf1Saqho5J7HYlAmAAAAAAAAAAAAAGafPf771zSzNPnv9965pYAAAAAAAAAAACHrfo5ObG4kJgh636OTmxuJAIWzjxc/tZ1i5FNs48XP7WdYuQAAAAAAAAAAADNK46Tx+RhQ0szSuOk8fkYUA0sAAAAAAAAAAAAByUvmmd3D8KlLs8ztMbhcTS6Uvmmd3D8KlLs8ztMbhcTQL+AAAAAwbuzvkmk/taD+nFHcY/JNOfa0b9OEO7O+SaT+1oP6cUdxj8k059rRv04QG8gAAAAAAAAAAAAAAAAAAAAAAAAAAAAAAAAAAAAAAAAAAAAAAAAAAAAAAAAAAAAAAAAAAAAAAAAAAAABW7S/k4rV9kzf6LiyFbtL+TitX2TN/ouA8q9xP8o9NfZLv1oR7OPGPcT/KPTX2S79aEezgAAAFatAzJD37ehxZStWgZkh79vQ4BZ/mSJv3dDSylas/zJE37uhpZQAAAAAAAAAAAGaVx0nj8jChpZmlcdJ4/IwoBpYAAAAAAAAAAAADkpfNM7uH4VKXZ5naY3C4ml0pfNM7uH4VKXZ5naY3C4mgX8AAAAAAAAAAAABQLQ87S+4TE4ulEZpktwzChS7Q87S+4TE4ulEZpktwzCgHWAAAAAAAAAAAAAzSp2k8Dl4VNLM0qdpPA5eFTSwAAAAAAAAAAAFNtH8XIbX9UuRTbR/FyG1/VAmqoaOSex2JSYIeqGjknsdiUmAAAAAAAAAAAAGafPf771zSzNPnv9964GlgAAAAAAAAAAAAIet+jk5sbiQhbOPFz+1nWJqt+jk5sbiQhbOPFz+1nWAuQAAAAAAAAAAAADNK46Tx+RhQ0szSuOk8fkYUNLAAAAAAAAAAAAclL5pndw/Cp1nJS+aZ3cPwqBS7PM7TG4XE0v5QLPM7TG4XE0v4AAAAAAAAAAACgWh52l9wmJxfygWh52l9wmJwF0ojNMluGYUOs5KIzTJbhmFDrAAAAAAAAAAAAZpU7SeBy8KmlmaVO0ngcvCoGlgAAAAAAAAAAAAK1aBmSHv29DhZ/mSJv3dDRaBmSHv29DhZ/mSJv3dDQLKAAAAAAAAAAAAAzT57/feuaWZp89/vvXNLAAAAAAAAAAAAQ9b9HJzY3EhMEPW/Ryc2NxIBC2ceLn9rOsXIptnHi5/azrFyAAAAAAAAAAAAZpXHSePyMKGlmaVx0nj8jCgGlgAAAAAAAAAAAAOSl80zu4fhUpdnmdpjcLiaXSl80zu4fhUpdnmdpjcLiaBfwAAAAAAAAAAAAFNtH8XIbX9UmqoaOSex2JSFtH8XIbX9UmqoaOSex2JQJgAAAAAAAAAAAABmlTtJ4HLwqaWZpU7SeBy8KmlgAAAAAAAAAAAK1aBmSHv29DiylatAzJD37ehwCz/MkTfu6GllK1Z/mSJv3dDSygAAAAAAAAAAAM0+e/33rmlmafPf771wNLAAAAAAAAAAAAAQ9b9HJzY3EhC2ceLn9rOsTVb9HJzY3EhC2ceLn9rOsBcgAAAAAAAAAAAAFAtDztL7hMTi6URmmS3DMKFLtDztL7hMTi6URmmS3DMKAdYAAAAAAAAAAHJS+aZ3cPwqdZyUvmmd3D8KgUuzzO0xuFxNL+UCzzO0xuFxNL+AAAAAAAAAAAApto/i5Da/qlyKbaP4uQ2v6oE1VDRyT2OxKTBD1Q0ck9jsSkwAAAAAAAAAAAAzSp2k8Dl4VNLM0qdpPA5eFQNLAAAAAAAAAAAAAVq0DMkPft6HCz/MkTfu6Gi0DMkPft6HCz/MkTfu6GgWUAAAAAAAAAAAABmlcdJ4/IwoaWZpXHSePyMKGlgAAAAAAAAAAAIet+jk5sbiQmCHrfo5ObG4kAhbOPFz+1nWLkU2zjxc/tZ1i5AAAAAAAAAAAAKBaHnaX3CYnF/KBaHnaX3CYnAXSiM0yW4ZhQ6zkojNMluGYUOsAAAAAAAAAAAOSl80zu4fhUpdnmdpjcLiaXSl80zu4fhUpdnmdpjcLiaBfwAAAAAAAAAAAAFNtH8XIbX9UmqoaOSex2JSFtH8XIbX9UmqoaOSex2JQJgAAAAAAAAAAAABmnz3++9c0szT57/feuaWAAAAAAAAAAAArVoGZIe/b0OLKVq0DMkPft6HALP8yRN+7oaWUrVn+ZIm/d0NLKAAAAAAAAAAAAzSuOk8fkYUNLM0rjpPH5GFANLAAAAAAAAAAAAAQ9b9HJzY3EhC2ceLn9rOsTVb9HJzY3EhC2ceLn9rOsBcgAAAAAAAAAAAAFAtDztL7hMTi6URmmS3DMKFLtDztL7hMTi6URmmS3DMKAdYAAAAAAAAAAAADNKnaTwOXhU0szSp2k8Dl4VNLAAAAAAAAAAAAU20fxchtf1S5FNtH8XIbX9UCaqho5J7HYlJgh6oaOSex2JSYAAAAAAAAAAAAZp89/vvXNLM0+e/33rgaWAAAAAAAAAAAAArVoGZIe/b0OFn+ZIm/d0NFoGZIe/b0OFn+ZIm/d0NAsoAAAAAAAAAAAADNK46Tx+RhQ0szSuOk8fkYUNLAAAAAAAAAAAAclL5pndw/Cp1nJS+aZ3cPwqBS7PM7TG4XE0v5QLPM7TG4XE0v4AAAAAAAAAAACgWh52l9wmJxfygWh52l9wmJwF0ojNMluGYUOs5KIzTJbhmFDrAAAAAAAAAAAAZpU7SeBy8KmlmaVO0ngcvCoGlgAAAAAAAAAAAAKbaP4uQ2v6pNVQ0ck9jsSkLaP4uQ2v6pNVQ0ck9jsSgTAAAAAAAAAAAAADNPnv9965pZmnz3++9c0sAAAAAAAAAAABD1v0cnNjcSEwQ9b9HJzY3EgELZx4uf2s6xcim2ceLn9rOsXIAAAAAAAAAAABmlcdJ4/IwoaWZpXHSePyMKAaWAAAAAAAAAAAAA5KXzTO7h+FSl2eZ2mNwuJpdKXzTO7h+FSl2eZ2mNwuJoF/AAAAAYN3Z3yTSf2tB/TijuMfkmnPtaN+nCHdnfJNJ/a0H9OKO4x+Sac+1o36cIDeQAAAAAAAAAAAAAAAAAAAAAAAAAAAAAAAAAAAAAAAAAAAAAAAAAAAAAAAAAAAAAAAAAAAAAAAAAAAAArdpfycVq+yZv9FxZCt2l/JxWr7Jm/0XAeVe4n+Uemvsl360I9nHjHuJ/lHpr7Jd+tCPZwAAACtWgZkh79vQ4spWrQMyQ9+3ocAs/wAyRN+7oaWUrVn+ZIm/d0NLKAAAAAAAAAAAAzSuOk8fkYUNLM0rjpPH5GFANLAAAAAAAAAAAAAclL5pndw/CpS7PM7TG4XE0ulL5pndw/CpS7PM7TG4XE0C/gAAAAAAAAAAAAKBaHnaX3CYnF0ojNMluGYUKXaHnaX3CYnF0ojNMluGYUA6wAAAAAAAAAAAAGaVO0ngcvCppZmlTtJ4HLwqaWAAAAAAAAAAAApto/i5Da/qlyKbaP4uQ2v6oE1VDRyT2OxKTBD1Q0ck9jsSkwAAAAAAAAAAAAzT57/feuaWZp89/vvXA0sAAAAAAAAAAAABD1v0cnNjcSELZx4uf2s6xNVv0cnNjcSELZx4uf2s6wFyAAAAAAAAAAAAAZpXHSePyMKGlmaVx0nj8jChpYAAAAAAAAAAADkpfNM7uH4VOs5KXzTO7h+FQKXZ5naY3C4ml/KBZ5naY3C4ml/AAAAAAAAAAAAUC0PO0vuExOL+UC0PO0vuExOAulEZpktwzCh1nJRGaZLcMwodYAAAAAAAAAAADNKnaTwOXhU0szSp2k8Dl4VA0sAAAAAAAAAAAABWrQMyQ9+3ocLP8yRN+7oaLQMyQ9+3ocLP8yRN+7oaBZQAAAAAAAAAAAAGafPf771zSzNPnv8AfeuaWAAAAAAAAAAAAh636OTmxuJCYIet+jk5sbiQCFs48XP7WdYuRTbOPFz+1nWLkAAAAAAAAAAAAzSuOk8fkYUNLM0rjpPH5GFANLAAAAAAAAAAAAAclL5pndw/CpS7PM7TG4XE0ulL5pndw/CpS7PM7TG4XE0C/gAAAAAAAAAAAAKbaP4uQ2v6pNVQ0ck9jsSkLaP4uQ2v6pNVQ0ck9jsSgTAAAAAAAAAAAAADNKnaTwOXhU0szSp2k8Dl4VNLAAAAAAAAAAAAVq0DMkPft6HFlK1aBmSHv29DgFn+ZIm/d0NLKVqz/MkTfu6GllAAAAAAAAAAAAZp89/vvXNLM0+e/wB964GlgAAAAAAAAAAAAIet+jk5sbiQhbOPFz+1nWJqt+jk5sbiQhbOPFz+1nWAuQAAAAAAAAAAAACgWh52l9wmJxdKIzTJbhmFCl2h52l9wmJxdKIzTJbhmFAOsAAAAAAAAAADkpfNM7uH4VOs5KXzTO7h+FQKXZ5naY3C4ml/KBZ5naY3C4ml/AAAAAAAAAAAAU20fxchtf1S5FNtH8XIbX9UCaqho5J7HYlJgh6oaOSex2JSYAAAAAAAAAAAAZpU7SeBy8KmlmaVO0ngcvCoGlgAAAAAAAAAAAAK1aBmSHv29DhZ/mSJv3dDRaBmSHv29DhZ/mSJv3dDQLKAAAAAAAAAAAAAzSuOk8fkYUNLM0rjpPH5GFDSwAAAAAAAAAAAEPW/Ryc2NxITBD1v0cnNjcSAQtnHi5/azrFyKbZx4uf2s6xcgAAAAAAAAAAAFAtDztL7hMTi/lAtDztL7hMTgLpRGaZLcMwodZyURmmS3DMKHWAAAAAAAAAAAHJS+aZ3cPwqUuzzO0xuFxNLpS+aZ3cPwqUuzzO0xuFxNAv4AAAAAAAAAAAACm2j+LkNr+qTVUNHJPY7EpC2j+LkNr+qTVUNHJPY7EoEwAAAAAAAAAAAAAzT57/feuaWZp89/vvXNLAAAAAAAAAAAAVq0DMkPft6HFlK1aBmSHv29DgFn+ZIm/d0NLKVqz/MkTfu6GllAAAAAAAAAAAAZpXHSePyMKGlmaVx0nj8jCgGlgAAAAAAAAAAAAIet+jk5sbiQhbOPFz+1nWJqt+jk5sbiQhbOPFz+1nWAuQAAAAAAAAAAAACgWh52l9wmJxdKIzTJbhmFCl2h52l9wmJxdKIzTJbhmFAOsAAAAAAAAAAAABmlTtJ4HLwqaWZpU7SeBy8KmlgAAAAAAAAAAAKbaP4uQ2v6pcim2j+LkNr+qBNVQ0ck9jsSkwQ9UNHJPY7EpMAAAAAAAAAAAAM0+e/33rmlmafPf771wNLAAAAAAAAAAAAAVq0DMkPft6HCz/MkTfu6Gi0DMkPft6HCz/MkTfu6GgWUAAAAAAAAAAAABmlcdJ4/IwoaWZpXHSePyMKGlgAAAAAAAAAAAOSl80zu4fhU6zkpfNM7uH4VApdnmdpjcLiaX8oFnmdpjcLiaX8AAAAAAAAAAABQLQ87S+4TE4v5QLQ87S+4TE4C6URmmS3DMKHWclEZpktwzCh1gAAAAAAAAAAAM0qdpPA5eFTSzNKnaTwOXhUDSwAAAAAAAAAAAAFNtH8XIbX9UmqoaOSex2JSFtH8XIbX9UmqoaOSex2JQJgAAAAAAAAAAAABmnz3++9c0szT57/AH3rmlgAAAAAAAAAAAIet+jk5sbiQmCHrfo5ObG4kAhbOPFz+1nWLkU2zjxc/tZ1i5AAAAAAAAAAAAM0rjpPH5GFDSzNK46Tx+RhQDSwAAAAAAAAAAAAHJS+aZ3cPwqUuzzO0xuFxNLpS+aZ3cPwqUuzzO0xuFxNAv4AAAADBu7O+SaT+1oP6cUdxj8k059rRv04Q7s75JpP7Wg/pxR3GPyTTn2tG/ThAbyAAAAAAAAAAAAAAAAAAAAAAAAAAAAAAAAAAAAAAAAAAAAAAAAAAAAAAAAAAAAAAAAAAAAAAAAAAAAAFbtL+TitX2TN/ouLIVu0v5OK1fZM3+i4Dyr3E/yj019ku/WhHs48Y9xP8o9NfZLv1oR7OAAAAVq0DMkPft6HFlK1aBmSHv29DgFn+ZIm/d0NLKVqz/MkTfu6GllAAAAAAAAAAAAZpXHSePyMKGlmaVx0nj8jCgGlgAAAAAAAAAAAAOSl80zu4fhUpdnmdpjcLiaXSl80zu4fhUpdnmdpjcLiaBfwAAAAAAAAAAAAFAtDztL7hMTi6URmmS3DMKFLtDztL7hMTi6URmmS3DMKAdYAAAAAAAAAAAADNKnaTwOXhU0szSp2k8Dl4VNLAAAAAAAAAAAAU20fxchtf1S5FNtH8XIbX9UCaqho5J7HYlJgh6oaOSex2JSYAAAAAAAAAAAAZp89/vvXNLM0+e/33rgaWAAAAAAAAAAAAAh636OTmxuJCFs48XP7WdYmq36OTmxuJCFs48XP7WdYC5AAAAAAAAAAAAAM0rjpPH5GFDSzNK46Tx+RhQ0sAAAAAAAAAAAByUvmmd3D8KnWclL5pndw/CoFLs8ztMbhcTS/lAs8ztMbhcTS/gAAAAAAAAAAAKBaHnaX3CYnF/KBaHnaX3CYnAXSiM0yW4ZhQ6zkojNMluGYUOsAAAAAAAAAAABmlTtJ4HLwqaWZpU7SeBy8KgaWAAAAAAAAAAAAArVoGZIe/b0OFn+ZIm/d0NFoGZIe/b0OFn+ZIm/d0NAsoAAAAAAAAAAAADNPnv8AfeuaWZp89/vvXNLAAAAAAAAAAAAQ9b9HJzY3EhMEPW/Ryc2NxIBC2ceLn9rOsXIptnHi5/azrFyAAAAAAAAAAAAZpXHSePyMKGlmaVx0nj8jCgGlgAAAAAAAAAAAAOSl80zu4fhUpdnmdpjcLiaXSl80zu4fhUpdnmdpjcLiaBfwAAAAAAAAAAAAFNtH8XIbX9UmqoaOSex2JSFtH8XIbX9UmqoaOSex2JQJgAAAAAAAAAAAABmlTtJ4HLwqaWZpU7SeBy8KmlgAAAAAAAAAAAK1aBmSHv29DiylatAzJD37ehwCz/MkTfu6GllK1Z/mSJv3dDSygAAAAAAAAAAAM0+e/wB965pZmnz3++9cDSwAAAAAAAAAAAAEPW/Ryc2NxIQtnHi5/azrE1W/Ryc2NxIQtnHi5/azrAXIAAAAAAAAAAAABQLQ87S+4TE4ulEZpktwzChS7Q87S+4TE4ulEZpktwzCgHWAAAAAAAAAAByUvmmd3D8KnWclL5pndw/CoFLs8ztMbhcTS/lAs8ztMbhcTS/gAAAAAAAAAAAKbaP4uQ2v6pcim2j+LkNr+qBNVQ0ck9jsSkwQ9UNHJPY7EpMAAAAAAAAAAAAM0qdpPA5eFTSzNKnaTwOXhUDSwAAAAAAAAAAAAFatAzJD37ehws/zJE37uhotAzJD37ehws/zJE37uhoFlAAAAAAAAAAAAAZpXHSePyMKGlmaVx0nj8jChpYAAAAAAAAAAACHrfo5ObG4kJgh636OTmxuJAIWzjxc/tZ1i5FNs48XP7WdYuQAAAAAAAAAAACgWh52l9wmJxfygWh52l9wmJwF0ojNMluGYUOs5KIzTJbhmFDrAAAAAAAAAAADkpfNM7uH4VKXZ5naY3C4ml0pfNM7uH4VKXZ5naY3C4mgX8AAAAAAAAAAAABTbR/FyG1/VJqqGjknsdiUhbR/FyG1/VJqqGjknsdiUCYAAAAAAAAAAAAAZp89/vvXNLM0+e/33rmlgAAAAAAAAAAAK1aBmSHv29DiylatAzJD37ehwCz/ADJE37uhpZStWf5kib93Q0soAAAAAAAAAAADNK46Tx+RhQ0szSuOk8fkYUA0sAAAAAAAAAAAABD1v0cnNjcSELZx4uf2s6xNVv0cnNjcSELZx4uf2s6wFyAAAAAAAAAAAAAUC0PO0vuExOLpRGaZLcMwoUu0PO0vuExOLpRGaZLcMwoB1gAAAAAAAAAAAAM0qdpPA5eFTSzNKnaTwOXhU0sAAAAAAAAAAABTbR/FyG1/VLkU20fxchtf1QJqqGjknsdiUmCHqho5J7HYlJgAAAAAAAAAAABmnz3++9c0szT57/feuBpYAAAAAAAAAAAACtWgZkh79vQ4Wf5kib93Q0WgZkh79vQ4Wf5kib93Q0CygAAAAAAAAAAAAM0rjpPH5GFDSzNK46Tx+RhQ0sAAAAAAAAAAAByUvmmd3D8KnWclL5pndw/CoFLs8ztMbhcTS/lAs8ztMbhcTS/gAAAAAAAAAAAKBaHnaX3CYnF/KBaHnaX3CYnAXSiM0yW4ZhQ6zkojNMluGYUOsAAAAAAAAAAABmlTtJ4HLwqaWZpU7SeBy8KgaWAAAAAAAAAAAAApto/i5Da/qk1VDRyT2OxKQto/i5Da/qk1VDRyT2OxKBMAAAAAAAAAAAAAM0+e/wB965pZmnz3++9c0sAAAAAAAAAAABD1v0cnNjcSEwQ9b9HJzY3EgELZx4uf2s6xcim2ceLn9rOsXIAAAAAAAAAAABmlcdJ4/IwoaWZpXHSePyMKAaWAAAAAAAAAAAAA5KXzTO7h+FSl2eZ2mNwuJpdKXzTO7h+FSl2eZ2mNwuJoF/AAAAAYN3Z3yTSf2tB/TijuMfkmnPtaN+nCHdnfJNJ/a0H9OKO4x+Sac+1o36cIDeQAAAAAAAAAAAAAAAAAAAAAAAAAAAAAAAAAAAAAAAAAAAAAAAAAAAAAAAAAAAAAAAAAAAAAAAAAAAAArdpfycVq+yZv9FxZCt2l/JxWr7Jm/wBFwHlXuJ/lHpr7Jd+tCPZx4x7if5R6a+yXfrQj2cAAAArVoGZIe/b0OLKVq0DMkPft6HALP8yRN+7oaWUrVn+ZIm/d0NLKAAAAAAAAAAAAzSuOk8fkYUNLM0rjpPH5GFANLAAAAAAAAAAAAAclL5pndw/CpS7PM7TG4XE0ulL5pndw/CpS7PM7TG4XE0C/gAAAAAAAAAAAAKBaHnaX3CYnF0ojNMluGYUKXaHnaX3CYnF0ojNMluGYUA6wAAAAAAAAAAAAGaVO0ngcvCppZmlTtJ4HLwqaWAAAAAAAAAAAApto/i5Da/qlyKbaP4uQ2v6oE1VDRyT2OxKTBD1Q0ck9jsSkwAAAAAAAAAAAAzT57/feuaWZp89/vvXA0sAAAAAAAAAAAABD1v0cnNjcSELZx4uf2s6xNVv0cnNjcSELZx4uf2s6wFyAAAAAAAAAAAAAZpXHSePyMKGlmaVx0nj8jChpYAAAAAAAAAAADkpfNM7uH4VOs5KXzTO7h+FQKXZ5naY3C4ml/KBZ5naY3C4ml/AAAAAAAAAAAAUC0PO0vuExOL+UC0PO0vuExOAulEZpktwzCh1nJRGaZLcMwodYAAAAAAAAAAADNKnaTwOXhU0szSp2k8Dl4VA0sAAAAAAAAAAAABWrQMyQ9+3ocLP8yRN+7oaLQMyQ9+3ocLP8yRN+7oaBZQAAAAAAAAAAAAGafPf771zSzNPnv9965pYAAAAAAAAAAACHrfo5ObG4kJgh636OTmxuJAIWzjxc/tZ1i5FNs48XP7WdYuQAAAAAAAAAAADNK46Tx+RhQ0szSuOk8fkYUA0sAAAAAAAAAAAAByUvmmd3D8KlLs8ztMbhcTS6Uvmmd3D8KlLs8ztMbhcTQL+AAAAAAAAAAAAApto/i5Da/qk1VDRyT2OxKQto/i5Da/qk1VDRyT2OxKBMAAAAAAAAAAAAAM0qdpPA5eFTSzNKnaTwOXhU0sAAAAAAAAAAABWrQMyQ9+3ocWUrVoGZIe/b0OAWf5kib93Q0spWrP8AMkTfu6GllAAAAAAAAAAAAZp89/vvXNLM0+e/33rgaWAAAAAAAAAAAAAh636OTmxuJCFs48XP7WdYmq36OTmxuJCFs48XP7WdYC5AAAAAAAAAAAAAKBaHnaX3CYnF0ojNMluGYUKXaHnaX3CYnF0ojNMluGYUA6wAAAAAAAAAAOSl80zu4fhU6zkpfNM7uH4VApdnmdpjcLiaX8oFnmdpjcLiaX8AAAAAAAAAAABTbR/FyG1/VLkU20fxchtf1QJqqGjknsdiUmCHqho5J7HYlJgAAAAAAAAAAABmlTtJ4HLwqaWZpU7SeBy8KgaWAAAAAAAAAAAAArVoGZIe/b0OFn+ZIm/d0NFoGZIe/b0OFn+ZIm/d0NAsoAAAAAAAAAAAADNK46Tx+RhQ0szSuOk8fkYUNLAAAAAAAAAAAAQ9b9HJzY3EhMEPW/Ryc2NxIBC2ceLn9rOsXIptnHi5/azrFyAAAAAAAAAAAAUC0PO0vuExOL+UC0PO0vuExOAulEZpktwzCh1nJRGaZLcMwodYAAAAAAAAAAAclL5pndw/CpS7PM7TG4XE0ulL5pndw/CpS7PM7TG4XE0C/gAAAAAAAAAAAAKbaP4uQ2v6pNVQ0ck9jsSkLaP4uQ2v6pNVQ0ck9jsSgTAAAAAAAAAAAAADNPnv9965pZmnz3++9c0sAAAAAAAAAAABWrQMyQ9+3ocWUrVoGZIe/b0OAWf5kib93Q0spWrP8yRN+7oaWUAAAAAAAAAAABmlcdJ4/IwoaWZpXHSePyMKAaWAAAAAAAAAAAAAh636OTmxuJCFs48XP7WdYmq36OTmxuJCFs48XP7WdYC5AAAAAAAAAAAAAKBaHnaX3CYnF0ojNMluGYUKXaHnaX3CYnF0ojNMluGYUA6wAAAAAAAAAAAAGaVO0ngcvCppZmlTtJ4HLwqaWAAAAAAAAAAAApto/i5Da/qlyKbaP4uQ2v6oE1VDRyT2OxKTBD1Q0ck9jsSkwAAAAAAAAAAAAzT57/feuaWZp89/vvXA0sAAAAAAAAAAAABWrQMyQ9+3ocLP8yRN+7oaLQMyQ9+3ocLP8yRN+7oaBZQAAAAAAAAAAAAGaVx0nj8jChpZmlcdJ4/IwoaWAAAAAAAAAAAA5KXzTO7h+FTrOSl80zu4fhUCl2eZ2mNwuJpfygWeZ2mNwuJpfwAAAAAAAAAAAFAtDztL7hMTi/lAtDztL7hMTgLpRGaZLcMwodZyURmmS3DMKHWAAAAAAAAAAAAzSp2k8Dl4VNLM0qdpPA5eFQNLAAAAAAAAAAAAAU20fxchtf1Saqho5J7HYlIW0fxchtf1Saqho5J7HYlAmAAAAAAAAAAAAAGafPf771zSzNPnv9965pYAAAAAAAAAAACHrfo5ObG4kJgh636OTmxuJAIWzjxc/tZ1i5FNs48XP7WdYuQAAAAAAAAAAADNK46Tx+RhQ0szSuOk8fkYUA0sAAAAAAAAAAAAByUvmmd3D8KlLs8ztMbhcTS6Uvmmd3D8KlLs8ztMbhcTQL+AAAAAwbuzvkmk/taD+nFHcY/JNOfa0b9OEO7O+SaT+1oP6cUdxj8k059rRv04QG8gAAAAAAAAAAAAAAAAAAAAAAAAAAAAAAAAAAAAAAAAAAAAAAAAAAAAAAAAAAAAAAAAAAAAAAAAAAAABW7S/k4rV9kzf6LiyFbtL+TitX2TN/ouA8q9xP8AKPTX2S79aEezjxj3E/yj019ku/WhHs4AAABWrQMyQ9+3ocWUrVoGZIe/b0OAWf5kib93Q0spWrP8yRN+7oaWUAAAAAAAAAAABmlcdJ4/IwoaWZpXHSePyMKAaWAAAAAAAAAAAAA5KXzTO7h+FSl2eZ2mNwuJpdKXzTO7h+FSl2eZ2mNwuJoF/AAAAAAAAAAAAAUC0PO0vuExOLpRGaZLcMwoUu0PO0vuExOLpRGaZLcMwoB1gAAAAAAAAAAAAM0qdpPA5eFTSzNKnaTwOXhU0sAAAAAAAAAAABTbR/FyG1/VLkU20fxchtf1QJqqGjknsdiUmCHqho5J7HYlJgAAAAAAAAAAABmnz3++9c0szT57/feuBpYAAAAAAAAAAAACHrfo5ObG4kIWzjxc/tZ1iarfo5ObG4kIWzjxc/tZ1gLkAAAAAAAAAAAAAzSuOk8fkYUNLM0rjpPH5GFDSwAAAAAAAAAAAHJS+aZ3cPwqdZyUvmmd3D8KgUuzzO0xuFxNL+UCzzO0xuFxNL+AAAAAAAAAAAAoFoedpfcJicX8oFoedpfcJicBdKIzTJbhmFDrOSiM0yW4ZhQ6wAAAAAAAAAAAGaVO0ngcvCppZmlTtJ4HLwqBpYAAAAAAAAAAAACtWgZkh79vQ4Wf5kib93Q0WgZkh79vQ4Wf5kib93Q0CygAAAAAAAAAAAAM0+e/33rmlmafPf771zSwAAAAAAAAAAAEPW/Ryc2NxITBD1v0cnNjcSAQtnHi5/azrFyKbZx4uf2s6xcgAAAAAAAAAAAGaVx0nj8jChpZmlcdJ4/IwoBpYAAAAAAAAAAAADkpfNM7uH4VKXZ5naY3C4ml0pfNM7uH4VKXZ5naY3C4mgX8AAAAAAAAAAAABTbR/FyG1/VJqqGjknsdiUhbR/FyG1/VJqqGjknsdiUCYAAAAAAAAAAAAAZpU7SeBy8KmlmaVO0ngcvCppYAAAAAAAAAAACtWgZkh79vQ4spWrQMyQ9+3ocAs/zJE37uhpZStWf5kib93Q0soAAAAAAAAAAADNPnv9965pZmnz3++9cDSwAAAAAAAAAAAAEPW/Ryc2NxIQtnHi5/azrE1W/Ryc2NxIQtnHi5/azrAXIAAAAAAAAAAAABQLQ87S+4TE4ulEZpktwzChS7Q87S+4TE4ulEZpktwzCgHWAAAAAAAAAAByUvmmd3D8KnWclL5pndw/CoFLs8ztMbhcTS/lAs8ztMbhcTS/gAAAAAAAAAAAKbaP4uQ2v6pcim2j+LkNr+qBNVQ0ck9jsSkwQ9UNHJPY7EpMAAAAAAAAAAAAM0qdpPA5eFTSzNKnaTwOXhUDSwAAAAAAAAAAAAFatAzJD37ehws/zJE37uhotAzJD37ehws/zJE37uhoFlAAAAAAAAAAAAAZpXHSePyMKGlmaVx0nj8jChpYAAAAAAAAAAACHrfo5ObG4kJgh636OTmxuJAIWzjxc/tZ1i5FNs48XP7WdYuQAAAAAAAAAAACgWh52l9wmJxfygWh52l9wmJwF0ojNMluGYUOs5KIzTJbhmFDrAAAAAAAAAAADkpfNM7uH4VKXZ5naY3C4ml0pfNM7uH4VKXZ5naY3C4mgX8AAAAAAAAAAAABTbR/FyG1/VJqqGjknsdiUhbR/FyG1/VJqqGjknsdiUCYAAAAAAAAAAAAAZp89/vvXNLM0+e/33rmlgAAAAAAAAAAAK1aBmSHv29DiylatAzJD37ehwCz/MkTfu6GllK1Z/mSJv3dDSygAAAAAAAAAAAM0rjpPH5GFDSzNK46Tx+RhQDSwAAAAAAAAAAAAEPW/Ryc2NxIQtnHi5/azrE1W/Ryc2NxIQtnHi5/azrAXIAAAAAAAAAAAABQLQ87S+4TE4ulEZpktwzChS7Q87S+4TE4ulEZpktwzCgHWAAAAAAAAAAAAAzSp2k8Dl4VNLM0qdpPA5eFTSwAAAAAAAAAAAFNtH8XIbX9UuRTbR/FyG1/VAmqoaOSex2JSYIeqGjknsdiUmAAAAAAAAAAAAGafPf771zSzNPnv9964GlgAAAAAAAAAAAAK1aBmSHv29DhZ/mSJv3dDRaBmSHv29DhZ/mSJv3dDQLKAAAAAAAAAAAAAzSuOk8fkYUNLM0rjpPH5GFDSwAAAAAAAAAAAHJS+aZ3cPwqdZyUvmmd3D8KgUuzzO0xuFxNL+UCzzO0xuFxNL+AAAAAAAAAAAAoFoedpfcJicX8oFoedpfcJicBdKIzTJbhmFDrOSiM0yW4ZhQ6wAAAAAAAAAAAGaVO0ngcvCppZmlTtJ4HLwqBpYAAAAAAAAAAAACm2j+LkNr+qTVUNHJPY7EpC2j+LkNr+qTVUNHJPY7EoEwAAAAAAAAAAAAAzT57/feuaWZp89/vvXNLAAAAAAAAAAAAQ9b9HJzY3EhMEPW/Ryc2NxIBC2ceLn9rOsXIptnHi5/azrFyAAAAAAAAAAAAZpXHSePyMKGlmaVx0nj8jCgGlgAAAAAAAAAAAAOSl80zu4fhUpdnmdpjcLiaXSl80zu4fhUpdnmdpjcLiaBfwAAAAGDd2d8k0n9rQf04o7jH5Jpz7Wjfpwh3Z3yTSf2tB/TijuMfkmnPtaN+nCA3kAAAAAAAAAAAAAAAAAAAAAAAAAAAAAAAAAAAAAAAAAAAAAAAAAAAAAAAAAAAAAAAAAAAAAAAAAAAAAK3aX8nFavsmb/RcWQrdpfycVq+yZv9FwHlXuJ/lHpr7Jd+tCPZx4x7if5R6a+yXfrQj2cAAAArVoGZIe/b0OLKVq0DMkPft6HALP8yRN+7oaWUrVn+ZIm/d0NLKAAAAAAAAAAAAzSuOk8fkYUNLM0rjpPH5GFANLAAAAAAAAAAAAAclL5pndw/CpS7PM7TG4XE0ulL5pndw/CpS7PM7TG4XE0C/gAAAAAAAAAAAAKBaHnaX3CYnF0ojNMluGYUKXaHnaX3CYnF0ojNMluGYUA6wAAAAAAAAAAAAGaVO0ngcvCppZmlTtJ4HLwqaWAAAAAAAAAAAApto/i5Da/qlyKbaP4uQ2v6oE1VDRyT2OxKTBD1Q0ck9jsSkwAAAAAAAAAAAAzT57/feuaWZp89/vvXA0sAAAAAAAAAAAABD1v0cnNjcSELZx4uf2s6xNVv0cnNjcSELZx4uf2s6wFyAAAAAAAAAAAAAZpXHSePyMKGlmaVx0nj8jChpYAAAAAAAAAAADkpfNM7uH4VOs5KXzTO7h+FQKXZ5naY3C4ml/KBZ5naY3C4ml/AAAAAAAAAAAAUC0PO0vuExOL+UC0PO0vuExOAulEZpktwzCh1nJRGaZLcMwodYAAAAAAAAAAADNKnaTwOXhU0szSp2k8Dl4VA0sAAAAAAAAAAAABWrQMyQ9+3ocLP8AMkTfu6Gi0DMkPft6HCz/ADJE37uhoFlAAAAAAAAAAAAAZp89/vvXNLM0+e/33rmlgAAAAAAAAAAAIet+jk5sbiQmCHrfo5ObG4kAhbOPFz+1nWLkU2zjxc/tZ1i5AAAAAAAAAAAAM0rjpPH5GFDSzNK46Tx+RhQDSwAAAAAAAAAAAAHJS+aZ3cPwqUuzzO0xuFxNLpS+aZ3cPwqUuzzO0xuFxNAv4AAAAAAAAAAAACm2j+LkNr+qTVUNHJPY7EpC2j+LkNr+qTVUNHJPY7EoEwAAAAAAAAAAAAAzSp2k8Dl4VNLM0qdpPA5eFTSwAAAAAAAAAAAFatAzJD37ehxZStWgZkh79vQ4BZ/mSJv3dDSylas/zJE37uhpZQAAAAAAAAAAAGafPf771zSzNPnv9964GlgAAAAAAAAAAAAIet+jk5sbiQhbOPFz+1nWJqt+jk5sbiQhbOPFz+1nWAuQAAAAAAAAAAAACgWh52l9wmJxdKIzTJbhmFCl2h52l9wmJxdKIzTJbhmFAOsAAAAAAAAAADkpfNM7uH4VOs5KXzTO7h+FQKXZ5naY3C4ml/KBZ5naY3C4ml/AAAAAAAAAAAAU20fxchtf1S5FNtH8XIbX9UCaqho5J7HYlJgh6oaOSex2JSYAAAAAAAAAAAAZpU7SeBy8KmlmaVO0ngcvCoGlgAAAAAAAAAAAAK1aBmSHv29DhZ/mSJv3dDRaBmSHv29DhZ/mSJv3dDQLKAAAAAAAAAAAAAzSuOk8fkYUNLM0rjpPH5GFDSwAAAAAAAAAAAEPW/Ryc2NxITBD1v0cnNjcSAQtnHi5/azrFyKbZx4uf2s6xcgAAAAAAAAAAAFAtDztL7hMTi/lAtDztL7hMTgLpRGaZLcMwodZyURmmS3DMKHWAAAAAAAAAAAHJS+aZ3cPwqUuzzO0xuFxNLpS+aZ3cPwqUuzzO0xuFxNAv4AAAAAAAAAAAACm2j+LkNr+qTVUNHJPY7EpC2j+LkNr+qTVUNHJPY7EoEwAAAAAAAAAAAAAzT57/feuaWZp89/vvXNLAAAAAAAAAAAAVq0DMkPft6HFlK1aBmSHv29DgFn+ZIm/d0NLKVqz/MkTfu6GllAAAAAAAAAAAAZpXHSePyMKGlmaVx0nj8jCgGlgAAAAAAAAAAAAIet+jk5sbiQhbOPFz+1nWJqt+jk5sbiQhbOPFz+1nWAuQAAAAAAAAAAAACgWh52l9wmJxdKIzTJbhmFCl2h52l9wmJxdKIzTJbhmFAOsAAAAAAAAAAAABmlTtJ4HLwqaWZpU7SeBy8KmlgAAAAAAAAAAAKbaP4uQ2v6pcim2j+LkNr+qBNVQ0ck9jsSkwQ9UNHJPY7EpMAAAAAAAAAAAAM0+e/33rmlmafPf771wNLAAAAAAAAAAAAAVq0DMkPft6HCz/MkTfu6Gi0DMkPft6HCz/MkTfu6GgWUAAAAAAAAAAAABmlcdJ4/IwoaWZpXHSePyMKGlgAAAAAAAAAAAOSl80zu4fhU6zkpfNM7uH4VApdnmdpjcLiaX8oFnmdpjcLiaX8AAAAAAAAAAABQLQ87S+4TE4v5QLQ87S+4TE4C6URmmS3DMKHWclEZpktwzCh1gAAAAAAAAAAAM0qdpPA5eFTSzNKnaTwOXhUDSwAAAAAAAAAAAAFNtH8XIbX9UmqoaOSex2JSFtH8XIbX9UmqoaOSex2JQJgAAAAAAAAAAAABmnz3++9c0szT57/feuaWAAAAAAAAAAAAh636OTmxuJCYIet+jk5sbiQCFs48XP7WdYuRTbOPFz+1nWLkAAAAAAAAAAAAzSuOk8fkYUNLM0rjpPH5GFANLAAAAAAAAAAAAAclL5pndw/CpS7PM7TG4XE0ulL5pndw/CpS7PM7TG4XE0C/gAAAAMG7s75JpP7Wg/pxR3GPyTTn2tG/ThDuzvkmk/taD+nFHcY/JNOfa0b9OEBvIAAAAAAAAAAAAAAAAAAAAAAAAAAAAAAAAAAAAAAAAAAAAAAAAAAAAAAAAAAAAAAAAAAAAAAAAAAAAAVu0v5OK1fZM3+i4shW7S/k4rV9kzf6LgPKvcT/KPTX2S79aEezjxj3E/wAo9NfZLv1oR7OAAAAVq0DMkPft6HFlK1aBmSHv29DgFn+ZIm/d0NLKVqz/ADJE37uhpZQAAAAAAAAAAAGaVx0nj8jChpZmlcdJ4/IwoBpYAAAAAAAAAAAADkpfNM7uH4VKXZ5naY3C4ml0pfNM7uH4VKXZ5naY3C4mgX8AAAAAAAAAAAABQLQ87S+4TE4ulEZpktwzChS7Q87S+4TE4ulEZpktwzCgHWAAAAAAAAAAAAAzSp2k8Dl4VNLM0qdpPA5eFTSwAAAAAAAAAAAFNtH8XIbX9UuRTbR/FyG1/VAmqoaOSex2JSYIeqGjknsdiUmAAAAAAAAAAAAGafPf771zSzNPnv8AfeuBpYAAAAAAAAAAAACHrfo5ObG4kIWzjxc/tZ1iarfo5ObG4kIWzjxc/tZ1gLkAAAAAAAAAAAAAzSuOk8fkYUNLM0rjpPH5GFDSwAAAAAAAAAAAHJS+aZ3cPwqdZyUvmmd3D8KgUuzzO0xuFxNL+UCzzO0xuFxNL+AAAAAAAAAAAAoFoedpfcJicX8oFoedpfcJicBdKIzTJbhmFDrOSiM0yW4ZhQ6wAAAAAAAAAAAGaVO0ngcvCppZmlTtJ4HLwqBpYAAAAAAAAAAAACtWgZkh79vQ4Wf5kib93Q0WgZkh79vQ4Wf5kib93Q0CygAAAAAAAAAAAAM0+e/33rmlmafPf771zSwAAAAAAAAAAAEPW/Ryc2NxITBD1v0cnNjcSAQtnHi5/azrFyKbZx4uf2s6xcgAAAAAAAAAAAGaVx0nj8jChpZmlcdJ4/IwoBpYAAAAAAAAAAAADkpfNM7uH4VKXZ5naY3C4ml0pfNM7uH4VKXZ5naY3C4mgX8AAAAAAAAAAAABTbR/FyG1/VJqqGjknsdiUhbR/FyG1/VJqqGjknsdiUCYAAAAAAAAAAAAAZpU7SeBy8KmlmaVO0ngcvCppYAAAAAAAAAAACtWgZkh79vQ4spWrQMyQ9+3ocAs/wAyRN+7oaWUrVn+ZIm/d0NLKAAAAAAAAAAAAzT57/feuaWZp89/vvXA0sAAAAAAAAAAAABD1v0cnNjcSELZx4uf2s6xNVv0cnNjcSELZx4uf2s6wFyAAAAAAAAAAAAAUC0PO0vuExOLpRGaZLcMwoUu0PO0vuExOLpRGaZLcMwoB1gAAAAAAAAAAclL5pndw/Cp1nJS+aZ3cPwqBS7PM7TG4XE0v5QLPM7TG4XE0v4AAAAAAAAAAACm2j+LkNr+qXIpto/i5Da/qgTVUNHJPY7EpMEPVDRyT2OxKTAAAAAAAAAAAADNKnaTwOXhU0szSp2k8Dl4VA0sAAAAAAAAAAAABWrQMyQ9+3ocLP8AMkTfu6Gi0DMkPft6HCz/ADJE37uhoFlAAAAAAAAAAAAAZpXHSePyMKGlmaVx0nj8jChpYAAAAAAAAAAACHrfo5ObG4kJgh636OTmxuJAIWzjxc/tZ1i5FNs48XP7WdYuQAAAAAAAAAAACgWh52l9wmJxfygWh52l9wmJwF0ojNMluGYUOs5KIzTJbhmFDrAAAAAAAAAAADkpfNM7uH4VKXZ5naY3C4ml0pfNM7uH4VKXZ5naY3C4mgX8AAAAAAAAAAAABTbR/FyG1/VJqqGjknsdiUhbR/FyG1/VJqqGjknsdiUCYAAAAAAAAAAAAAZp89/vvXNLM0+e/wB965pYAAAAAAAAAAACtWgZkh79vQ4spWrQMyQ9+3ocAs/zJE37uhpZStWf5kib93Q0soAAAAAAAAAAADNK46Tx+RhQ0szSuOk8fkYUA0sAAAAAAAAAAAABD1v0cnNjcSELZx4uf2s6xNVv0cnNjcSELZx4uf2s6wFyAAAAAAAAAAAAAUC0PO0vuExOLpRGaZLcMwoUu0PO0vuExOLpRGaZLcMwoB1gAAAAAAAAAAAAM0qdpPA5eFTSzNKnaTwOXhU0sAAAAAAAAAAABTbR/FyG1/VLkU20fxchtf1QJqqGjknsdiUmCHqho5J7HYlJgAAAAAAAAAAABmnz3++9c0szT57/AH3rgaWAAAAAAAAAAAAArVoGZIe/b0OFn+ZIm/d0NFoGZIe/b0OFn+ZIm/d0NAsoAAAAAAAAAAAADNK46Tx+RhQ0szSuOk8fkYUNLAAAAAAAAAAAAclL5pndw/Cp1nJS+aZ3cPwqBS7PM7TG4XE0v5QLPM7TG4XE0v4AAAAAAAAAH+Oc1v8AU5E2qfz36H/5jPWQaD+ygWh52l9wmJxePdsrrMDnEKDaDMwHUrLq2PCVO8p4Hov/ABKe6Sar1RGaZLcMwodZG0TOSqUVJIszBRe8s/40/wAKHY2blnKiNmIKqvkR6DSTV+wP5bEY5bmvaq+ZFP6PAAAAAAAAAM0qdpPA5eFTSzNKnaTwOXhUDSwAAAAAAAAAAAAFNtH8XIbX9UmqoaOSex2JSFtH8XIbX9UmqoaOSex2JQJgAAAAAAAAAAAABmnz3++9c0szT57/AH3rmlgAAAAAAAAAAAIet+jk5sbiQmCHrfo5ObG4kAhbOPFz+1nWLkU2zjxc/tZ1i5AAAAAAAAAAAAM0rjpPH5GFDSzNK46Tx+RhQDSwAAAAAAAAAAAAHJS+aZ3cPwqUuzzO0xuFxNLpS+aZ3cPwqUuzzO0xuFxNAv4AAAADBu7O+SaT+1oP6cUdxj8k059rRv04Q7s75JpP7Wg/pxR3GPyTTn2tG/ThAbyAAAAAAAAAAAAAAAAAAAAAAAAAAAAAAAAAAAAAAAAAAAAAAAAAAAAAAAAAAAAAAAAAAAAAAAAAAAAAFbtL+TitX2TN/ouLIVu0v5OK1fZM3+i4Dyr3E/yj019ku/WhHs48Y9xP8o9NfZLv1oR7OAAAAVq0DMkPft6HFlK1aBmSHv29DgFn+ZIm/d0NLKVqz/MkTfu6GllAAAAAAAAAAAAZpXHSePyMKGlmaVx0nj8jCgGlgAAAAAAAAAAAAOSl80zu4fhUpdnmdpjcLiaXSl80zu4fhUpdnmdpjcLiaBfwAAAAAAAAAAAAFAtDztL7hMTi6URmmS3DMKFLtDztL7hMTi6URmmS3DMKAdYAAAAAAAAAAAADNKnaTwOXhU0szSp2k8Dl4VNLAAAAAAAAAAAAU20fxchtf1S5FNtH8XIbX9UCaqho5J7HYlJgh6oaOSex2JSYAAAAAAAAAAAAZp89/vvXNLM0+e/33rgaWAAAAAAAAAAAAAh636OTmxuJCFs48XP7WdYmq36OTmxuJCFs48XP7WdYC5AAAAAAAAAAAAAM0rjpPH5GFDSzNK46Tx+RhQ0sAAAAAAAAAAAByUvmmd3D8KnWclL5pndw/CoFLs8ztMbhcTS/lAs8ztMbhcTS/gAAAAAAAAAAAKBaHnaX3CYnF/KBaHnaX3CYnAXSiM0yW4ZhQ6zkojNMluGYUOsAAAAAAAAAAABmlTtJ4HLwqaWZpU7SeBy8KgaWAAAAAAAAAAAAArVoGZIe/b0OFn+ZIm/d0NFoGZIe/b0OFn+ZIm/d0NAsoAAAAAAAAAAAADNPnv8AfeuaWZp89/vvXNLAAAAAAAAAAAAQ9b9HJzY3EhMEPW/Ryc2NxIBC2ceLn9rOsXIptnHi5/azrFyAAAAAAAAAAAAZpXHSePyMKGlmaVx0nj8jCgGlgAAAAAAAAAAAAOSl80zu4fhUpdnmdpjcLiaXSl80zu4fhUpdnmdpjcLiaBfwAAAAAAAAAAAAFNtH8XIbX9UmqoaOSex2JSFtH8XIbX9UmqoaOSex2JQJgAAAAAAAAAAAABmlTtJ4HLwqaWZpU7SeBy8KmlgAAAAAAAAAAAK1aBmSHv29DiylatAzJD37ehwCz/MkTfu6GllK1Z/mSJv3dDSygAAAAAAAAAAAM0+e/wB965pZmnz3++9cDSwAAAAAAAAAAAAEPW/Ryc2NxIQtnHi5/azrE1W/Ryc2NxIQtnHi5/azrAXIAAAAAAAAAAAABQLQ87S+4TE4ulEZpktwzChS7Q87S+4TE4ulEZpktwzCgHWAAAAAAAAAAByUvmmd3D8KnWclL5pndw/CoFLs8ztMbhcTS/lAs8ztMbhcTS/gAAAAAAAAAAAKbaP4uQ2v6pcim2j+LkNr+qBNVQ0ck9jsSkwQ9UNHJPY7EpMAAAAAAAAAAAAM0qdpPA5eFTSzNKnaTwOXhUDSwAAAAAAAAAAAAFatAzJD37ehws/zJE37uhotAzJD37ehws/zJE37uhoFlAAAAAAAAAAAAAZpXHSePyMKGlmaVx0nj8jChpYAAAAAAAAAAACHrfo5ObG4kJgh636OTmxuJAIWzjxc/tZ1i5FNs48XP7WdYuQAAAAAAAAAAACgWh52l9wmJxfygWh52l9wmJwF0ojNMluGYUOs5KIzTJbhmFDrAAAAAAAAAAADkpfNM7uH4VKXZ5naY3C4ml0pfNM7uH4VKXZ5naY3C4mgX8AAAAAAAAAAAABTbR/FyG1/VJqqGjknsdiUhbR/FyG1/VJqqGjknsdiUCYAAAAAAAAAAAAAZp89/vvXNLM0+e/33rmlgAAAAAAAAAAAK1aBmSHv29DiylatAzJD37ehwCz/ADJE37uhpZStWf5kib93Q0soAAAAAAAAAAADNK46Tx+RhQ0szSuOk8fkYUA0sAAAAAAAAAAAABD1v0cnNjcSELZx4uf2s6xNVv0cnNjcSELZx4uf2s6wFyAAAAAAAAAAAAAUC0PO0vuExOLpRGaZLcMwoUu0PO0vuExOLpRGaZLcMwoB1gAAAAAAAAAAAAM0qdpPA5eFTSzNKnaTwOXhU0sAAAAAAAAAAABTbR/FyG1/VLkU20fxchtf1QJqqGjknsdiUmCHqho5J7HYlJgAAAAAAAAAAABmnz3++9c0szT57/feuBpYAAAAAAAAAAAACtWgZkh79vQ4Wf5kib93Q0WgZkh79vQ4Wf5kib93Q0CygAAAAAAAAAAAAM0rjpPH5GFDSzNK46Tx+RhQ0sAAAAAAAAAAAByUvmmd3D8KnWclL5pndw/CoFLs8ztMbhcTS/lAs8ztMbhcTS/gAAAAAAAAZtbBITk7EopZOUmJhGJF4Xeoav4N/BuvuQzj3jpb6Lnv+nf2HpAFvjbXrsWqbUU66eeqq2jsqjPmmaqtNHmv3qpDUJvmXdh+MaUmYDkbGl40NypeiPYqLd/c9NFAtDztL7hMTjPv2vqRxVvuza7SeDKG0ZPuajmyM0rVS9FSE65U/A/ttEUk5URtHziqvkSC7sPRFEZpktwzCh1jftfUjie7NrtJ4POUGgqZdEakOi5/h38V0B6Xf6HoKiGTEOiZJk6qummwGNjKq3qr0anC4/Lx3nWDSzdoVZdMUzTEaLnAwacK36umdefUABXN4AAAAADNKnaTwOXhU0szSp2k8Dl4VA0sAAAAAAAAAAAABTbR/FyG1/VJqqGjknsdiUhbR/FyG1/VJqqGjknsdiUCYAAAAAAAAAAAAAZp89/vvXNLM0+e/wB965pYAAAAAAAAAAACHrfo5ObG4kJgh636OTmxuJAIWzjxc/tZ1i5FNs48XP7WdYuQAAAAAAAAAAADNK46Tx+RhQ0szSuOk8fkYUA0sAAAAAAAAAAAAByUvmmd3D8KlLs8ztMbhcTS6Uvmmd3D8KlLs8ztMbhcTQL+AAAAAwbuzvkmk/taD+nFHcY/JNOfa0b9OEO7O+SaT+1oP6cUdxj8k059rRv04QG8gAAAAAAAAAAAAAAAAAAAAAAAAAAAAAAAAAAAAAAAAAAAAAAAAAAAAAAAAAAAAAAAAAAAAAAAAAAAABW7S/k4rV9kzf6LiyFbtL+TitX2TN/ouA8q9xP8o9NfZLv1oR7OPGPcT/KPTX2S79aEezgAAAFatAzJD37ehxZStWgZkh79vQ4BZ/mSJv3dDSylas/zJE37uhpZQAAAAAAAAAAAGaVx0nj8jChpZmlcdJ4/IwoBpYAAAAAAAAAAAADkpfNM7uH4VKXZ5naY3C4ml0pfNM7uH4VKXZ5naY3C4mgX8AAAAAAAAAAAABQLQ87S+4TE4ulEZpktwzChS7Q87S+4TE4ulEZpktwzCgHWAAAAAAAAAAAAAzSp2k8Dl4VNLM0qdpPA5eFTSwAAAAAAAAAAAFNtH8XIbX9UuRTbR/FyG1/VAmqoaOSex2JSYIeqGjknsdiUmAAAAAAAAAAAAGafPf771zSzNPnv9964GlgAAAAAAAAAAAAIet+jk5sbiQhbOPFz+1nWJqt+jk5sbiQhbOPFz+1nWAuQAAAAAAAAAAAADNK46Tx+RhQ0szSuOk8fkYUNLAAAAAAAAAAAAclL5pndw/Cp1nJS+aZ3cPwqBS7PM7TG4XE0v5QLPM7TG4XE0v4AAAAAAAAAAACgWh52l9wmJxfygWh52l9wmJwF0ojNMluGYUOs5KIzTJbhmFDrAAAAAAAAAAAAZpU7SeBy8KmlmaVO0ngcvCoGlgAAAAAAAAAAAAK1aBmSHv29DhZ/mSJv3dDRaBmSHv29DhZ/mSJv3dDQLKAAAAAAAAAAAAAzT57/AH3rmlmafPf771zSwAAAAAAAAAAAEPW/Ryc2NxITBD1v0cnNjcSAQtnHi5/azrFyKbZx4uf2s6xcgAAAAAAAAAAAGaVx0nj8jChpZmlcdJ4/IwoBpYAAAAAAAAAAAADkpfNM7uH4VKXZ5naY3C4ml0pfNM7uH4VKXZ5naY3C4mgX8AAAAAAAAAAAABTbR/FyG1/VJqqGjknsdiUhbR/FyG1/VJqqGjknsdiUCYAAAAAAAAAAAAAZpU7SeBy8KmlmaVO0ngcvCppYAAAAAAAAAAACtWgZkh79vQ4spWrQMyQ9+3ocAs/zJE37uhpZStWf5kib93Q0soAAAAAAAAAAADNPnv8AfeuaWZp89/vvXA0sAAAAAAAAAAAABD1v0cnNjcSELZx4uf2s6xNVv0cnNjcSELZx4uf2s6wFyAAAAAAAAAAAAAUC0PO0vuExOLpRGaZLcMwoUu0PO0vuExOLpRGaZLcMwoB1gAAAAAAAAAAclL5pndw/Cp1nJS+aZ3cPwqBS7PM7TG4XE0v5QLPM7TG4XE0v4AAAAAAAAAAACm2j+LkNr+qXIpto/i5Da/qgTVUNHJPY7EpMEPVDRyT2OxKTAAAAAAAAAAAADNKnaTwOXhU0szSp2k8Dl4VA0sAAAAAAAAAAAABWrQMyQ9+3ocLP8yRN+7oaLQMyQ9+3ocLP8yRN+7oaBZQAAAAAAAAAAAAGaVx0nj8jChpZmlcdJ4/IwoaWAAAAAAAAAAAAh636OTmxuJCYIet+jk5sbiQCFs48XP7WdYuRTbOPFz+1nWLkAAAAAAAAAAAAoFoedpfcJicX8oFoedpfcJicBdKIzTJbhmFDrOSiM0yW4ZhQ6wAAAAAAAAAAA5KXzTO7h+FSl2eZ2mNwuJpdKXzTO7h+FSl2eZ2mNwuJoF/AAAAAAAAAAAAAU20fxchtf1Saqho5J7HYlIW0fxchtf1Saqho5J7HYlAmAAAAAAAAAAAAAGafPf771zSzNPnv9965pYAAAAAAAAAAACtWgZkh79vQ4spWrQMyQ9+3ocAs/wAyRN+7oaWUrVn+ZIm/d0NLKAAAAAAAAAAAAzSuOk8fkYUNLM0rjpPH5GFANLAAAAAAAAAAAAAQ9b9HJzY3EhC2ceLn9rOsTVb9HJzY3EhC2ceLn9rOsBcgAAAAAAAAAAAAFAtDztL7hMTi6URmmS3DMKFLtDztL7hMTi6URmmS3DMKAdYAAAAAAAAAAAADNKnaTwOXhU0szSp2k8Dl4VNLAAAAAAAAAAAAU20fxchtf1S5FNtH8XIbX9UCaqho5J7HYlJgh6oaOSex2JSYAAAAAAAAAAAAZp89/vvXNLM0+e/33rgaWAAAAAAAAAAAAArVoGZIe/b0OFn+ZIm/d0NFoGZIe/b0OFn+ZIm/d0NAsoAAAAAAAAAAAADNK46Tx+RhQ0szSuOk8fkYUNLAAAAAAAAAAAAclL5pndw/Cp1nJS+aZ3cPwqBS7PM7TG4XE0v5QLPM7TG4XE0v4AAAAAAAAAAACgWh52l9wmJxfygWh52l9wmJwF0ojNMluGYUOs5KIzTJbhmFDrAAAAAAAAAAAAZpU7SeBy8KmlmaVO0ngcvCoGlgAAAAAAAAAAAAKbaP4uQ2v6pNVQ0ck9jsSkLaP4uQ2v6pNVQ0ck9jsSgTAAAAAAAAAAAAADNPnv8AfeuaWZp89/vvXNLAAAAAAAAAAAAQ9b9HJzY3EhMEPW/Ryc2NxIBC2ceLn9rOsXIptnHi5/azrFyAAAAAAAAAAAAZpXHSePyMKGlmaVx0nj8jCgGlgAAAAAAAAAAAAOSl80zu4fhUpdnmdpjcLiaXSl80zu4fhUpdnmdpjcLiaBfwAAAAGDd2d8k0n9rQf04o7jH5Jpz7Wjfpwh3Z3yTSf2tB/TijuMfkmnPtaN+nCA3kAAAAAAAAAAAAAAAAAAAAAAAAAAAAAAAAAAAAAAAAAAAAAAAAAAAAAAAAAAAAAAAAAAAAAAAAAAAAAK3aX8nFavsmb/RcWQrdpfycVq+yZv8ARcB5V7if5R6a+yXfrQj2ceMe4n+Uemvsl360I9nAAAAK1aBmSHv29DiylatAzJD37ehwCz/MkTfu6GllK1Z/mSJv3dDSygAAAAAAAAAAAM0rjpPH5GFDSzNK46Tx+RhQDSwAAAAAAAAAAAAHJS+aZ3cPwqUuzzO0xuFxNLpS+aZ3cPwqUuzzO0xuFxNAv4AAAAAAAAAAAACgWh52l9wmJxdKIzTJbhmFCl2h52l9wmJxdKIzTJbhmFAOsAAAAAAAAAAAABmlTtJ4HLwqaWZpU7SeBy8KmlgAAAAAAAAAAAKbaP4uQ2v6pcim2j+LkNr+qBNVQ0ck9jsSkwQ9UNHJPY7EpMAAAAAAAAAAAAM0+e/33rmlmafPf771wNLAAAAAAAAAAAAAQ9b9HJzY3EhC2ceLn9rOsTVb9HJzY3EhC2ceLn9rOsBcgAAAAAAAAAAAAGaVx0nj8jChpZmlcdJ4/IwoaWAAAAAAAAAAAA5KXzTO7h+FTrOSl80zu4fhUCl2eZ2mNwuJpfygWeZ2mNwuJpfwAAAAAAAAAAAFAtDztL7hMTi/lAtDztL7hMTgLpRGaZLcMwodZyURmmS3DMKHWAAAAAAAAAAAAzSp2k8Dl4VNLM0qdpPA5eFQNLAAAAAAAAAAAAAVq0DMkPft6HCz/MkTfu6Gi0DMkPft6HCz/MkTfu6GgWUAAAAAAAAAAAABmnz3++9c0szT57/feuaWAAAAAAAAAAAAh636OTmxuJCYIet+jk5sbiQCFs48XP7WdYuRTbOPFz+1nWLkAAAAAAAAAAAAzSuOk8fkYUNLM0rjpPH5GFANLAAAAAAAAAAAAAclL5pndw/CpS7PM7TG4XE0ulL5pndw/CpS7PM7TG4XE0C/gAAAAAAAAAAAAKbaP4uQ2v6pNVQ0ck9jsSkLaP4uQ2v6pNVQ0ck9jsSgTAAAAAAAAAAAAADNKnaTwOXhU0szSp2k8Dl4VNLAAAAAAAAAAAAVq0DMkPft6HFlK1aBmSHv29DgFn+ZIm/d0NLKVqz/ADJE37uhpZQAAAAAAAAAAAGafPf771zSzNPnv9964GlgAAAAAAAAAAAAIet+jk5sbiQhbOPFz+1nWJqt+jk5sbiQhbOPFz+1nWAuQAAAAAAAAAAAACgWh52l9wmJxdKIzTJbhmFCl2h52l9wmJxdKIzTJbhmFAOsAAAAAAAAAADkpfNM7uH4VOs5KXzTO7h+FQKXZ5naY3C4ml/KBZ5naY3C4ml/AAAAAAAAAAAAU20fxchtf1S5FNtH8XIbX9UCaqho5J7HYlJgh6oaOSex2JSYAAAAAAAAAAAAZpU7SeBy8KmlmaVO0ngcvCoGlgAAAAAAAAAAAAK1aBmSHv29DhZ/mSJv3dDRaBmSHv29DhZ/mSJv3dDQLKAAAAAAAAAAAAAzSuOk8fkYUNLM0rjpPH5GFDSwAAAAAAAAAAAEPW/Ryc2NxITBD1v0cnNjcSAQtnHi5/azrFyKbZx4uf2s6xcgAAAAAAAAAAAFAtDztL7hMTi/lAtDztL7hMTgLpRGaZLcMwodZyURmmS3DMKHWAAAAAAAAAAAHJS+aZ3cPwqUuzzO0xuFxNLpS+aZ3cPwqUuzzO0xuFxNAv4AAAAAAAAAAAACm2j+LkNr+qTVUNHJPY7EpC2j+LkNr+qTVUNHJPY7EoEwAAAAAAAAAAAAAzT57/feuaWZp89/vvXNLAAAAAAAAAAAAVq0DMkPft6HFlK1aBmSHv29DgFn+ZIm/d0NLKVqz/MkTfu6GllAAAAAAAAAAAAZpXHSePyMKGlmaVx0nj8jCgGlgAAAAAAAAAAAAIet+jk5sbiQhbOPFz+1nWJqt+jk5sbiQhbOPFz+1nWAuQAAAAAAAAAAAACgWh52l9wmJxdKIzTJbhmFCl2h52l9wmJxdKIzTJbhmFAOsAAAAAAAAAAAABmlTtJ4HLwqaWZpU7SeBy8KmlgAAAAAAAAAAAKbaP4uQ2v6pcim2j+LkNr+qBNVQ0ck9jsSkwQ9UNHJPY7EpMAAAAAAAAAAAAM0+e/33rmlmafPf771wNLAAAAAAAAAAAAAVq0DMkPft6HCz/MkTfu6Gi0DMkPft6HCz/MkTfu6GgWUAAAAAAAAAAAABmlcdJ4/IwoaWZpXHSePyMKGlgAAAAAAAAAAAOSl80zu4fhU6zkpfNM7uH4VApdnmdpjcLiaX8oFnmdpjcLiaX8AAAAAAAAAAABQLQ87S+4TE4v5QLQ87S+4TE4C6URmmS3DMKHWclEZpktwzCh1gAAAAAAAAAAAM0qdpPA5eFTSzNKnaTwOXhUDSwAAAAAAAAAAAAFNtH8XIbX9UmqoaOSex2JSFtH8XIbX9UmqoaOSex2JQJgAAAAAAAAAAAABmnz3++9c0szT57/feuaWAAAAAAAAAAAAh636OTmxuJCYIet+jk5sbiQCFs48XP7WdYuRTbOPFz+1nWLkAAAAAAAAAAAAzSuOk8fkYUNLM0rjpPH5GFANLAAAAAAAAAAAAAclL5pndw/CpS7PM7TG4XE0ulL5pndw/CpS7PM7TG4XE0C/gAAAAMG7s75JpP7Wg/pxR3GPyTTn2tG/ThDuzvkmk/taD+nFHcY/JNOfa0b9OEBvIAAAAAAAAAAAAAAAAAAAAAAAAAAAAAAAAAAAAAAAAAAAAAAAAAAAAAAAAAAAAAAAAAAAAAAAAAAAAAVu0v5OK1fZM3+i4shW7S/k4rV9kzf6LgPKvcT/ACj019ku/WhHs48Y9xP8o9NfZLv1oR7OAAAAVq0DMkPft6HFlK1aBmSHv29DgFn+ZIm/d0NLKVqz/MkTfu6GllAAAAAAAAAAAAZpXHSePyMKGlmaVx0nj8jCgGlgAAAAAAAAAAAAOSl80zu4fhUpdnmdpjcLiaXSl80zu4fhUpdnmdpjcLiaBfwAAAAAAAAAAAAFAtDztL7hMTi6URmmS3DMKFLtDztL7hMTi6URmmS3DMKAdYAAAAAAAAAAAADNKnaTwOXhU0szSp2k8Dl4VNLAAAAAAAAAAAAU20fxchtf1S5FNtH8XIbX9UCaqho5J7HYlJgh6oaOSex2JSYAAAAAAAAAAAAZp89/vvXNLM0+e/33rgaWAAAAAAAAAAAAAh636OTmxuJCFs48XP7WdYmq36OTmxuJCFs48XP7WdYC5AAAAAAAAAAAAAM0rjpPH5GFDSzNK46Tx+RhQ0sAAAAAAAAAAAByUvmmd3D8KnWclL5pndw/CoFLs8ztMbhcTS/lAs8ztMbhcTS/gAAAAAAAAAAAKBaHnaX3CYnF/KBaHnaX3CYnAXSiM0yW4ZhQ6zkojNMluGYUOsAAAAAAAAAAABmlTtJ4HLwqaWZpU7SeBy8KgaWAAAAAAAAAAAAArVoGZIe/b0OFn+ZIm/d0NFoGZIe/b0OFn+ZIm/d0NAsoAAAAAAAAAAAADNPnv9965pZmnz3++9c0sAAAAAAAAAAABD1v0cnNjcSEwQ9b9HJzY3EgELZx4uf2s6xcim2ceLn9rOsXIAAAAAAAAAAABmlcdJ4/IwoaWZpXHSePyMKAaWAAAAAAAAAAAAA5KXzTO7h+FSl2eZ2mNwuJpdKXzTO7h+FSl2eZ2mNwuJoF/AAAAAAAAAAAAAU20fxchtf1Saqho5J7HYlIW0fxchtf1Saqho5J7HYlAmAAAAAAAAAAAAAGaVO0ngcvCppZmlTtJ4HLwqaWAAAAAAAAAAAArVoGZIe/b0OLKVq0DMkPft6HALP8yRN+7oaWUrVn+ZIm/d0NLKAAAAAAAAAAAAzT57/feuaWZp89/vvXA0sAAAAAAAAAAAABD1v0cnNjcSELZx4uf2s6xNVv0cnNjcSELZx4uf2s6wFyAAAAAAAAAAAAAUC0PO0vuExOLpRGaZLcMwoUu0PO0vuExOLpRGaZLcMwoB1gAAAAAAAAAAclL5pndw/Cp1nJS+aZ3cPwqBS7PM7TG4XE0v5QLPM7TG4XE0v4AAAAAAAAAAACm2j+LkNr+qXIpto/i5Da/qgTVUNHJPY7EpMEPVDRyT2OxKTAAAAAAAAAAAADNKnaTwOXhU0szSp2k8Dl4VA0sAAAAAAAAAAAABWrQMyQ9+3ocLP8yRN+7oaLQMyQ9+3ocLP8yRN+7oaBZQAAAAAAAAAAAAGaVx0nj8jChpZmlcdJ4/IwoaWAAAAAAAAAAAAh636OTmxuJCYIet+jk5sbiQCFs48XP7WdYuRTbOPFz+1nWLkAAAAAAAAAAAAoFoedpfcJicX8oFoedpfcJicBdKIzTJbhmFDrOSiM0yW4ZhQ6wAAAAAAAAAAA5KXzTO7h+FSl2eZ2mNwuJpdKXzTO7h+FSl2eZ2mNwuJoF/AAAAAAAAAAAAAU20fxchtf1Saqho5J7HYlIW0fxchtf1Saqho5J7HYlAmAAAAAAAAAAAAAGafPf771zSzNPnv9965pYAAAAAAAAAAACtWgZkh79vQ4spWrQMyQ9+3ocAs/zJE37uhpZStWf5kib93Q0soAAAAAAAAAAADNK46Tx+RhQ0szSuOk8fkYUA0sAAAAAAAAAAAABD1v0cnNjcSELZx4uf2s6xNVv0cnNjcSELZx4uf2s6wFyAAAAAAAAAAAAAUC0PO0vuExOLpRGaZLcMwoUu0PO0vuExOLpRGaZLcMwoB1gAAAAAAAAAAAAM0qdpPA5eFTSzNKnaTwOXhU0sAAAAAAAAAAABTbR/FyG1/VLkU20fxchtf1QJqqGjknsdiUmCHqho5J7HYlJgAAAAAAAAAAABmnz3++9c0szT57/feuBpYAAAAAAAAAAAACtWgZkh79vQ4Wf5kib93Q0WgZkh79vQ4Wf5kib93Q0CygAAAAAAAAAAAAM0rjpPH5GFDSzNK46Tx+RhQ0sAAAAAAAAAAAByUvmmd3D8KnWclL5pndw/CoFLs8ztMbhcTS/lAs8ztMbhcTS/gAAAAAAAAAAAKBaHnaX3CYnF/KBaHnaX3CYnAXSiM0yW4ZhQ6zkojNMluGYUOsAAAAAAAAAAABmlTtJ4HLwqaWZpU7SeBy8KgaWAAAAAAAAAAAAApto/i5Da/qk1VDRyT2OxKQto/i5Da/qk1VDRyT2OxKBMAAAAAAAAAAAAAM0+e/33rmlmafPf771zSwAAAAAAAAAAAEPW/Ryc2NxITBD1v0cnNjcSAQtnHi5/azrFyKbZx4uf2s6xcgAAAAAAAAAAAGaVx0nj8jChpZmlcdJ4/IwoBpYAAAAAAAAAAAADkpfNM7uH4VKXZ5naY3C4ml0pfNM7uH4VKXZ5naY3C4mgX8AAAABg3dnfJNJ/a0H9OKO4x+Sac+1o36cId2d8k0n9rQf04o7jH5Jpz7WjfpwgN5AAAAAAAAAAAAAAAAAAAAAAAAAAAAAAAAAAAAAAAAAAAAAAAAAAAAAAAAAAAAAAAAAAAAAAAAAAAAACt2l/JxWr7Jm/0XFkK3aX8nFavsmb/RcB5V7if5R6a+yXfrQj2ceMe4n+Uemvsl360I9nAAAAK1aBmSHv29DiylatAzJD37ehwCz/MkTfu6GllK1Z/mSJv3dDSygAAAAAAAAAAAM0rjpPH5GFDSzNK46Tx+RhQDSwAAAAAAAAAAAAHJS+aZ3cPwqUuzzO0xuFxNLpS+aZ3cPwqUuzzO0xuFxNAv4AAAAAAAAAAAACgWh52l9wmJxdKIzTJbhmFCl2h52l9wmJxdKIzTJbhmFAOsAAAAAAAAAAAABmlTtJ4HLwqaWZpU7SeBy8KmlgAAAAAAAAAAAKbaP4uQ2v6pcim2j+LkNr+qBNVQ0ck9jsSkwQ9UNHJPY7EpMAAAAAAAAAAAAM0+e/33rmlmafPf771wNLAAAAAAAAAAAAAQ9b9HJzY3EhC2ceLn9rOsTVb9HJzY3EhC2ceLn9rOsBcgAAAAAAAAAAAAGaVx0nj8jChpZmlcdJ4/IwoaWAAAAAAAAAAAA5KXzTO7h+FTrOSl80zu4fhUCl2eZ2mNwuJpfygWeZ2mNwuJpfwAAAAAAAAAAAFAtDztL7hMTi/lAtDztL7hMTgLpRGaZLcMwodZyURmmS3DMKHWAAAAAAAAAAAAzSp2k8Dl4VNLM0qdpPA5eFQNLAAAAAAAAAAAAAVq0DMkPft6HCz/ADJE37uhotAzJD37ehws/wAyRN+7oaBZQAAAAAAAAAAAAGafPf771zSzNPnv9965pYAAAAAAAAAAACHrfo5ObG4kJgh636OTmxuJAIWzjxc/tZ1i5FNs48XP7WdYuQAAAAAAAAAAADNK46Tx+RhQ0szSuOk8fkYUA0sAAAAAAAAAAAAByUvmmd3D8KlLs8ztMbhcTS6Uvmmd3D8KlLs8ztMbhcTQL+AAAAAAAAAAAAApto/i5Da/qk1VDRyT2OxKQto/i5Da/qk1VDRyT2OxKBMAAAAAAAAAAAAAM0qdpPA5eFTSzNKnaTwOXhU0sAAAAAAAAAAABWrQMyQ9+3ocWUrVoGZIe/b0OAWf5kib93Q0spWrP8yRN+7oaWUAAAAAAAAAAABmnz3++9c0szT57/feuBpYAAAAAAAAAAAACHrfo5ObG4kIWzjxc/tZ1iarfo5ObG4kIWzjxc/tZ1gLkAAAAAAAAAAAAAoFoedpfcJicXSiM0yW4ZhQpdoedpfcJicXSiM0yW4ZhQDrAAAAAAAAAAA5KXzTO7h+FTrOSl80zu4fhUCl2eZ2mNwuJpfygWeZ2mNwuJpfwAAAAAAAAAAAFNtH8XIbX9UuRTbR/FyG1/VAmqoaOSex2JSYIeqGjknsdiUmAAAAAAAAAAAAGaVO0ngcvCppZmlTtJ4HLwqBpYAAAAAAAAAAAACtWgZkh79vQ4Wf5kib93Q0WgZkh79vQ4Wf5kib93Q0CygAAAAAAAAAAAAM0rjpPH5GFDSzNK46Tx+RhQ0sAAAAAAAAAAABD1v0cnNjcSEwQ9b9HJzY3EgELZx4uf2s6xcim2ceLn9rOsXIAAAAAAAAAAABQLQ87S+4TE4v5QLQ87S+4TE4C6URmmS3DMKHWclEZpktwzCh1gAAAAAAAAAAByUvmmd3D8KlLs8ztMbhcTS6Uvmmd3D8KlLs8ztMbhcTQL+AAAAAAAAAAAAApto/i5Da/qk1VDRyT2OxKQto/i5Da/qk1VDRyT2OxKBMAAAAAAAAAAAAAM0+e/33rmlmafPf771zSwAAAAAAAAAAAFatAzJD37ehxZStWgZkh79vQ4BZ/mSJv3dDSylas/zJE37uhpZQAAAAAAAAAAAGaVx0nj8jChpZmlcdJ4/IwoBpYAAAAAAAAAAAACHrfo5ObG4kIWzjxc/tZ1iarfo5ObG4kIWzjxc/tZ1gLkAAAAAAAAAAAAAoFoedpfcJicXSiM0yW4ZhQpdoedpfcJicXSiM0yW4ZhQDrAAAAAAAAAAAAAZpU7SeBy8KmlmaVO0ngcvCppYAAAAAAAAAAACm2j+LkNr+qXIpto/i5Da/qgTVUNHJPY7EpMEPVDRyT2OxKTAAAAAAAAAAAADNPnv9965pZmnz3++9cDSwAAAAAAAAAAAAFatAzJD37ehws/zJE37uhotAzJD37ehws/zJE37uhoFlAAAAAAAAAAAAAZpXHSePyMKGlmaVx0nj8jChpYAAAAAAAAAAADkpfNM7uH4VOs5KXzTO7h+FQKXZ5naY3C4ml/KBZ5naY3C4ml/AAAAAAAAAAAAUC0PO0vuExOL+UC0PO0vuExOAulEZpktwzCh1nJRGaZLcMwodYAAAAAAAAAAADNKnaTwOXhU0szSp2k8Dl4VA0sAAAAAAAAAAAABTbR/FyG1/VJqqGjknsdiUhbR/FyG1/VJqqGjknsdiUCYAAAAAAAAAAAAAZp89/vvXNLM0+e/33rmlgAAAAAAAAAAAIet+jk5sbiQmCHrfo5ObG4kAhbOPFz+1nWLkU2zjxc/tZ1i5AAAAAAAAAAAAM0rjpPH5GFDSzNK46Tx+RhQDSwAAAAAAAAAAAAHJS+aZ3cPwqUuzzO0xuFxNLpS+aZ3cPwqUuzzO0xuFxNAv4AAAADBu7O+SaT+1oP6cUdxj8k059rRv04Q7s75JpP7Wg/pxR3GPyTTn2tG/ThAbyAAAAAAAAAAAAAAAAAAAAAAAAAAAAAAAAAAAAAAAAAAAAAAAAAAAAAAAAAAPympiDKSsaZmorIMvBYsSJEe7gtY1EvVVVfAiIeT7Tu6epCLSEaQs+l4UGVY5WJSEzD4cSKvnYxeJqebhIqr5k8Be+7GrJHoiziVoqUiOhvpea71FVFuvgsThOT+7uB/a9PKU7uNKiyE1KUhXCkZeHHmoMx7kkkiNvSErWo58RE/xLwmoi+S5fOBSWVlt8m4Xu+G2tToSpwkcyjrmqnnRqMuVNiElUnulq2UFSbZSu0u2lZRj+BG/3LYE1Cu4luuRGqqeZyXr50PZ55r7supkhGqzKVtloDIVJy8wyWmIjUuWNCci3cLzq1UREXzKvmQD0FVunKPrJQcnS9DTDZmQm4aRIURvlTyoqeRUW9FTyKioSR5p7iKl5iZq3WWiYrnOgSUzBjwkX/h761yORPR/ukX+6+c9LAeL7XLcK+UNaVWGjKCp73NRsnNOgQoXuOXfweCiIvxnMVV40XwqVD4Qdp/1m/8ArCV/jP8AKpplD3S0pG/rSYrI6aX0o2OsToQ+gAHgD4Qdp/1m/wDrCV/jPRXcrV8rJXqjKwxq1Ul7viSkaCyCveIULgo5rlX+hrb/AAJ4TdQAAAAAACt2l/JxWr7Jm/0XFkK3aX8nFavsmb/RcB5V7if5R6a+yXfrQj2ceMe4n+Uemvsl360I9nAAAAK1aBmSHv29DiylatAzJD37ehwCz/MkTfu6GllK1Z/mSJv3dDSygAAAAAAAAAAAM0rjpPH5GFDSzNK46Tx+RhQDSwAAAAAAAAAAAAHJS+aZ3cPwqUuzzO0xuFxNLpS+aZ3cPwqUuzzO0xuFxNAv4AAAAAAAAAAAACgWh52l9wmJxdKIzTJbhmFCl2h52l9wmJxdKIzTJbhmFAOsAAAAAAAAAAAABmlTtJ4HLwqaWZpU7SeBy8KmlgAAAAAAAAAAAKbaP4uQ2v6pcim2j+LkNr+qBNVQ0ck9jsSkwQ9UNHJPY7EpMAAAAAAAAAAAAM0+e/33rmlmafPf771wNLAAAAAAAAAAAAAQ9b9HJzY3EhC2ceLn9rOsTVb9HJzY3EhC2ceLn9rOsBcgAAAAAAAAAAAAGaVx0nj8jChpZmlcdJ4/IwoaWAAAAAAAAAAAA5KXzTO7h+FTrOSl80zu4fhUCl2eZ2mNwuJpfygWeZ2mNwuJpfwAAAAAAAAAAAFAtDztL7hMTi/lAtDztL7hMTgLpRGaZLcMwodZyURmmS3DMKHWAAAAAAAAAAAAzSp2k8Dl4VNLM0qdpPA5eFQNLAAAAAAAAAAAAAVq0DMkPft6HCz/ADJE37uhotAzJD37ehws/wAyRN+7oaBZQAAAAAAAAAAAAGafPf771zSzNPnv9965pYAAAAAAAAAAACHrfo5ObG4kJgh636OTmxuJAIWzjxc/tZ1i5FNs48XP7WdYuQAAAAAAAAAAADNK46Tx+RhQ0szSuOk8fkYUA0sAAAAAAAAAAAAByUvmmd3D8KlLs8ztMbhcTS6Uvmmd3D8KlLs8ztMbhcTQL+AAAAAAAAAAAAApto/i5Da/qk1VDRyT2OxKQto/i5Da/qk1VDRyT2OxKBMAAAAAAAAAAAAAM0qdpPA5eFTSzNKnaTwOXhU0sAAAAAAAAAAABWrQMyQ9+3ocWUrVoGZIe/b0OAWf5kib93Q0spWrP8yRN+7oaWUAAAAAAAAAAABmnz3++9c0szT57/feuBpYAAAAAAAAAAAACHrfo5ObG4kIWzjxc/tZ1iarfo5ObG4kIWzjxc/tZ1gLkAAAAAAAAAAAAAoFoedpfcJicXSiM0yW4ZhQpdoedpfcJicXSiM0yW4ZhQDrAAAAAAAAAAA5KXzTO7h+FTrOSl80zu4fhUCl2eZ2mNwuJpfygWeZ2mNwuJpfwAAAAAAAAAAAFNtH8XIbX9UuRTbR/FyG1/VAmqoaOSex2JSYIeqGjknsdiUmAAAAAAAAAAAAGaVO0ngcvCppZmlTtJ4HLwqBpYAAAAAAAAAAAACtWgZkh79vQ4Wf5kib93Q0WgZkh79vQ4Wf5kib93Q0CygAAAAAAAAAAAAM0rjpPH5GFDSzNK46Tx+RhQ0sAAAAAAAAAAABD1v0cnNjcSEwQ9b9HJzY3EgELZx4uf2s6xcim2ceLn9rOsXIAAAAAAAAAAABQLQ87S+4TE4v5QLQ87S+4TE4C6URmmS3DMKHWclEZpktwzCh1gAAAAAAAAAAByUvmmd3D8KlLs8ztMbhcTS6Uvmmd3D8KlLs8ztMbhcTQL+AAAAAAAAAAAAApto/i5Da/qk1VDRyT2OxKQto/i5Da/qk1VDRyT2OxKBMAAAAAAAAAAAAAM0+e/33rmlmafPf771zSwAAAAAAAAAAAFatAzJD37ehxZStWgZkh79vQ4BZ/mSJv3dDSylas/zJE37uhpZQAAAAAAAAAAAGaVx0nj8jChpZmlcdJ4/IwoBpYAAAAAAAAAAAACHrfo5ObG4kIWzjxc/tZ1iarfo5ObG4kIWzjxc/tZ1gLkAAAAAAAAAAAAAoFoedpfcJicXSiM0yW4ZhQpdoedpfcJicXSiM0yW4ZhQDrAAAAAAAAAAAAAZpU7SeBy8KmlmaVO0ngcvCppYAAAAAAAAAAACm2j+LkNr+qXIpto/i5Da/qgTVUNHJPY7EpMEPVDRyT2OxKTAAAAAAAAAAAADNPnv9965pZmnz3++9cDSwAAAAAAAAAAAAFatAzJD37ehws/zJE37uhotAzJD37ehws/zJE37uhoFlAAAAAAAAAAAAAZpXHSePyMKGlmaVx0nj8jChpYAAAAAAAAAAADkpfNM7uH4VOs5KXzTO7h+FQKXZ5naY3C4ml/KBZ5naY3C4ml/AAAAAAAAAAAAUC0PO0vuExOL+UC0PO0vuExOAulEZpktwzCh1nJRGaZLcMwodYAAAAAAAAAAADNKnaTwOXhU0szSp2k8Dl4VA0sAAAAAAAAAAAABTbR/FyG1/VJqqGjknsdiUhbR/FyG1/VJqqGjknsdiUCYAAAAAAAAAAAAAZp89/vvXNLM0+e/33rmlgAAAAAAAAAAAIet+jk5sbiQmCHrfo5ObG4kAhbOPFz+1nWLkU2zjxc/tZ1i5AAAAAAAAAAAAM0rjpPH5GFDSzNK46Tx+RhQDSwAAAAAAAAAAAAHJS+aZ3cPwqUuzzO0xuFxNLpS+aZ3cPwqUuzzO0xuFxNAv4AAAADBu7O+SaT+1oP6cUdxj8k059rRv04Q7s75JpP7Wg/pxR3GPyTTn2tG/ThAbyAAAAAAAAAAAAAAAAAAAAAAAAAAAAAAAAAAAAAAAAAAAAAAAAAAAAAAAAAAI+mKDomm2wm0zRcjSDYSqsNJuXZFRir4buEi3eBD9KKouj6Ilfc1EyMrIy3CV/epaC2EzhL4VuaiJfxIdgAHmbu0K4S0GgqNqlLRGvnZiM2cmWot/e4TUVGovpc5b+R6UNatltLo2zarTpyY4EelJhFZIyd/HFf8A4l8zE4r1/t4VPKNkdRqYtotBmqcrJEjRaLZH79SM07i767wpBZ5r0uTi/pb/AGRQ3fuQKqRqBs5jUtOQ1hzFNRkjsaqXL3hicFirtVXqnoVDbqQmWyUhMzT/AOiBCdFXY1FX/sfpLwIUtLwoEvDZCgwmoxjGJc1rUS5ERPIiIfnSUnBpGjpqSmUcsCZhOgxEatyq1yKi3L5OJQPnJZXW2XqbaBIVlpCVizySnfnpBY5GrEe6G9qXqvgS9199y+DwGtUh3V9aYkdVo6gaEgQb+JkfvsVyJ/zI9qf6Gu0J3NVRqLrEyknpPz8sxL2yE5Ea+DwvIq3NRXInmVVTz3mtQqAoeFKe5YVE0eyVu4PeWyzEZd5uDdcB5zqJ3VMtNzsKVrnQ7ZKE9URZ2Sc57Gel0Nb3XelFVfQemJKal56TgzclGhx5aOxIkKLDcjmvaqXoqKnhRUPK/dSWO0VRNCPrfVSThyLIMRrZ+Ugt4MLguW5IjGpxNVHKiKicXHfxXLfK9xdXCYnaKpaqs7FdEbI3TcnwlvVsNy3PanoR3BVP+dQPTIAAEBM10qtKzMWXmqy0JBmIL1hxIUSfhNcxyLcrVRXXoqLxXE+eS67dzRWmnq5U9TErS9CQ5ekJ+Ym4bIj4vCa2JEc5EW5ipfcoHpDLyqH1qoD8xg/uK/aHXaqszUCs0CXrNQcWPFoyZZDhw5+E5z3LCciIiI69VVfIedfgpVv+mqA5yN/GcNPdzJWqhqDpGlJil6DfAkpaJMxGw3xeE5rGq5US+HdfcgHV3F0eDL2iUy6PFhwmrRTkRXuRqKvfoXnPY/vnIa7K863tPEfcn0VGpevNKwYD4bHMo1z1V9913fYaeTaeqMiZ/WJX8XdgF0985DXZXnW9o985DXZXnW9pS8iZ/WJX8XdgyJn9Ylfxd2AXT3zkNdledb2lerzOS0ehmMgTEGK/vzV4LHo5brl8xGZEz+sSv4u7DgpmrkzRMokxHiwXsV6MuYq33qi+dPQBYqjTktAoZ7I8xBhP785eC96NW65POWH3zkNdledb2meUNVyZpaUWYgRYLGI9WXPVb70RPMnpO/Imf1iV/F3YBdPfOQ12V51vaPfOQ12V51vaUvImf1iV/F3YMiZ/WJX8XdgF0985DXZXnW9o985DXZXnW9pS8iZ/WJX8XdgyJn9Ylfxd2AXT3zkNdledb2j3zkNdledb2lLyJn9Ylfxd2DImf1iV/F3YBdPfOQ12V51vaPfOQ12V51vaUvImf1iV/F3YMiZ/WJX8XdgF0985DXZXnW9pnlbIsONWONEhRGPhrwLnNcip/SnlO/Imf1iV/F3YQNJyESjp98pFcx0Rt16tvu40v/7gal75yGuyvOt7R75yGuyvOt7Sl5Ez+sSv4u7BkTP6xK/i7sAunvnIa7K863tHvnIa7K863tKXkTP6xK/i7sGRM/rEr+LuwC6e+chrsrzre0e+chrsrzre0peRM/rEr+LuwZEz+sSv4u7ALp75yGuyvOt7R75yGuyvOt7Sl5Ez+sSv4u7BkTP6xK/i7sAunvnIa7K863tHvnIa7K863tKXkTP6xK/i7sGRM/rEr+LuwC1UrSMk+i5xrJyWc5YL0REitVVXgr6SoVDjwZelI7o8WHCasFURXuRqKvCTziZqfOy8tFjPjyythsV6oiuvVES/zEVQtFRqXmXwYD4bHMZw1V99116J5NoGne+chrsrzre0e+chrsrzre0peRM/rEr+LuwZEz+sSv4u7ALp75yGuyvOt7R75yGuyvOt7Sl5Ez+sSv4u7BkTP6xK/i7sAunvnIa7K863tHvnIa7K863tKXkTP6xK/i7sGRM/rEr+LuwC6e+chrsrzre0e+chrsrzre0peRM/rEr+LuwZEz+sSv4u7ALp75yGuyvOt7R75yGuyvOt7Sl5Ez+sSv4u7BkTP6xK/i7sA/KvkeDMUpAdAiw4rUgoiqxyORF4S+Yt9FUjJMouTa+clmuSCxFRYrUVF4KekzumqKjURMsgx3w3uezhorL7rr1Ty7CVlqnzsxLQozI8sjYjEeiKrr0RUv8AMBeffOQ12V51vaPfOQ12V51vaUvImf1iV/F3YMiZ/WJX8XdgF0985DXZXnW9o985DXZXnW9pS8iZ/WJX8XdgyJn9Ylfxd2AXT3zkNdledb2j3zkNdledb2lLyJn9Ylfxd2DImf1iV/F3YBdPfOQ12V51vaPfOQ12V51vaUvImf1iV/F3YMiZ/WJX8XdgF0985DXZXnW9o985DXZXnW9pS8iZ/WJX8XdgyJn9Ylfxd2AcFU4sODWODEixGMhpw73OciJ/SvlND985DXZXnW9pltGSESkZ9kpCcxsR19yuvu4kv/7E9kTP6xK/i7sAunvnIa7K863tHvnIa7K863tKXkTP6xK/i7sGRM/rEr+LuwC6e+chrsrzre0e+chrsrzre0peRM/rEr+LuwZEz+sSv4u7ALp75yGuyvOt7R75yGuyvOt7Sl5Ez+sSv4u7BkTP6xK/i7sAunvnIa7K863tHvnIa7K863tKXkTP6xK/i7sGRM/rEr+LuwC6e+chrsrzre0qVf5qXmGSPuePCi8FX38B6Ou/p8x+GRM/rEr+Luwi6coOYodsFZiJCf329E4CrxXXedPSBcqqz0pBoCUZFmoDHojr2uiIip8ZfIS3vnIa7K863tKDRlVpukJGFNQo0BrIl6ojlW/iVU83oOrImf1iV/F3YBdPfOQ12V51vaPfOQ12V51vaUvImf1iV/F3YMiZ/WJX8XdgF0985DXZXnW9o985DXZXnW9pS8iZ/WJX8XdgyJn9Ylfxd2AXT3zkNdledb2j3zkNdledb2lLyJn9Ylfxd2DImf1iV/F3YBdPfOQ12V51vaPfOQ12V51vaUvImf1iV/F3YMiZ/WJX8XdgF0985DXZXnW9pnnfYeWPfe+M717s4XD4ScG7heG/zHfkTP6xK/i7sIH3BE99ve/hM7733vPC4+DffdfsA1L3zkNdledb2j3zkNdledb2lLyJn9Ylfxd2DImf1iV/F3YBdPfOQ12V51vaPfOQ12V51vaUvImf1iV/F3YMiZ/WJX8XdgF0985DXZXnW9o985DXZXnW9pS8iZ/WJX8XdgyJn9Ylfxd2AXT3zkNdledb2j3zkNdledb2lLyJn9Ylfxd2DImf1iV/F3YBdPfOQ12V51vaPfOQ12V51vaUvImf1iV/F3YMiZ/WJX8XdgE9WqelI1ATbIU1Ae9Ubc1sRFVfjJ5CIqBNS8uye90R4ULhKy7hvRt/9XnI6k6rTdHyMWaixoDmQ7lVGqt/GqJ5vSctB0HMUw2MsvEhM71ci8NV477/ADJ6ANI985DXZXnW9o985DXZXnW9pS8iZ/WJX8XdgyJn9Ylfxd2AXT3zkNdledb2j3zkNdledb2lLyJn9Ylfxd2DImf1iV/F3YBdPfOQ12V51vaPfOQ12V51vaUvImf1iV/F3YMiZ/WJX8XdgF0985DXZXnW9o985DXZXnW9pS8iZ/WJX8XdgyJn9Ylfxd2AXT3zkNdledb2j3zkNdledb2lLyJn9Ylfxd2DImf1iV/F3YBwVsiw41Y40SFEY+GvAuc1yKn9KeU0P3zkNdledb2mW0nIRKOn3ykVzHRG3Xq2+7jS/wD7k9kTP6xK/i7sAunvnIa7K863tHvnIa7K863tKXkTP6xK/i7sGRM/rEr+LuwC6e+chrsrzre0e+chrsrzre0peRM/rEr+LuwZEz+sSv4u7ALp75yGuyvOt7R75yGuyvOt7Sl5Ez+sSv4u7BkTP6xK/i7sAunvnIa7K863tHvnIa7K863tKXkTP6xK/i7sGRM/rEr+LuwC6e+chrsrzre05aVpGSfRc41k5LOcsF6IiRWqqrwV9JVciZ/WJX8Xdh+UzU+dl5aLGfHllbDYr1RFdeqIl/mAVDjwZelI7o8WHCasFURXuRqKvCTzl5985DXZXnW9pmNC0VGpeZfBgPhscxnDVX33XXonk2k1kTP6xK/i7sAunvnIa7K863tHvnIa7K863tKXkTP6xK/i7sGRM/rEr+LuwC6e+chrsrzre0e+chrsrzre0peRM/rEr+LuwZEz+sSv4u7ALp75yGuyvOt7R75yGuyvOt7Sl5Ez+sSv4u7BkTP6xK/i7sAunvnIa7K863tHvnIa7K863tKXkTP6xK/i7sGRM/rEr+LuwC6e+chrsrzre0o1fI8GYpSA6BFhxWpBRFVjkciLwl8x+uRM/rEr+LuwhaaoqNREyyDHfDe57OGisvuuvVPLsA0SiqRkmUXJtfOSzXJBYiosVqKi8FPSdXvnIa7K863tKNLVPnZiWhRmR5ZGxGI9EVXXoipf5j9ciZ/WJX8XdgF0985DXZXnW9o985DXZXnW9pS8iZ/WJX8XdgyJn9Ylfxd2AXT3zkNdledb2j3zkNdledb2lLyJn9Ylfxd2DImf1iV/F3YBdPfOQ12V51vaPfOQ12V51vaUvImf1iV/F3YMiZ/WJX8XdgF0985DXZXnW9o985DXZXnW9pS8iZ/WJX8XdgyJn9Ylfxd2AXT3zkNdledb2meVTiw4NY4MSLEYyGnDvc5yIn9K+U78iZ/WJX8XdhA0ZIRKRn2SkJzGxHX3K6+7iS//ALAal75yGuyvOt7R75yGuyvOt7Sl5Ez+sSv4u7BkTP6xK/i7sAunvnIa7K863tHvnIa7K863tKXkTP6xK/i7sGRM/rEr+LuwC6e+chrsrzre0e+chrsrzre0peRM/rEr+LuwZEz+sSv4u7ALp75yGuyvOt7R75yGuyvOt7Sl5Ez+sSv4u7BkTP6xK/i7sAunvnIa7K863tHvnIa7K863tKXkTP6xK/i7sGRM/rEr+LuwCTrzOS0ehmMgTEGK/vzV4LHo5brl8wqNOS0ChnsjzEGE/vzl4L3o1brk85XaZq5M0TKJMR4sF7FejLmKt96ovnT0ChquTNLSizECLBYxHqy56rfeiJ5k9IGh++chrsrzre0e+chrsrzre0peRM/rEr+LuwZEz+sSv4u7ALp75yGuyvOt7R75yGuyvOt7Sl5Ez+sSv4u7BkTP6xK/i7sAunvnIa7K863tHvnIa7K863tKXkTP6xK/i7sGRM/rEr+LuwC6e+chrsrzre0e+chrsrzre0peRM/rEr+LuwZEz+sSv4u7ALp75yGuyvOt7R75yGuyvOt7Sl5Ez+sSv4u7BkTP6xK/i7sA4O+w8se+98Z3r3ZwuHwk4N3C8N/mND985DXZXnW9plvuCJ77e9/CZ33vveeFx8G++6/YT2RM/rEr+LuwC6e+chrsrzre0e+chrsrzre0peRM/rEr+LuwZEz+sSv4u7ALp75yGuyvOt7R75yGuyvOt7Sl5Ez+sSv4u7BkTP6xK/i7sAunvnIa7K863tHvnIa7K863tKXkTP6xK/i7sGRM/rEr+LuwC6e+chrsrzre0e+chrsrzre0peRM/rEr+LuwZEz+sSv4u7ALp75yGuyvOt7SJrVPSkagJtkKagPeqNua2Iiqvxk8hA5Ez+sSv4u7DlpOq03R8jFmosaA5kO5VRqrfxqieb0gSNQJqXl2T3uiPChcJWXcN6Nv/q85bffOQ12V51vaZvQdBzFMNjLLxITO9XIvDVeO+/zJ6CUyJn9Ylfxd2AXT3zkNdledb2j3zkNdledb2lLyJn9Ylfxd2DImf1iV/F3YBdPfOQ12V51vaPfOQ12V51vaUvImf1iV/F3YMiZ/WJX8XdgF0985DXZXnW9o985DXZXnW9pS8iZ/WJX8XdgyJn9Ylfxd2AXT3zkNdledb2j3zkNdledb2lLyJn9Ylfxd2DImf1iV/F3YBdPfOQ12V51vaZ5WyLDjVjjRIURj4a8C5zXIqf0p5TvyJn9Ylfxd2EDSchEo6ffKRXMdEbderb7uNL/+4Gpe+chrsrzre0e+chrsrzre0peRM/rEr+LuwZEz+sSv4u7ALp75yGuyvOt7R75yGuyvOt7Sl5Ez+sSv4u7BkTP6xK/i7sAunvnIa7K863tHvnIa7K863tKXkTP6xK/i7sGRM/rEr+LuwC6e+chrsrzre0e+chrsrzre0peRM/rEr+LuwZEz+sSv4u7ALp75yGuyvOt7R75yGuyvOt7Sl5Ez+sSv4u7BkTP6xK/i7sAtVK0jJPoucayclnOWC9ERIrVVV4K+kqFQ48GXpSO6PFhwmrBVEV7kairwk84manzsvLRYz48srYbFeqIrr1REv8xFULRUal5l8GA+GxzGcNVffddeieTaBp3vnIa7K863tHvnIa7K863tKXkTP6xK/i7sGRM/rEr+LuwC6e+chrsrzre0e+chrsrzre0peRM/rEr+LuwZEz+sSv4u7ALp75yGuyvOt7R75yGuyvOt7Sl5Ez+sSv4u7BkTP6xK/i7sAunvnIa7K863tHvnIa7K863tKXkTP6xK/i7sGRM/rEr+LuwC6e+chrsrzre0e+chrsrzre0peRM/rEr+LuwZEz+sSv4u7AP3r/NS8wyR9zx4UXgq+/gPR139PmJeqs9KQaAlGRZqAx6I69roiIqfGXyFNpyg5ih2wVmIkJ/fb0TgKvFdd509J1UZVabpCRhTUKNAayJeqI5Vv4lVPN6AL975yGuyvOt7R75yGuyvOt7Sl5Ez+sSv4u7BkTP6xK/i7sAunvnIa7K863tHvnIa7K863tKXkTP6xK/i7sGRM/rEr+LuwC6e+chrsrzre0e+chrsrzre0peRM/rEr+LuwZEz+sSv4u7ALp75yGuyvOt7R75yGuyvOt7Sl5Ez+sSv4u7BkTP6xK/i7sAunvnIa7K863tHvnIa7K863tKXkTP6xK/i7sGRM/rEr+LuwDgqnFhwaxwYkWIxkNOHe5zkRP6V8pofvnIa7K863tMtoyQiUjPslITmNiOvuV193El//YnsiZ/WJX8XdgF0985DXZXnW9o985DXZXnW9pS8iZ/WJX8XdgyJn9Ylfxd2AXT3zkNdledb2j3zkNdledb2lLyJn9Ylfxd2DImf1iV/F3YBdPfOQ12V51vaPfOQ12V51vaUvImf1iV/F3YMiZ/WJX8XdgF0985DXZXnW9o985DXZXnW9pS8iZ/WJX8XdgyJn9Ylfxd2AXT3zkNdledb2lerzOS0ehmMgTEGK/vzV4LHo5brl8xGZEz+sSv4u7DgpmrkzRMokxHiwXsV6MuYq33qi+dPQBYqjTktAoZ7I8xBhP785eC96NW65POWH3zkNdledb2meUNVyZpaUWYgRYLGI9WXPVb70RPMnpO/Imf1iV/F3YBdPfOQ12V51vaPfOQ12V51vaUvImf1iV/F3YMiZ/WJX8XdgF0985DXZXnW9o985DXZXnW9pS8iZ/WJX8XdgyJn9Ylfxd2AXT3zkNdledb2j3zkNdledb2lLyJn9Ylfxd2DImf1iV/F3YBdPfOQ12V51vaPfOQ12V51vaUvImf1iV/F3YMiZ/WJX8XdgF0985DXZXnW9pnnfYeWPfe+M717s4XD4ScG7heG/wAx35Ez+sSv4u7CB9wRPfb3v4TO+997zwuPg333X7ANS985DXZXnW9o985DXZXnW9pS8iZ/WJX8XdgyJn9Ylfxd2AXT3zkNdledb2j3zkNdledb2lLyJn9Ylfxd2DImf1iV/F3YBdPfOQ12V51vaPfOQ12V51vaUvImf1iV/F3YMiZ/WJX8XdgF0985DXZXnW9o985DXZXnW9pS8iZ/WJX8XdgyJn9Ylfxd2AXT3zkNdledb2j3zkNdledb2lLyJn9Ylfxd2DImf1iV/F3YBPVqnpSNQE2yFNQHvVG3NbERVX4yeQiKgTUvLsnvdEeFC4Ssu4b0bf8A1ecjqTqtN0fIxZqLGgOZDuVUaq38aonm9Jy0HQcxTDYyy8SEzvVyLw1Xjvv8yegDSPfOQ12V51vaPfOQ12V51vaUvImf1iV/F3YMiZ/WJX8XdgF0985DXZXnW9o985DXZXnW9pS8iZ/WJX8XdgyJn9Ylfxd2AXT3zkNdledb2j3zkNdledb2lLyJn9Ylfxd2DImf1iV/F3YBdPfOQ12V51vaPfOQ12V51vaUvImf1iV/F3YMiZ/WJX8XdgF0985DXZXnW9o985DXZXnW9pS8iZ/WJX8XdgyJn9Ylfxd2AflXyPBmKUgOgRYcVqQURVY5HIi8JfMW+iqRkmUXJtfOSzXJBYiosVqKi8FPSZ3TVFRqImWQY74b3PZw0Vl9116p5dhKy1T52YloUZkeWRsRiPRFV16IqX+YC8++chrsrzre0e+chrsrzre0peRM/rEr+LuwZEz+sSv4u7ALp75yGuyvOt7R75yGuyvOt7Sl5Ez+sSv4u7BkTP6xK/i7sAunvnIa7K863tHvnIa7K863tKXkTP6xK/i7sGRM/rEr+LuwC6e+chrsrzre0e+chrsrzre0peRM/rEr+LuwZEz+sSv4u7ALp75yGuyvOt7TlpWkZJ9FzjWTks5ywXoiJFaqqvBX0lVyJn9Ylfxd2H5TNT52XlosZ8eWVsNivVEV16oiX+YBUOPBl6UjujxYcJqwVRFe5Goq8JPOXn3zkNdledb2mY0LRUal5l8GA+GxzGcNVffddeieTaTWRM/rEr+LuwC6e+chrsrzre0e+chrsrzre0peRM/rEr+LuwZEz+sSv4u7ALp75yGuyvOt7R75yGuyvOt7Sl5Ez+sSv4u7BkTP6xK/i7sAunvnIa7K863tHvnIa7K863tKXkTP6xK/i7sGRM/rEr+LuwC6e+chrsrzre0e+chrsrzre0peRM/rEr+LuwZEz+sSv4u7ALp75yGuyvOt7SpV/mpeYZI+548KLwVffwHo67+nzH4ZEz+sSv4u7CLpyg5ih2wVmIkJ/fb0TgKvFdd509IFyqrPSkGgJRkWagMeiOva6IiKnxl8hLe+chrsrzre0oNGVWm6QkYU1CjQGsiXqiOVb+JVTzeg6siZ/WJX8XdgF0985DXZXnW9o985DXZXnW9pS8iZ/WJX8XdgyJn9Ylfxd2AXT3zkNdledb2j3zkNdledb2lLyJn9Ylfxd2DImf1iV/F3YBdPfOQ12V51vaPfOQ12V51vaUvImf1iV/F3YMiZ/WJX8XdgF0985DXZXnW9o985DXZXnW9pS8iZ/WJX8XdgyJn9Ylfxd2AXT3zkNdledb2meVTiw4NY4MSLEYyGnDvc5yIn9K+U78iZ/WJX8XdhA0ZIRKRn2SkJzGxHX3K6+7iS/wD7Aal75yGuyvOt7R75yGuyvOt7Sl5Ez+sSv4u7BkTP6xK/i7sAunvnIa7K863tHvnIa7K863tKXkTP6xK/i7sGRM/rEr+LuwC6e+chrsrzre0e+chrsrzre0peRM/rEr+LuwZEz+sSv4u7ALp75yGuyvOt7R75yGuyvOt7Sl5Ez+sSv4u7BkTP6xK/i7sAunvnIa7K863tHvnIa7K863tKXkTP6xK/i7sGRM/rEr+LuwCTrzOS0ehmMgTEGK/vzV4LHo5brl8wqNOS0ChnsjzEGE/vzl4L3o1brk85XaZq5M0TKJMR4sF7FejLmKt96ovnT0ChquTNLSizECLBYxHqy56rfeiJ5k9IGh++chrsrzre0e+chrsrzre0peRM/rEr+LuwZEz+sSv4u7ALp75yGuyvOt7R75yGuyvOt7Sl5Ez+sSv4u7BkTP6xK/i7sAunvnIa7K863tHvnIa7K863tKXkTP6xK/i7sGRM/rEr+LuwC6e+chrsrzre0e+chrsrzre0peRM/rEr+LuwZEz+sSv4u7ALp75yGuyvOt7R75yGuyvOt7Sl5Ez+sSv4u7BkTP6xK/i7sA4K2RYcascaJCiMfDXgXOa5FT+lPKaH75yGuyvOt7TLaTkIlHT75SK5jojbr1bfdxpf/wByeyJn9Ylfxd2AXT3zkNdledb2j3zkNdledb2lLyJn9Ylfxd2DImf1iV/F3YBdPfOQ12V51vaPfOQ12V51vaUvImf1iV/F3YMiZ/WJX8XdgF0985DXZXnW9o985DXZXnW9pS8iZ/WJX8XdgyJn9Ylfxd2AXT3zkNdledb2j3zkNdledb2lLyJn9Ylfxd2DImf1iV/F3YBdPfOQ12V51vaRNap6UjUBNshTUB71RtzWxEVV+MnkIHImf1iV/F3YctJ1Wm6PkYs1FjQHMh3KqNVb+NUTzekCRqBNS8uye90R4ULhKy7hvRt/9XnLb75yGuyvOt7TN6DoOYphsZZeJCZ3q5F4arx33+ZPQSmRM/rEr+LuwC6e+chrsrzre0e+chrsrzre0peRM/rEr+LuwZEz+sSv4u7ALp75yGuyvOt7R75yGuyvOt7Sl5Ez+sSv4u7BkTP6xK/i7sAunvnIa7K863tHvnIa7K863tKXkTP6xK/i7sGRM/rEr+LuwC6e+chrsrzre0e+chrsrzre0peRM/rEr+LuwZEz+sSv4u7ALp75yGuyvOt7SjV8jwZilIDoEWHFakFEVWORyIvCXzH65Ez+sSv4u7CFpqio1ETLIMd8N7ns4aKy+669U8uwDRKKpGSZRcm185LNckFiKixWoqLwU9J1e+chrsrzre0o0tU+dmJaFGZHlkbEYj0RVdeiKl/mP1yJn9Ylfxd2AXT3zkNdledb2j3zkNdledb2lLyJn9Ylfxd2DImf1iV/F3YBdPfOQ12V51vaPfOQ12V51vaUvImf1iV/F3YMiZ/WJX8XdgF0985DXZXnW9o985DXZXnW9pS8iZ/WJX8XdgyJn9Ylfxd2AXT3zkNdledb2j3zkNdledb2lLyJn9Ylfxd2DImf1iV/F3YBaqVpGSfRc41k5LOcsF6IiRWqqrwV9JUKhx4MvSkd0eLDhNWCqIr3I1FXhJ5xM1PnZeWixnx5ZWw2K9URXXqiJf5iKoWio1LzL4MB8NjmM4aq++669E8m0DTvfOQ12V51vaPfOQ12V51vaUvImf1iV/F3YMiZ/WJX8XdgF0985DXZXnW9o985DXZXnW9pS8iZ/WJX8XdgyJn9Ylfxd2AXT3zkNdledb2j3zkNdledb2lLyJn9Ylfxd2DImf1iV/F3YBdPfOQ12V51vaPfOQ12V51vaUvImf1iV/F3YMiZ/WJX8XdgF0985DXZXnW9o985DXZXnW9pS8iZ/WJX8XdgyJn9Ylfxd2AfvX+al5hkj7njwovBV9/Aejrv6fMS9VZ6Ug0BKMizUBj0R17XRERU+MvkKbTlBzFDtgrMRIT++3onAVeK67zp6Tqoyq03SEjCmoUaA1kS9URyrfxKqeb0AX73zkNdledb2j3zkNdledb2lLyJn9Ylfxd2DImf1iV/F3YBdPfOQ12V51vaPfOQ12V51vaUvImf1iV/F3YMiZ/WJX8XdgF0985DXZXnW9o985DXZXnW9pS8iZ/WJX8XdgyJn9Ylfxd2AXT3zkNdledb2j3zkNdledb2lLyJn9Ylfxd2DImf1iV/F3YBdPfOQ12V51vaPfOQ12V51vaUvImf1iV/F3YMiZ/WJX8XdgHB32Hlj33vjO9e7OFw+EnBu4Xhv8xofvnIa7K863tMt9wRPfb3v4TO+997zwuPg333X7CeyJn9Ylfxd2AXT3zkNdledb2j3zkNdledb2lLyJn9Ylfxd2DImf1iV/F3YBdPfOQ12V51vaPfOQ12V51vaUvImf1iV/F3YMiZ/WJX8XdgF0985DXZXnW9o985DXZXnW9pS8iZ/WJX8XdgyJn9Ylfxd2AXT3zkNdledb2j3zkNdledb2lLyJn9Ylfxd2DImf1iV/F3YBdPfOQ12V51vaV6vM5LR6GYyBMQYr+/NXgsejluuXzEZkTP6xK/i7sOCmauTNEyiTEeLBexXoy5irfeqL509AFiqNOS0ChnsjzEGE/vzl4L3o1brk85YffOQ12V51vaZ5Q1XJmlpRZiBFgsYj1Zc9VvvRE8yek78iZ/WJX8XdgF0985DXZXnW9o985DXZXnW9pS8iZ/WJX8XdgyJn9Ylfxd2AXT3zkNdledb2j3zkNdledb2lLyJn9Ylfxd2DImf1iV/F3YBdPfOQ12V51vaPfOQ12V51vaUvImf1iV/F3YMiZ/WJX8XdgF0985DXZXnW9o985DXZXnW9pS8iZ/WJX8XdgyJn9Ylfxd2AXT3zkNdledb2meVsiw41Y40SFEY+GvAuc1yKn9KeU78iZ/WJX8XdhA0nIRKOn3ykVzHRG3Xq2+7jS//uBqXvnIa7K863tHvnIa7K863tKXkTP6xK/i7sGRM/rEr+LuwC6e+chrsrzre0e+chrsrzre0peRM/rEr+LuwZEz+sSv4u7ALp75yGuyvOt7R75yGuyvOt7Sl5Ez+sSv4u7BkTP6xK/i7sAunvnIa7K863tHvnIa7K863tKXkTP6xK/i7sGRM/rEr+LuwC6e+chrsrzre0e+chrsrzre0peRM/rEr+LuwZEz+sSv4u7AJ6tU9KRqAm2QpqA96o25rYiKq/GTyERUCal5dk97ojwoXCVl3Dejb/6vOR1J1Wm6PkYs1FjQHMh3KqNVb+NUTzek5aDoOYphsZZeJCZ3q5F4arx33+ZPQBpHvnIa7K863tHvnIa7K863tKXkTP6xK/i7sGRM/rEr+LuwC6e+chrsrzre0e+chrsrzre0peRM/rEr+LuwZEz+sSv4u7ALp75yGuyvOt7R75yGuyvOt7Sl5Ez+sSv4u7BkTP6xK/i7sAunvnIa7K863tHvnIa7K863tKXkTP6xK/i7sGRM/rEr+LuwC6e+chrsrzre0e+chrsrzre0peRM/rEr+LuwZEz+sSv4u7APyr5HgzFKQHQIsOK1IKIqscjkReEvmLfRVIyTKLk2vnJZrkgsRUWK1FReCnpM7pqio1ETLIMd8N7ns4aKy+669U8uwlZap87MS0KMyPLI2IxHoiq69EVL/MBeffOQ12V51vaPfOQ12V51vaUvImf1iV/F3YMiZ/WJX8XdgF0985DXZXnW9o985DXZXnW9pS8iZ/WJX8XdgyJn9Ylfxd2AXT3zkNdledb2j3zkNdledb2lLyJn9Ylfxd2DImf1iV/F3YBdPfOQ12V51vaPfOQ12V51vaUvImf1iV/F3YMiZ/WJX8XdgF0985DXZXnW9o985DXZXnW9pS8iZ/WJX8XdgyJn9Ylfxd2AcFU4sODWODEixGMhpw73OciJ/SvlND985DXZXnW9pltGSESkZ9kpCcxsR19yuvu4kv8A+xPZEz+sSv4u7ALp75yGuyvOt7R75yGuyvOt7Sl5Ez+sSv4u7BkTP6xK/i7sAunvnIa7K863tHvnIa7K863tKXkTP6xK/i7sGRM/rEr+LuwC6e+chrsrzre0e+chrsrzre0peRM/rEr+LuwZEz+sSv4u7ALp75yGuyvOt7R75yGuyvOt7Sl5Ez+sSv4u7BkTP6xK/i7sAunvnIa7K863tKlX+al5hkj7njwovBV9/Aejrv6fMfhkTP6xK/i7sIunKDmKHbBWYiQn99vROAq8V13nT0gXKqs9KQaAlGRZqAx6I69roiIqfGXyEt75yGuyvOt7Sg0ZVabpCRhTUKNAayJeqI5Vv4lVPN6DqyJn9Ylfxd2AXT3zkNdledb2j3zkNdledb2lLyJn9Ylfxd2DImf1iV/F3YBdPfOQ12V51vaPfOQ12V51vaUvImf1iV/F3YMiZ/WJX8XdgF0985DXZXnW9o985DXZXnW9pS8iZ/WJX8XdgyJn9Ylfxd2AXT3zkNdledb2j3zkNdledb2lLyJn9Ylfxd2DImf1iV/F3YBdPfOQ12V51vaZ532Hlj33vjO9e7OFw+EnBu4Xhv8AMd+RM/rEr+LuwgfcET3297+Ezvvfe88Lj4N991+wDUvfOQ12V51vaPfOQ12V51vaUvImf1iV/F3YMiZ/WJX8XdgF0985DXZXnW9o985DXZXnW9pS8iZ/WJX8XdgyJn9Ylfxd2AXT3zkNdledb2j3zkNdledb2lLyJn9Ylfxd2DImf1iV/F3YBdPfOQ12V51vaPfOQ12V51vaUvImf1iV/F3YMiZ/WJX8XdgF0985DXZXnW9o985DXZXnW9pS8iZ/WJX8XdgyJn9Ylfxd2ASdeZyWj0MxkCYgxX9+avBY9HLdcvmFRpyWgUM9keYgwn9+cvBe9GrdcnnK7TNXJmiZRJiPFgvYr0ZcxVvvVF86egUNVyZpaUWYgRYLGI9WXPVb70RPMnpA0P3zkNdledb2j3zkNdledb2lLyJn9Ylfxd2DImf1iV/F3YBdPfOQ12V51vaPfOQ12V51vaUvImf1iV/F3YMiZ/WJX8XdgF0985DXZXnW9o985DXZXnW9pS8iZ/WJX8XdgyJn9Ylfxd2AXT3zkNdledb2j3zkNdledb2lLyJn9Ylfxd2DImf1iV/F3YBdPfOQ12V51vaPfOQ12V51vaUvImf1iV/F3YMiZ/WJX8XdgHBWyLDjVjjRIURj4a8C5zXIqf0p5TQ/fOQ12V51vaZbSchEo6ffKRXMdEbderb7uNL/APuT2RM/rEr+LuwC6e+chrsrzre0e+chrsrzre0peRM/rEr+LuwZEz+sSv4u7ALp75yGuyvOt7R75yGuyvOt7Sl5Ez+sSv4u7BkTP6xK/i7sAunvnIa7K863tHvnIa7K863tKXkTP6xK/i7sGRM/rEr+LuwC6e+chrsrzre0e+chrsrzre0peRM/rEr+LuwZEz+sSv4u7ALp75yGuyvOt7TlpWkZJ9FzjWTks5ywXoiJFaqqvBX0lVyJn9Ylfxd2H5TNT52XlosZ8eWVsNivVEV16oiX+YBUOPBl6UjujxYcJqwVRFe5Goq8JPOXn3zkNdledb2mY0LRUal5l8GA+GxzGcNVffddeieTaTWRM/rEr+LuwC6e+chrsrzre0e+chrsrzre0peRM/rEr+LuwZEz+sSv4u7ALp75yGuyvOt7R75yGuyvOt7Sl5Ez+sSv4u7BkTP6xK/i7sAunvnIa7K863tHvnIa7K863tKXkTP6xK/i7sGRM/rEr+LuwC6e+chrsrzre0e+chrsrzre0peRM/rEr+LuwZEz+sSv4u7ALp75yGuyvOt7SjV8jwZilIDoEWHFakFEVWORyIvCXzH65Ez+sSv4u7CFpqio1ETLIMd8N7ns4aKy+669U8uwDRKKpGSZRcm185LNckFiKixWoqLwU9J1e+chrsrzre0o0tU+dmJaFGZHlkbEYj0RVdeiKl/mP1yJn9Ylfxd2AXT3zkNdledb2j3zkNdledb2lLyJn9Ylfxd2DImf1iV/F3YBdPfOQ12V51vaPfOQ12V51vaUvImf1iV/F3YMiZ/WJX8XdgF0985DXZXnW9o985DXZXnW9pS8iZ/WJX8XdgyJn9Ylfxd2AXT3zkNdledb2j3zkNdledb2lLyJn9Ylfxd2DImf1iV/F3YBdPfOQ12V51vaZ5VOLDg1jgxIsRjIacO9znIif0r5TvyJn9Ylfxd2EDRkhEpGfZKQnMbEdfcrr7uJL/8AsBqXvnIa7K863tHvnIa7K863tKXkTP6xK/i7sGRM/rEr+LuwC6e+chrsrzre0e+chrsrzre0peRM/rEr+LuwZEz+sSv4u7ALp75yGuyvOt7R75yGuyvOt7Sl5Ez+sSv4u7BkTP6xK/i7sAunvnIa7K863tHvnIa7K863tKXkTP6xK/i7sGRM/rEr+LuwC6e+chrsrzre0e+chrsrzre0peRM/rEr+LuwZEz+sSv4u7AP3r/NS8wyR9zx4UXgq+/gPR139PmJeqs9KQaAlGRZqAx6I69roiIqfGXyFNpyg5ih2wVmIkJ/fb0TgKvFdd509J1UZVabpCRhTUKNAayJeqI5Vv4lVPN6AL975yGuyvOt7R75yGuyvOt7Sl5Ez+sSv4u7BkTP6xK/i7sAunvnIa7K863tHvnIa7K863tKXkTP6xK/i7sGRM/rEr+LuwC6e+chrsrzre0e+chrsrzre0peRM/rEr+LuwZEz+sSv4u7ALp75yGuyvOt7R75yGuyvOt7Sl5Ez+sSv4u7BkTP6xK/i7sAunvnIa7K863tHvnIa7K863tKXkTP6xK/i7sGRM/rEr+LuwDg77Dyx773xnevdnC4fCTg3cLw3+Y0P3zkNdledb2mW+4Invt738Jnfe+954XHwb77r9hPZEz+sSv4u7ALp75yGuyvOt7R75yGuyvOt7Sl5Ez+sSv4u7BkTP6xK/i7sAunvnIa7K863tHvnIa7K863tKXkTP6xK/i7sGRM/rEr+LuwC6e+chrsrzre0e+chrsrzre0peRM/rEr+LuwZEz+sSv4u7ALp75yGuyvOt7R75yGuyvOt7Sl5Ez+sSv4u7BkTP6xK/i7sAunvnIa7K863tImtU9KRqAm2QpqA96o25rYiKq/GTyEDkTP6xK/i7sOWk6rTdHyMWaixoDmQ7lVGqt/GqJ5vSBI1AmpeXZPe6I8KFwlZdw3o2/+rzlt985DXZXnW9pm9B0HMUw2MsvEhM71ci8NV477/MnoJTImf1iV/F3YBdPfOQ12V51vaPfOQ12V51vaUvImf1iV/F3YMiZ/WJX8XdgF0985DXZXnW9o985DXZXnW9pS8iZ/WJX8XdgyJn9Ylfxd2AXT3zkNdledb2j3zkNdledb2lLyJn9Ylfxd2DImf1iV/F3YBdPfOQ12V51vaPfOQ12V51vaUvImf1iV/F3YMiZ/WJX8XdgF0985DXZXnW9pnlbIsONWONEhRGPhrwLnNcip/SnlO/Imf1iV/F3YQNJyESjp98pFcx0Rt16tvu40v/7gal75yGuyvOt7R75yGuyvOt7Sl5Ez+sSv4u7BkTP6xK/i7sAunvnIa7K863tHvnIa7K863tKXkTP6xK/i7sGRM/rEr+LuwC6e+chrsrzre0e+chrsrzre0peRM/rEr+LuwZEz+sSv4u7ALp75yGuyvOt7R75yGuyvOt7Sl5Ez+sSv4u7BkTP6xK/i7sAunvnIa7K863tHvnIa7K863tKXkTP6xK/i7sGRM/rEr+LuwC1UrSMk+i5xrJyWc5YL0REitVVXgr6SoVDjwZelI7o8WHCasFURXuRqKvCTziZqfOy8tFjPjyythsV6oiuvVES/zEVQtFRqXmXwYD4bHMZw1V99116J5NoGne+chrsrzre0e+chrsrzre0peRM/rEr+LuwZEz+sSv4u7ALp75yGuyvOt7R75yGuyvOt7Sl5Ez+sSv4u7BkTP6xK/i7sAz7ux5yWmLKZRkCYgxX++sFeCx6OW7vcXzH79xj8k059rRv04RVu6nq5M0TZvLTEeLBexaShMuYq33rDiedPQWnuMfkmnPtaN+nCA3kAAAAAAAAAAAAAAAAAAAAAAAAAAAAAAAAAAAAAAAAAAAAAAAAAAAAAAAAAACpWn18oqz2rEalqXfwnreyWlWrc+YiXcTU8yedfIn9kXvrzWui6lVam6bpyN3uVgJcjW8b4r1/pY1PK5fatyIqnhOsFY5+2O0iFGrBS0lQ0g5ythumoyMgSUBF40beqcJ3+rl8yeAJWrFBVo7oC0iYnqSjOZKo5Fm5pG/7qUg3rwYUNF8vhuTy8ar5VPb9VKu0ZVWgZSh6Dlmy0jLN4LGp4VXyucvlcq8aqUOo1ZrLak1blqFoKtFBQpWCl7nrOw1fFevhe9b+Ny9iJciIhP/7U6h/XCgv+th9oFzIqstYaKqxRbqSp6dhyUi1yMWNERbkVfAnEikZRdoVT6WpCDI0ZWaiJucjrwYUCDNMc963X3IiLx+A/C1uqi12s7pqgoatSYmIPCl1ctyJFYqPZevkRXNRF9CqBI1SrhV+t8GYi1apSBSEOXcjYqwr/AIiql6X3onmUnjwXYHaG+ymu8/KVhl5iFRs3dLT8PgL3yXiMVeC/g+FeCquRU8Nyr4VS5fZMjaNUuekmzctWuhFgKl9752GxW/8AM1yordiogEdby6E2x2tqzF3A9wPRL/8AEt3B/wBbjzJ3FqRP9qlIqy/gJREXh7O/Qbv9Sf7p+2eiqwUNknVKaSclokRr56ch397cjVvbDYv/ABfGRFVfBxJdfx3WnuNakzFE0BSNaKQguhPpTgwZRrkuVYLVVVfsc667/kv8CoB6PAAAAACsWpPWHZlW56XKraHnFS/cvLOflNS8GblY0tNwYceXjMWHFhRWo5j2qlytci8SoqLcqKB85bKrRKTs2pyapSh5WTmY8xLLLObNI5Wo1XNdenBci33tQ1H4Vtb/AKFoDm438h6nh2fVMhrfDqjV1q+dtGQU6p/eQdUPqrQH5dB/aB5V+FbW/wChaA5uN/IPhW1v+haA5uN/Ieqsg6ofVWgPy6D+0ZB1Q+qtAfl0H9oHlX4Vtb/oWgObjfyHDTPdNVqpaUSXj0RQjGI9H3sZFvvRF88T0nrjIOqH1VoD8ug/tMT7rirFA0PZhKzNEUJRchMLScJixZWUhwnq1YcVVS9qIt3EnF6AMzobumq1UTKLLwKIoR7Fer73si33qieaJ6Du+FbW/wChaA5uN/IX7uR6sUDTFmE1M0vQlFz8wlJxWJFmpSHFejUhwlRL3Iq3ca8XpNsyDqh9VaA/LoP7QPKvwra3/QtAc3G/kHwra3/QtAc3G/kPVWQdUPqrQH5dB/aMg6ofVWgPy6D+0Dyr8K2t/wBC0Bzcb+QfCtrf9C0Bzcb+Q9VZB1Q+qtAfl0H9oyDqh9VaA/LoP7QPKvwra3/QtAc3G/kHwra3/QtAc3G/kPVWQdUPqrQH5dB/aMg6ofVWgPy6D+0Dyr8K2t/0LQHNxv5B8K2t/wBC0Bzcb+Q9VZB1Q+qtAfl0H9oyDqh9VaA/LoP7QPKvwra3/QtAc3G/kIKk+6HrLSM++bi0XQ7Yjrr0ayLdxJd/j9B7HyDqh9VaA/LoP7TxP3RtHSNGW4UnJ0dJy0pJt9y8GBAhNhw0vgw1W5qJdxqqgW74Vtb/AKFoDm438g+FbW/6FoDm438h6qyDqh9VaA/LoP7RkHVD6q0B+XQf2geVfhW1v+haA5uN/IPhW1v+haA5uN/Ieqsg6ofVWgPy6D+0ZB1Q+qtAfl0H9oHlX4Vtb/oWgObjfyD4Vtb/AKFoDm438h6qyDqh9VaA/LoP7RkHVD6q0B+XQf2geVfhW1v+haA5uN/IPhW1v+haA5uN/Ieqsg6ofVWgPy6D+0ZB1Q+qtAfl0H9oHlX4Vtb/AKFoDm438g+FbW/6FoDm438h6qyDqh9VaA/LoP7RkHVD6q0B+XQf2geUZnup62zEtFgvoagUbEYrFVIca9EVLv8AzCKoXujKzURMvjQKKoZ7ns4Co9kW669F8j/Qeo7Q6k1VlqgVmjy9WaDhR4VGTL4cSHIQmuY5ITlRUVG3oqL5TzP3H1D0ZTNf6XgUxR0nPwGUY57Yc1AbFa13fYaXojkVL7lXj9IHd8K2t/0LQHNxv5B8K2t/0LQHNxv5D1VkHVD6q0B+XQf2jIOqH1VoD8ug/tA8q/Ctrf8AQtAc3G/kHwra3/QtAc3G/kPVWQdUPqrQH5dB/aMg6ofVWgPy6D+0Dyr8K2t/0LQHNxv5B8K2t/0LQHNxv5D1VkHVD6q0B+XQf2jIOqH1VoD8ug/tA8q/Ctrf9C0Bzcb+QfCtrf8AQtAc3G/kPVWQdUPqrQH5dB/aMg6ofVWgPy6D+0Dyr8K2t/0LQHNxv5B8K2t/0LQHNxv5D1VkHVD6q0B+XQf2jIOqH1VoD8ug/tA8eU13RlZqXmWRo9FUMxzGcBEYyLddeq+V/pJWW7qetsvLQoLKGoFWw2IxFWHGvVES7/zDl7sGh6Moav8ARECh6Ok5CA+jGvdDlYDYTXO77ES9UaiJfcicfoPTFnlSaqzNQKsx5irNBxY8WjJZ8SJEkITnPcsJqqqqrb1VV8oHnX4Vtb/oWgObjfyD4Vtb/oWgObjfyHqrIOqH1VoD8ug/tGQdUPqrQH5dB/aB5V+FbW/6FoDm438g+FbW/wChaA5uN/Ieqsg6ofVWgPy6D+0ZB1Q+qtAfl0H9oHlX4Vtb/oWgObjfyD4Vtb/oWgObjfyHqrIOqH1VoD8ug/tGQdUPqrQH5dB/aB5V+FbW/wChaA5uN/IPhW1v+haA5uN/Ieqsg6ofVWgPy6D+0ZB1Q+qtAfl0H9oHlX4Vtb/oWgObjfyD4Vtb/oWgObjfyHqrIOqH1VoD8ug/tGQdUPqrQH5dB/aB44ozuh6y0dPsm4VF0O6I2+5HMi3caXf4/STvwra3/QtAc3G/kKj3OVHSNJ24UZJ0jJy03Ju91cKBHhNiQ1ugxFS9qpdxKiHtjIOqH1VoD8ug/tA8q/Ctrf8AQtAc3G/kHwra3/QtAc3G/kPVWQdUPqrQH5dB/aMg6ofVWgPy6D+0Dyr8K2t/0LQHNxv5B8K2t/0LQHNxv5D1VkHVD6q0B+XQf2jIOqH1VoD8ug/tA8q/Ctrf9C0Bzcb+QfCtrf8AQtAc3G/kPVWQdUPqrQH5dB/aMg6ofVWgPy6D+0Dyr8K2t/0LQHNxv5B8K2t/0LQHNxv5D1VkHVD6q0B+XQf2jIOqH1VoD8ug/tA8q/Ctrf8AQtAc3G/kIunO6TrRTDYKTFE0KzvV6pwGReO+7zv9B6+yDqh9VaA/LoP7Tzb3ZlAUPQkpVNaGomj6PWK+aSIspLMhcO5IV1/BRL7r1/ECvUZ3UNbKPkYUrCoegnMh3oiuZFv41Vf/ADPSdPwra3/QtAc3G/kNk7neqNW6Ssaq3N0jV6h5uaiMjK+NHkocR7ro0REvcrb14kRDRsg6ofVWgPy6D+0Dyr8K2t/0LQHNxv5B8K2t/wBC0Bzcb+Q9VZB1Q+qtAfl0H9oyDqh9VaA/LoP7QPKvwra3/QtAc3G/kHwra3/QtAc3G/kPVWQdUPqrQH5dB/aMg6ofVWgPy6D+0Dyr8K2t/wBC0Bzcb+QfCtrf9C0Bzcb+Q9VZB1Q+qtAfl0H9oyDqh9VaA/LoP7QPKvwra3/QtAc3G/kHwra3/QtAc3G/kPVWQdUPqrQH5dB/aMg6ofVWgPy6D+0Dyr8K2t/0LQHNxv5CC+EPWX3298Peuh++9979weBF4N99939fgPY+QdUPqrQH5dB/aeJ/e6R+E973e45b3vyn7z7l703vXe/dF3A4F13Bu4rrrgLd8K2t/wBC0Bzcb+QfCtrf9C0Bzcb+Q9VZB1Q+qtAfl0H9oyDqh9VaA/LoP7QPKvwra3/QtAc3G/kHwra3/QtAc3G/kPVWQdUPqrQH5dB/aMg6ofVWgPy6D+0Dyr8K2t/0LQHNxv5B8K2t/wBC0Bzcb+Q9VZB1Q+qtAfl0H9oyDqh9VaA/LoP7QPKvwra3/QtAc3G/kHwra3/QtAc3G/kPVWQdUPqrQH5dB/aMg6ofVWgPy6D+0Dyr8K2t/wBC0Bzcb+QfCtrf9C0Bzcb+Q9VZB1Q+qtAfl0H9oyDqh9VaA/LoP7QPJlJ91DWykJGLKxaHoJrIlyKrWRb+JUX/AMz0HJQfdJ1oodsZJeiaFf325V4bIvFdf5n+k3juiKo1bo2xqsk3R1XqHlJqGyCrI0CShw3tvjQ0W5yNvTiVUMz7jOgKHpuUrYtM0TR9ILCfKpDWblmReBekW+7hIt19yfgBD/Ctrf8AQtAc3G/kHwra3/QtAc3G/kPVWQdUPqrQH5dB/aMg6ofVWgPy6D+0Dyr8K2t/0LQHNxv5B8K2t/0LQHNxv5D1VkHVD6q0B+XQf2jIOqH1VoD8ug/tA8q/Ctrf9C0Bzcb+QfCtrf8AQtAc3G/kPVWQdUPqrQH5dB/aMg6ofVWgPy6D+0Dyr8K2t/0LQHNxv5B8K2t/0LQHNxv5D1VkHVD6q0B+XQf2jIOqH1VoD8ug/tA8q/Ctrf8AQtAc3G/kHwra3/QtAc3G/kPVWQdUPqrQH5dB/aMg6ofVWgPy6D+0DxxSfdD1lpGffNxaLodsR116NZFu4ku/x+gnfhW1v+haA5uN/IVHujaOkaMtwpOTo6TlpSTb7l4MCBCbDhpfBhqtzUS7jVVPbGQdUPqrQH5dB/aB5V+FbW/6FoDm438g+FbW/wChaA5uN/Ieqsg6ofVWgPy6D+0ZB1Q+qtAfl0H9oHlX4Vtb/oWgObjfyD4Vtb/oWgObjfyHqrIOqH1VoD8ug/tGQdUPqrQH5dB/aB5V+FbW/wChaA5uN/IPhW1v+haA5uN/Ieqsg6ofVWgPy6D+0ZB1Q+qtAfl0H9oHlX4Vtb/oWgObjfyD4Vtb/oWgObjfyHqrIOqH1VoD8ug/tGQdUPqrQH5dB/aB5V+FbW/6FoDm438h+cz3U9bZiWiwX0NQKNiMViqkONeiKl3/AJh6uyDqh9VaA/LoP7Sv2h1JqrLVArNHl6s0HCjwqMmXw4kOQhNcxyQnKioqNvRUXygeXKF7oys1ETL40CiqGe57OAqPZFuuvRfI/wBBM/Ctrf8AQtAc3G/kOHuPqHoyma/0vApijpOfgMoxz2w5qA2K1ru+w0vRHIqX3KvH6T1xkHVD6q0B+XQf2geVfhW1v+haA5uN/IPhW1v+haA5uN/Ieqsg6ofVWgPy6D+0ZB1Q+qtAfl0H9oHlX4Vtb/oWgObjfyD4Vtb/AKFoDm438h6qyDqh9VaA/LoP7RkHVD6q0B+XQf2geVfhW1v+haA5uN/IPhW1v+haA5uN/Ieqsg6ofVWgPy6D+0ZB1Q+qtAfl0H9oHlX4Vtb/AKFoDm438g+FbW/6FoDm438h6qyDqh9VaA/LoP7RkHVD6q0B+XQf2geVfhW1v+haA5uN/IQ1Nd0ZWal5lkaPRVDMcxnARGMi3XXqvlf6T2HkHVD6q0B+XQf2nkfuwaHoyhq/0RAoejpOQgPoxr3Q5WA2E1zu+xEvVGoiX3InH6AOqW7qetsvLQoLKGoFWw2IxFWHGvVES7/zD9PhW1v+haA5uN/IeirPKk1VmagVZjzFWaDix4tGSz4kSJIQnOe5YTVVVVW3qqr5SwZB1Q+qtAfl0H9oHlX4Vtb/AKFoDm438g+FbW/6FoDm438h6qyDqh9VaA/LoP7RkHVD6q0B+XQf2geVfhW1v+haA5uN/IPhW1v+haA5uN/Ieqsg6ofVWgPy6D+0ZB1Q+qtAfl0H9oHlX4Vtb/oWgObjfyD4Vtb/AKFoDm438h6qyDqh9VaA/LoP7RkHVD6q0B+XQf2geVfhW1v+haA5uN/IPhW1v+haA5uN/Ieqsg6ofVWgPy6D+0ZB1Q+qtAfl0H9oHlX4Vtb/AKFoDm438hBUZ3Q9ZaOn2TcKi6HdEbfcjmRbuNLv8fpPY+QdUPqrQH5dB/aeJ+5yo6RpO3CjJOkZOWm5N3urhQI8JsSGt0GIqXtVLuJUQC3fCtrf9C0Bzcb+QfCtrf8AQtAc3G/kPVWQdUPqrQH5dB/aMg6ofVWgPy6D+0Dyr8K2t/0LQHNxv5B8K2t/0LQHNxv5D1VkHVD6q0B+XQf2jIOqH1VoD8ug/tA8q/Ctrf8AQtAc3G/kHwra3/QtAc3G/kPVWQdUPqrQH5dB/aMg6ofVWgPy6D+0Dyr8K2t/0LQHNxv5B8K2t/0LQHNxv5D1VkHVD6q0B+XQf2jIOqH1VoD8ug/tA8q/Ctrf9C0Bzcb+QfCtrf8AQtAc3G/kPVWQdUPqrQH5dB/aMg6ofVWgPy6D+0DyPTPdNVqpaUSXj0RQjGI9H3sZFvvRF88T0ihu6arVRMosvAoihHsV6vveyLfeqJ5onoNM7rirFA0PZhKzNEUJRchMLScJixZWUhwnq1YcVVS9qIt3EnF6B3I9WKBpizCamaXoSi5+YSk4rEizUpDivRqQ4Sol7kVbuNeL0gUH4Vtb/oWgObjfyD4Vtb/oWgObjfyHqrIOqH1VoD8ug/tGQdUPqrQH5dB/aB5V+FbW/wChaA5uN/IPhW1v+haA5uN/Ieqsg6ofVWgPy6D+0ZB1Q+qtAfl0H9oHlX4Vtb/oWgObjfyD4Vtb/oWgObjfyHqrIOqH1VoD8ug/tGQdUPqrQH5dB/aB5V+FbW/6FoDm438g+FbW/wChaA5uN/Ieqsg6ofVWgPy6D+0ZB1Q+qtAfl0H9oHlX4Vtb/oWgObjfyD4Vtb/oWgObjfyHqrIOqH1VoD8ug/tGQdUPqrQH5dB/aB44+EPWX3298Peuh++9979weBF4N99939fgJ34Vtb/oWgObjfyFR97pH4T3vd7jlve/KfvPuXvTe9d790XcDgXXcG7iuuuPbGQdUPqrQH5dB/aB5V+FbW/6FoDm438g+FbW/wChaA5uN/Ieqsg6ofVWgPy6D+0ZB1Q+qtAfl0H9oHlX4Vtb/oWgObjfyD4Vtb/oWgObjfyHqrIOqH1VoD8ug/tGQdUPqrQH5dB/aB5V+FbW/wChaA5uN/IPhW1v+haA5uN/Ieqsg6ofVWgPy6D+0ZB1Q+qtAfl0H9oHlX4Vtb/oWgObjfyD4Vtb/oWgObjfyHqrIOqH1VoD8ug/tGQdUPqrQH5dB/aB5V+FbW/6FoDm438hzUn3UNbKQkYsrFoegmsiXIqtZFv4lRf/ADPQes8g6ofVWgPy6D+0znuiKo1bo2xqsk3R1XqHlJqGyCrI0CShw3tvjQ0W5yNvTiVUAweg+6TrRQ7YyS9E0K/vtyrw2ReK6/zP9JKfCtrf9C0Bzcb+QmO4zoCh6blK2LTNE0fSCwnyqQ1m5ZkXgXpFvu4SLdfcn4HpLIOqH1VoD8ug/tA8q/Ctrf8AQtAc3G/kHwra3/QtAc3G/kPVWQdUPqrQH5dB/aMg6ofVWgPy6D+0Dyr8K2t/0LQHNxv5B8K2t/0LQHNxv5D1VkHVD6q0B+XQf2jIOqH1VoD8ug/tA8q/Ctrf9C0Bzcb+QfCtrf8AQtAc3G/kPVWQdUPqrQH5dB/aMg6ofVWgPy6D+0Dyr8K2t/0LQHNxv5B8K2t/0LQHNxv5D1VkHVD6q0B+XQf2jIOqH1VoD8ug/tA8q/Ctrf8AQtAc3G/kIKk+6HrLSM++bi0XQ7Yjrr0ayLdxJd/j9B7HyDqh9VaA/LoP7TxP3RtHSNGW4UnJ0dJy0pJt9y8GBAhNhw0vgw1W5qJdxqqgW74Vtb/oWgObjfyD4Vtb/oWgObjfyHqrIOqH1VoD8ug/tGQdUPqrQH5dB/aB5V+FbW/6FoDm438g+FbW/wChaA5uN/Ieqsg6ofVWgPy6D+0ZB1Q+qtAfl0H9oHlX4Vtb/oWgObjfyD4Vtb/oWgObjfyHqrIOqH1VoD8ug/tGQdUPqrQH5dB/aB5V+FbW/wChaA5uN/IPhW1v+haA5uN/Ieqsg6ofVWgPy6D+0ZB1Q+qtAfl0H9oHlX4Vtb/oWgObjfyD4Vtb/oWgObjfyHqrIOqH1VoD8ug/tGQdUPqrQH5dB/aB5Rme6nrbMS0WC+hqBRsRisVUhxr0RUu/8wiqF7oys1ETL40CiqGe57OAqPZFuuvRfI/0HqO0OpNVZaoFZo8vVmg4UeFRky+HEhyEJrmOSE5UVFRt6Ki+U8z9x9Q9GUzX+l4FMUdJz8BlGOe2HNQGxWtd32Gl6I5FS+5V4/SB3fCtrf8AQtAc3G/kHwra3/QtAc3G/kPVWQdUPqrQH5dB/aMg6ofVWgPy6D+0Dyr8K2t/0LQHNxv5B8K2t/0LQHNxv5D1VkHVD6q0B+XQf2jIOqH1VoD8ug/tA8q/Ctrf9C0Bzcb+QfCtrf8AQtAc3G/kPVWQdUPqrQH5dB/aMg6ofVWgPy6D+0Dyr8K2t/0LQHNxv5B8K2t/0LQHNxv5D1VkHVD6q0B+XQf2jIOqH1VoD8ug/tA8q/Ctrf8AQtAc3G/kHwra3/QtAc3G/kPVWQdUPqrQH5dB/aMg6ofVWgPy6D+0DyDTndJ1ophsFJiiaFZ3q9U4DIvHfd53+g66M7qGtlHyMKVhUPQTmQ70RXMi38aqv/meksPdmUBQ9CSlU1oaiaPo9Yr5pIiyksyFw7khXX8FEvuvX8TTO53qjVukrGqtzdI1eoebmojIyvjR5KHEe66NERL3K29eJEQDG/hW1v8AoWgObjfyD4Vtb/oWgObjfyHqrIOqH1VoD8ug/tGQdUPqrQH5dB/aB5V+FbW/6FoDm438g+FbW/6FoDm438h6qyDqh9VaA/LoP7RkHVD6q0B+XQf2geVfhW1v+haA5uN/IPhW1v8AoWgObjfyHqrIOqH1VoD8ug/tGQdUPqrQH5dB/aB5V+FbW/6FoDm438g+FbW/6FoDm438h6qyDqh9VaA/LoP7RkHVD6q0B+XQf2geVfhW1v8AoWgObjfyD4Vtb/oWgObjfyHqrIOqH1VoD8ug/tGQdUPqrQH5dB/aB44ozuh6y0dPsm4VF0O6I2+5HMi3caXf4/STvwra3/QtAc3G/kKj3OVHSNJ24UZJ0jJy03Ju91cKBHhNiQ1ugxFS9qpdxKiHtjIOqH1VoD8ug/tA8q/Ctrf9C0Bzcb+QfCtrf9C0Bzcb+Q9VZB1Q+qtAfl0H9oyDqh9VaA/LoP7QPKvwra3/AELQHNxv5B8K2t/0LQHNxv5D1VkHVD6q0B+XQf2jIOqH1VoD8ug/tA8q/Ctrf9C0Bzcb+QfCtrf9C0Bzcb+Q9VZB1Q+qtAfl0H9oyDqh9VaA/LoP7QPKvwra3/QtAc3G/kHwra3/AELQHNxv5D1VkHVD6q0B+XQf2jIOqH1VoD8ug/tA8q/Ctrf9C0Bzcb+Q4aZ7pqtVLSiS8eiKEYxHo+9jIt96Ivniek9cZB1Q+qtAfl0H9pifdcVYoGh7MJWZoihKLkJhaThMWLKykOE9WrDiqqXtRFu4k4vQBmdDd01WqiZRZeBRFCPYr1fe9kW+9UTzRPQd3wra3/QtAc3G/kL93I9WKBpizCamaXoSi5+YSk4rEizUpDivRqQ4Sol7kVbuNeL0m2ZB1Q+qtAfl0H9oHlX4Vtb/AKFoDm438g+FbW/6FoDm438h6qyDqh9VaA/LoP7RkHVD6q0B+XQf2geVfhW1v+haA5uN/IPhW1v+haA5uN/Ieqsg6ofVWgPy6D+0ZB1Q+qtAfl0H9oHlX4Vtb/oWgObjfyD4Vtb/AKFoDm438h6qyDqh9VaA/LoP7RkHVD6q0B+XQf2geVfhW1v+haA5uN/IPhW1v+haA5uN/Ieqsg6ofVWgPy6D+0ZB1Q+qtAfl0H9oHlX4Vtb/AKFoDm438hBfCHrL77e+HvXQ/fe+9+4PAi8G+++7+vwHsfIOqH1VoD8ug/tPE/vdI/Ce97vcct735T959y96b3rvfui7gcC67g3cV11wFu+FbW/6FoDm438g+FbW/wChaA5uN/Ieqsg6ofVWgPy6D+0ZB1Q+qtAfl0H9oHlX4Vtb/oWgObjfyD4Vtb/oWgObjfyHqrIOqH1VoD8ug/tGQdUPqrQH5dB/aB5V+FbW/wChaA5uN/IPhW1v+haA5uN/Ieqsg6ofVWgPy6D+0ZB1Q+qtAfl0H9oHlX4Vtb/oWgObjfyD4Vtb/oWgObjfyHqrIOqH1VoD8ug/tGQdUPqrQH5dB/aB5V+FbW/6FoDm438g+FbW/wChaA5uN/Ieqsg6ofVWgPy6D+0ZB1Q+qtAfl0H9oHkyk+6hrZSEjFlYtD0E1kS5FVrIt/EqL/5noOSg+6TrRQ7YyS9E0K/vtyrw2ReK6/zP9JvHdEVRq3RtjVZJujqvUPKTUNkFWRoElDhvbfGhotzkbenEqoZn3GdAUPTcpWxaZomj6QWE+VSGs3LMi8C9It93CRbr7k/ACH+FbW/6FoDm438g+FbW/wChaA5uN/Ieqsg6ofVWgPy6D+0ZB1Q+qtAfl0H9oHlX4Vtb/oWgObjfyD4Vtb/oWgObjfyHqrIOqH1VoD8ug/tGQdUPqrQH5dB/aB5V+FbW/wChaA5uN/IPhW1v+haA5uN/Ieqsg6ofVWgPy6D+0ZB1Q+qtAfl0H9oHlX4Vtb/oWgObjfyD4Vtb/oWgObjfyHqrIOqH1VoD8ug/tGQdUPqrQH5dB/aB5V+FbW/6FoDm438g+FbW/wChaA5uN/Ieqsg6ofVWgPy6D+0ZB1Q+qtAfl0H9oHjymu6MrNS8yyNHoqhmOYzgIjGRbrr1Xyv9JKy3dT1tl5aFBZQ1Aq2GxGIqw416oiXf+Ycvdg0PRlDV/oiBQ9HSchAfRjXuhysBsJrnd9iJeqNREvuROP0HpizypNVZmoFWY8xVmg4seLRks+JEiSEJznuWE1VVVVt6qq+UDzr8K2t/0LQHNxv5B8K2t/0LQHNxv5D1VkHVD6q0B+XQf2jIOqH1VoD8ug/tA8q/Ctrf9C0Bzcb+QfCtrf8AQtAc3G/kPVWQdUPqrQH5dB/aMg6ofVWgPy6D+0Dyr8K2t/0LQHNxv5B8K2t/0LQHNxv5D1VkHVD6q0B+XQf2jIOqH1VoD8ug/tA8q/Ctrf8AQtAc3G/kHwra3/QtAc3G/kPVWQdUPqrQH5dB/aMg6ofVWgPy6D+0Dyr8K2t/0LQHNxv5D85nup62zEtFgvoagUbEYrFVIca9EVLv/MPV2QdUPqrQH5dB/aV+0OpNVZaoFZo8vVmg4UeFRky+HEhyEJrmOSE5UVFRt6Ki+UDy5QvdGVmoiZfGgUVQz3PZwFR7It116L5H+gmfhW1v+haA5uN/IcPcfUPRlM1/peBTFHSc/AZRjnthzUBsVrXd9hpeiORUvuVeP0nrjIOqH1VoD8ug/tA8q/Ctrf8AQtAc3G/kHwra3/QtAc3G/kPVWQdUPqrQH5dB/aMg6ofVWgPy6D+0Dyr8K2t/0LQHNxv5B8K2t/0LQHNxv5D1VkHVD6q0B+XQf2jIOqH1VoD8ug/tA8q/Ctrf9C0Bzcb+QfCtrf8AQtAc3G/kPVWQdUPqrQH5dB/aMg6ofVWgPy6D+0Dyr8K2t/0LQHNxv5B8K2t/0LQHNxv5D1VkHVD6q0B+XQf2jIOqH1VoD8ug/tA8q/Ctrf8AQtAc3G/kIunO6TrRTDYKTFE0KzvV6pwGReO+7zv9B6+yDqh9VaA/LoP7Tzb3ZlAUPQkpVNaGomj6PWK+aSIspLMhcO5IV1/BRL7r1/ECvUZ3UNbKPkYUrCoegnMh3oiuZFv41Vf/ADPSdPwra3/QtAc3G/kNk7neqNW6Ssaq3N0jV6h5uaiMjK+NHkocR7ro0REvcrb14kRDRsg6ofVWgPy6D+0Dyr8K2t/0LQHNxv5B8K2t/wBC0Bzcb+Q9VZB1Q+qtAfl0H9oyDqh9VaA/LoP7QPKvwra3/QtAc3G/kHwra3/QtAc3G/kPVWQdUPqrQH5dB/aMg6ofVWgPy6D+0Dyr8K2t/wBC0Bzcb+QfCtrf9C0Bzcb+Q9VZB1Q+qtAfl0H9oyDqh9VaA/LoP7QPKvwra3/QtAc3G/kHwra3/QtAc3G/kPVWQdUPqrQH5dB/aMg6ofVWgPy6D+0Dyr8K2t/0LQHNxv5CCozuh6y0dPsm4VF0O6I2+5HMi3caXf4/Sex8g6ofVWgPy6D+08T9zlR0jSduFGSdIyctNybvdXCgR4TYkNboMRUvaqXcSogFu+FbW/6FoDm438g+FbW/6FoDm438h6qyDqh9VaA/LoP7RkHVD6q0B+XQf2geVfhW1v8AoWgObjfyD4Vtb/oWgObjfyHqrIOqH1VoD8ug/tGQdUPqrQH5dB/aB5V+FbW/6FoDm438g+FbW/6FoDm438h6qyDqh9VaA/LoP7RkHVD6q0B+XQf2geVfhW1v+haA5uN/IPhW1v8AoWgObjfyHqrIOqH1VoD8ug/tGQdUPqrQH5dB/aB5V+FbW/6FoDm438g+FbW/6FoDm438h6qyDqh9VaA/LoP7RkHVD6q0B+XQf2geR6Z7pqtVLSiS8eiKEYxHo+9jIt96IvniekUN3TVaqJlFl4FEUI9ivV972Rb71RPNE9BpndcVYoGh7MJWZoihKLkJhaThMWLKykOE9WrDiqqXtRFu4k4vQO5HqxQNMWYTUzS9CUXPzCUnFYkWalIcV6NSHCVEvcirdxrxekCg/Ctrf9C0Bzcb+QfCtrf9C0Bzcb+Q9VZB1Q+qtAfl0H9oyDqh9VaA/LoP7QPKvwra3/QtAc3G/kHwra3/AELQHNxv5D1VkHVD6q0B+XQf2jIOqH1VoD8ug/tA8q/Ctrf9C0Bzcb+QfCtrf9C0Bzcb+Q9VZB1Q+qtAfl0H9oyDqh9VaA/LoP7QPKvwra3/AELQHNxv5B8K2t/0LQHNxv5D1VkHVD6q0B+XQf2jIOqH1VoD8ug/tA8q/Ctrf9C0Bzcb+QfCtrf9C0Bzcb+Q9VZB1Q+qtAfl0H9oyDqh9VaA/LoP7QPHFJ90PWWkZ983Fouh2xHXXo1kW7iS7/H6Cd+FbW/6FoDm438hUe6No6Roy3Ck5OjpOWlJNvuXgwIEJsOGl8GGq3NRLuNVU9sZB1Q+qtAfl0H9oHlX4Vtb/oWgObjfyD4Vtb/oWgObjfyHqrIOqH1VoD8ug/tGQdUPqrQH5dB/aB5V+FbW/wChaA5uN/IPhW1v+haA5uN/Ieqsg6ofVWgPy6D+0ZB1Q+qtAfl0H9oHlX4Vtb/oWgObjfyD4Vtb/oWgObjfyHqrIOqH1VoD8ug/tGQdUPqrQH5dB/aB5V+FbW/6FoDm438g+FbW/wChaA5uN/Ieqsg6ofVWgPy6D+0ZB1Q+qtAfl0H9oHlX4Vtb/oWgObjfyHNSfdQ1spCRiysWh6CayJciq1kW/iVF/wDM9B6zyDqh9VaA/LoP7TOe6IqjVujbGqyTdHVeoeUmobIKsjQJKHDe2+NDRbnI29OJVQDB6D7pOtFDtjJL0TQr++3KvDZF4rr/ADP9JKfCtrf9C0Bzcb+QmO4zoCh6blK2LTNE0fSCwnyqQ1m5ZkXgXpFvu4SLdfcn4HpLIOqH1VoD8ug/tA8q/Ctrf9C0Bzcb+QfCtrf9C0Bzcb+Q9VZB1Q+qtAfl0H9oyDqh9VaA/LoP7QPKvwra3/QtAc3G/kHwra3/AELQHNxv5D1VkHVD6q0B+XQf2jIOqH1VoD8ug/tA8q/Ctrf9C0Bzcb+QfCtrf9C0Bzcb+Q9VZB1Q+qtAfl0H9oyDqh9VaA/LoP7QPKvwra3/AELQHNxv5B8K2t/0LQHNxv5D1VkHVD6q0B+XQf2jIOqH1VoD8ug/tA8q/Ctrf9C0Bzcb+Qhqa7oys1LzLI0eiqGY5jOAiMZFuuvVfK/0nsPIOqH1VoD8ug/tPI/dg0PRlDV/oiBQ9HSchAfRjXuhysBsJrnd9iJeqNREvuROP0AdUt3U9bZeWhQWUNQKthsRiKsONeqIl3/mH6fCtrf9C0Bzcb+Q9FWeVJqrM1AqzHmKs0HFjxaMlnxIkSQhOc9ywmqqqqtvVVXylgyDqh9VaA/LoP7QPKvwra3/AELQHNxv5B8K2t/0LQHNxv5D1VkHVD6q0B+XQf2jIOqH1VoD8ug/tA8q/Ctrf9C0Bzcb+QfCtrf9C0Bzcb+Q9VZB1Q+qtAfl0H9oyDqh9VaA/LoP7QPKvwra3/QtAc3G/kHwra3/AELQHNxv5D1VkHVD6q0B+XQf2jIOqH1VoD8ug/tA8q/Ctrf9C0Bzcb+QfCtrf9C0Bzcb+Q9VZB1Q+qtAfl0H9oyDqh9VaA/LoP7QPKMz3U9bZiWiwX0NQKNiMViqkONeiKl3/mEVQvdGVmoiZfGgUVQz3PZwFR7It116L5H+g9R2h1JqrLVArNHl6s0HCjwqMmXw4kOQhNcxyQnKioqNvRUXynmfuPqHoyma/wBLwKYo6Tn4DKMc9sOagNita7vsNL0RyKl9yrx+kDu+FbW/6FoDm438g+FbW/6FoDm438h6qyDqh9VaA/LoP7RkHVD6q0B+XQf2geVfhW1v+haA5uN/IPhW1v8AoWgObjfyHqrIOqH1VoD8ug/tGQdUPqrQH5dB/aB5V+FbW/6FoDm438g+FbW/6FoDm438h6qyDqh9VaA/LoP7RkHVD6q0B+XQf2geVfhW1v8AoWgObjfyD4Vtb/oWgObjfyHqrIOqH1VoD8ug/tGQdUPqrQH5dB/aB5V+FbW/6FoDm438g+FbW/6FoDm438h6qyDqh9VaA/LoP7RkHVD6q0B+XQf2geQac7pOtFMNgpMUTQrO9XqnAZF477vO/wBB10Z3UNbKPkYUrCoegnMh3oiuZFv41Vf/ADPSWHuzKAoehJSqa0NRNH0esV80kRZSWZC4dyQrr+CiX3Xr+Jpnc71Rq3SVjVW5ukavUPNzURkZXxo8lDiPddGiIl7lbevEiIBjfwra3/QtAc3G/kHwra3/AELQHNxv5D1VkHVD6q0B+XQf2jIOqH1VoD8ug/tA8q/Ctrf9C0Bzcb+QfCtrf9C0Bzcb+Q9VZB1Q+qtAfl0H9oyDqh9VaA/LoP7QPKvwra3/AELQHNxv5B8K2t/0LQHNxv5D1VkHVD6q0B+XQf2jIOqH1VoD8ug/tA8q/Ctrf9C0Bzcb+QfCtrf9C0Bzcb+Q9VZB1Q+qtAfl0H9oyDqh9VaA/LoP7QPKvwra3/QtAc3G/kHwra3/AELQHNxv5D1VkHVD6q0B+XQf2jIOqH1VoD8ug/tA8cfCHrL77e+HvXQ/fe+9+4PAi8G+++7+vwE78K2t/wBC0Bzcb+QqPvdI/Ce97vcct735T959y96b3rvfui7gcC67g3cV11x7YyDqh9VaA/LoP7QPKvwra3/QtAc3G/kHwra3/QtAc3G/kPVWQdUPqrQH5dB/aMg6ofVWgPy6D+0Dyr8K2t/0LQHNxv5B8K2t/wBC0Bzcb+Q9VZB1Q+qtAfl0H9oyDqh9VaA/LoP7QPKvwra3/QtAc3G/kHwra3/QtAc3G/kPVWQdUPqrQH5dB/aMg6ofVWgPy6D+0Dyr8K2t/wBC0Bzcb+QfCtrf9C0Bzcb+Q9VZB1Q+qtAfl0H9oyDqh9VaA/LoP7QPKvwra3/QtAc3G/kOGme6arVS0okvHoihGMR6PvYyLfeiL54npPXGQdUPqrQH5dB/aYn3XFWKBoezCVmaIoSi5CYWk4TFiyspDhPVqw4qql7URbuJOL0AZnQ3dNVqomUWXgURQj2K9X3vZFvvVE80T0Hd8K2t/wBC0Bzcb+Qv3cj1YoGmLMJqZpehKLn5hKTisSLNSkOK9GpDhKiXuRVu414vSbZkHVD6q0B+XQf2geVfhW1v+haA5uN/IPhW1v8AoWgObjfyHqrIOqH1VoD8ug/tGQdUPqrQH5dB/aB5V+FbW/6FoDm438g+FbW/6FoDm438h6qyDqh9VaA/LoP7RkHVD6q0B+XQf2geVfhW1v8AoWgObjfyD4Vtb/oWgObjfyHqrIOqH1VoD8ug/tGQdUPqrQH5dB/aB5V+FbW/6FoDm438g+FbW/6FoDm438h6qyDqh9VaA/LoP7RkHVD6q0B+XQf2geVfhW1v+haA5uN/IQVJ90PWWkZ983Fouh2xHXXo1kW7iS7/AB+g9j5B1Q+qtAfl0H9p4n7o2jpGjLcKTk6Ok5aUk2+5eDAgQmw4aXwYarc1Eu41VQLd8K2t/wBC0Bzcb+QfCtrf9C0Bzcb+Q9VZB1Q+qtAfl0H9oyDqh9VaA/LoP7QPKvwra3/QtAc3G/kHwra3/QtAc3G/kPVWQdUPqrQH5dB/aMg6ofVWgPy6D+0Dyr8K2t/0LQHNxv5B8K2t/wBC0Bzcb+Q9VZB1Q+qtAfl0H9oyDqh9VaA/LoP7QPKvwra3/QtAc3G/kHwra3/QtAc3G/kPVWQdUPqrQH5dB/aMg6ofVWgPy6D+0Dyr8K2t/wBC0Bzcb+QfCtrf9C0Bzcb+Q9VZB1Q+qtAfl0H9oyDqh9VaA/LoP7QPJlJ91DWykJGLKxaHoJrIlyKrWRb+JUX/AMz0HJQfdJ1oodsZJeiaFf325V4bIvFdf5n+k3juiKo1bo2xqsk3R1XqHlJqGyCrI0CShw3tvjQ0W5yNvTiVUMz7jOgKHpuUrYtM0TR9ILCfKpDWblmReBekW+7hIt19yfgBD/Ctrf8AQtAc3G/kHwra3/QtAc3G/kPVWQdUPqrQH5dB/aMg6ofVWgPy6D+0Dyr8K2t/0LQHNxv5B8K2t/0LQHNxv5D1VkHVD6q0B+XQf2jIOqH1VoD8ug/tA8q/Ctrf9C0Bzcb+QfCtrf8AQtAc3G/kPVWQdUPqrQH5dB/aMg6ofVWgPy6D+0Dyr8K2t/0LQHNxv5B8K2t/0LQHNxv5D1VkHVD6q0B+XQf2jIOqH1VoD8ug/tA8q/Ctrf8AQtAc3G/kHwra3/QtAc3G/kPVWQdUPqrQH5dB/aMg6ofVWgPy6D+0Dx5TXdGVmpeZZGj0VQzHMZwERjIt116r5X+klZbup62y8tCgsoagVbDYjEVYca9URLv/ADDl7sGh6Moav9EQKHo6TkID6Ma90OVgNhNc7vsRL1RqIl9yJx+g9MWeVJqrM1AqzHmKs0HFjxaMlnxIkSQhOc9ywmqqqqtvVVXygedfhW1v+haA5uN/IPhW1v8AoWgObjfyHqrIOqH1VoD8ug/tGQdUPqrQH5dB/aB5V+FbW/6FoDm438g+FbW/6FoDm438h6qyDqh9VaA/LoP7RkHVD6q0B+XQf2geVfhW1v8AoWgObjfyD4Vtb/oWgObjfyHqrIOqH1VoD8ug/tGQdUPqrQH5dB/aB5V+FbW/6FoDm438g+FbW/6FoDm438h6qyDqh9VaA/LoP7RkHVD6q0B+XQf2geVfhW1v+haA5uN/IPhW1v8AoWgObjfyHqrIOqH1VoD8ug/tGQdUPqrQH5dB/aB44ozuh6y0dPsm4VF0O6I2+5HMi3caXf4/STvwra3/AELQHNxv5Co9zlR0jSduFGSdIyctNybvdXCgR4TYkNboMRUvaqXcSoh7YyDqh9VaA/LoP7QPKvwra3/QtAc3G/kHwra3/QtAc3G/kPVWQdUPqrQH5dB/aMg6ofVWgPy6D+0Dyr8K2t/0LQHNxv5B8K2t/wBC0Bzcb+Q9VZB1Q+qtAfl0H9oyDqh9VaA/LoP7QPKvwra3/QtAc3G/kHwra3/QtAc3G/kPVWQdUPqrQH5dB/aMg6ofVWgPy6D+0Dyr8K2t/wBC0Bzcb+QfCtrf9C0Bzcb+Q9VZB1Q+qtAfl0H9oyDqh9VaA/LoP7QPKvwra3/QtAc3G/kIunO6TrRTDYKTFE0KzvV6pwGReO+7zv8AQevsg6ofVWgPy6D+08292ZQFD0JKVTWhqJo+j1ivmkiLKSzIXDuSFdfwUS+69fxAr1Gd1DWyj5GFKwqHoJzId6IrmRb+NVX/AMz0nT8K2t/0LQHNxv5DZO53qjVukrGqtzdI1eoebmojIyvjR5KHEe66NERL3K29eJEQ0bIOqH1VoD8ug/tA8q/Ctrf9C0Bzcb+QfCtrf9C0Bzcb+Q9VZB1Q+qtAfl0H9oyDqh9VaA/LoP7QPKvwra3/AELQHNxv5B8K2t/0LQHNxv5D1VkHVD6q0B+XQf2jIOqH1VoD8ug/tA8q/Ctrf9C0Bzcb+QfCtrf9C0Bzcb+Q9VZB1Q+qtAfl0H9oyDqh9VaA/LoP7QPKvwra3/QtAc3G/kHwra3/AELQHNxv5D1VkHVD6q0B+XQf2jIOqH1VoD8ug/tA8q/Ctrf9C0Bzcb+QgvhD1l99vfD3rofvvfe/cHgReDfffd/X4D2PkHVD6q0B+XQf2nif3ukfhPe93uOW978p+8+5e9N713v3RdwOBddwbuK664C3fCtrf9C0Bzcb+QfCtrf9C0Bzcb+Q9VZB1Q+qtAfl0H9oyDqh9VaA/LoP7QPKvwra3/QtAc3G/kHwra3/AELQHNxv5D1VkHVD6q0B+XQf2jIOqH1VoD8ug/tA8q/Ctrf9C0Bzcb+QfCtrf9C0Bzcb+Q9VZB1Q+qtAfl0H9oyDqh9VaA/LoP7QPKvwra3/AELQHNxv5B8K2t/0LQHNxv5D1VkHVD6q0B+XQf2jIOqH1VoD8ug/tA8q/Ctrf9C0Bzcb+QfCtrf9C0Bzcb+Q9VZB1Q+qtAfl0H9oyDqh9VaA/LoP7QPI9M901WqlpRJePRFCMYj0fexkW+9EXzxPSKG7pqtVEyiy8CiKEexXq+97It96onmieg0zuuKsUDQ9mErM0RQlFyEwtJwmLFlZSHCerVhxVVL2oi3cScXoHcj1YoGmLMJqZpehKLn5hKTisSLNSkOK9GpDhKiXuRVu414vSBQfhW1v+haA5uN/IPhW1v8AoWgObjfyHqrIOqH1VoD8ug/tGQdUPqrQH5dB/aB5V+FbW/6FoDm438g+FbW/6FoDm438h6qyDqh9VaA/LoP7RkHVD6q0B+XQf2geVfhW1v8AoWgObjfyD4Vtb/oWgObjfyHqrIOqH1VoD8ug/tGQdUPqrQH5dB/aB5V+FbW/6FoDm438g+FbW/6FoDm438h6qyDqh9VaA/LoP7RkHVD6q0B+XQf2geVfhW1v+haA5uN/IPhW1v8AoWgObjfyHqrIOqH1VoD8ug/tGQdUPqrQH5dB/aB44pPuh6y0jPvm4tF0O2I669Gsi3cSXf4/QTvwra3/AELQHNxv5Co90bR0jRluFJydHSctKSbfcvBgQITYcNL4MNVuaiXcaqp7YyDqh9VaA/LoP7QPKvwra3/QtAc3G/kHwra3/QtAc3G/kPVWQdUPqrQH5dB/aMg6ofVWgPy6D+0Dyr8K2t/0LQHNxv5B8K2t/wBC0Bzcb+Q9VZB1Q+qtAfl0H9oyDqh9VaA/LoP7QPKvwra3/QtAc3G/kHwra3/QtAc3G/kPVWQdUPqrQH5dB/aMg6ofVWgPy6D+0Dyr8K2t/wBC0Bzcb+QfCtrf9C0Bzcb+Q9VZB1Q+qtAfl0H9oyDqh9VaA/LoP7QPKvwra3/QtAc3G/kPzme6nrbMS0WC+hqBRsRisVUhxr0RUu/8w9XZB1Q+qtAfl0H9pX7Q6k1VlqgVmjy9WaDhR4VGTL4cSHIQmuY5ITlRUVG3oqL5QPLlC90ZWaiJl8aBRVDPc9nAVHsi3XXovkf6CZ+FbW/6FoDm438hw9x9Q9GUzX+l4FMUdJz8BlGOe2HNQGxWtd32Gl6I5FS+5V4/SeuMg6ofVWgPy6D+0Dyr8K2t/wBC0Bzcb+QfCtrf9C0Bzcb+Q9VZB1Q+qtAfl0H9oyDqh9VaA/LoP7QPKvwra3/QtAc3G/kHwra3/QtAc3G/kPVWQdUPqrQH5dB/aMg6ofVWgPy6D+0Dyr8K2t/0LQHNxv5B8K2t/wBC0Bzcb+Q9VZB1Q+qtAfl0H9oyDqh9VaA/LoP7QPKvwra3/QtAc3G/kHwra3/QtAc3G/kPVWQdUPqrQH5dB/aMg6ofVWgPy6D+0Dyr8K2t/wBC0Bzcb+Qhqa7oys1LzLI0eiqGY5jOAiMZFuuvVfK/0nsPIOqH1VoD8ug/tPI/dg0PRlDV/oiBQ9HSchAfRjXuhysBsJrnd9iJeqNREvuROP0AdUt3U9bZeWhQWUNQKthsRiKsONeqIl3/AJh+nwra3/QtAc3G/kPRVnlSaqzNQKsx5irNBxY8WjJZ8SJEkITnPcsJqqqqrb1VV8pYMg6ofVWgPy6D+0Dyr8K2t/0LQHNxv5B8K2t/0LQHNxv5D1VkHVD6q0B+XQf2jIOqH1VoD8ug/tA8q/Ctrf8AQtAc3G/kHwra3/QtAc3G/kPVWQdUPqrQH5dB/aMg6ofVWgPy6D+0Dyr8K2t/0LQHNxv5B8K2t/0LQHNxv5D1VkHVD6q0B+XQf2jIOqH1VoD8ug/tA8q/Ctrf9C0Bzcb+QfCtrf8AQtAc3G/kPVWQdUPqrQH5dB/aMg6ofVWgPy6D+0Dyr8K2t/0LQHNxv5CCozuh6y0dPsm4VF0O6I2+5HMi3caXf4/Sex8g6ofVWgPy6D+08T9zlR0jSduFGSdIyctNybvdXCgR4TYkNboMRUvaqXcSogFu+FbW/wChaA5uN/IPhW1v+haA5uN/Ieqsg6ofVWgPy6D+0ZB1Q+qtAfl0H9oHlX4Vtb/oWgObjfyD4Vtb/oWgObjfyHqrIOqH1VoD8ug/tGQdUPqrQH5dB/aB5V+FbW/6FoDm438g+FbW/wChaA5uN/Ieqsg6ofVWgPy6D+0ZB1Q+qtAfl0H9oHlX4Vtb/oWgObjfyD4Vtb/oWgObjfyHqrIOqH1VoD8ug/tGQdUPqrQH5dB/aB5V+FbW/wChaA5uN/IPhW1v+haA5uN/Ieqsg6ofVWgPy6D+0ZB1Q+qtAfl0H9oHkGnO6TrRTDYKTFE0KzvV6pwGReO+7zv9B10Z3UNbKPkYUrCoegnMh3oiuZFv41Vf/M9JYe7MoCh6ElKprQ1E0fR6xXzSRFlJZkLh3JCuv4KJfdev4mmdzvVGrdJWNVbm6Rq9Q83NRGRlfGjyUOI910aIiXuVt68SIgGN/Ctrf9C0Bzcb+QfCtrf9C0Bzcb+Q9VZB1Q+qtAfl0H9oyDqh9VaA/LoP7QPKvwra3/QtAc3G/kHwra3/AELQHNxv5D1VkHVD6q0B+XQf2jIOqH1VoD8ug/tA8q/Ctrf9C0Bzcb+QfCtrf9C0Bzcb+Q9VZB1Q+qtAfl0H9oyDqh9VaA/LoP7QPKvwra3/AELQHNxv5B8K2t/0LQHNxv5D1VkHVD6q0B+XQf2jIOqH1VoD8ug/tA8q/Ctrf9C0Bzcb+QfCtrf9C0Bzcb+Q9VZB1Q+qtAfl0H9oyDqh9VaA/LoP7QPHHwh6y++3vh710P33vvfuDwIvBvvvu/r8BO/Ctrf9C0Bzcb+QqPvdI/Ce97vcct735T959y96b3rvfui7gcC67g3cV11x7YyDqh9VaA/LoP7QPKvwra3/AELQHNxv5B8K2t/0LQHNxv5D1VkHVD6q0B+XQf2jIOqH1VoD8ug/tA8q/Ctrf9C0Bzcb+QfCtrf9C0Bzcb+Q9VZB1Q+qtAfl0H9oyDqh9VaA/LoP7QPKvwra3/QtAc3G/kHwra3/AELQHNxv5D1VkHVD6q0B+XQf2jIOqH1VoD8ug/tA8q/Ctrf9C0Bzcb+QfCtrf9C0Bzcb+Q9VZB1Q+qtAfl0H9oyDqh9VaA/LoP7QPKvwra3/AELQHNxv5DmpPuoa2UhIxZWLQ9BNZEuRVayLfxKi/wDmeg9Z5B1Q+qtAfl0H9pnPdEVRq3RtjVZJujqvUPKTUNkFWRoElDhvbfGhotzkbenEqoBg9B90nWih2xkl6JoV/fblXhsi8V1/mf6SU+FbW/6FoDm438hMdxnQFD03KVsWmaJo+kFhPlUhrNyzIvAvSLfdwkW6+5PwPSWQdUPqrQH5dB/aB5V+FbW/6FoDm438g+FbW/6FoDm438h6qyDqh9VaA/LoP7RkHVD6q0B+XQf2geVfhW1v+haA5uN/IPhW1v8AoWgObjfyHqrIOqH1VoD8ug/tGQdUPqrQH5dB/aB5V+FbW/6FoDm438g+FbW/6FoDm438h6qyDqh9VaA/LoP7RkHVD6q0B+XQf2geVfhW1v8AoWgObjfyD4Vtb/oWgObjfyHqrIOqH1VoD8ug/tGQdUPqrQH5dB/aB5V+FbW/6FoDm438hBUn3Q9ZaRn3zcWi6HbEddejWRbuJLv8foPY+QdUPqrQH5dB/aeJ+6No6Roy3Ck5OjpOWlJNvuXgwIEJsOGl8GGq3NRLuNVUC3fCtrf9C0Bzcb+QfCtrf9C0Bzcb+Q9VZB1Q+qtAfl0H9oyDqh9VaA/LoP7QPKvwra3/AELQHNxv5B8K2t/0LQHNxv5D1VkHVD6q0B+XQf2jIOqH1VoD8ug/tA8q/Ctrf9C0Bzcb+QfCtrf9C0Bzcb+Q9VZB1Q+qtAfl0H9oyDqh9VaA/LoP7QPKvwra3/QtAc3G/kHwra3/AELQHNxv5D1VkHVD6q0B+XQf2jIOqH1VoD8ug/tA8q/Ctrf9C0Bzcb+QfCtrf9C0Bzcb+Q9VZB1Q+qtAfl0H9oyDqh9VaA/LoP7QPKMz3U9bZiWiwX0NQKNiMViqkONeiKl3/mEVQvdGVmoiZfGgUVQz3PZwFR7It116L5H+g9R2h1JqrLVArNHl6s0HCjwqMmXw4kOQhNcxyQnKioqNvRUXynmfuPqHoyma/wBLwKYo6Tn4DKMc9sOagNita7vsNL0RyKl9yrx+kDu+FbW/6FoDm438g+FbW/6FoDm438h6qyDqh9VaA/LoP7RkHVD6q0B+XQf2geVfhW1v+haA5uN/IPhW1v8AoWgObjfyHqrIOqH1VoD8ug/tGQdUPqrQH5dB/aB4mtRtvp60arkKhqXo6i5aXhzLZlHyrYiP4TWuaifGeqXfGXyHoHuLXq6ymkEW74tMRkTmYK/9zVn1AqbES59UqvOTzLRsFeqS9C0NRdBSrpWhKNkqOlnPWI6FKQGwWK5URFcqNREvuREv9CAd4AAAAAAAAAAAAAAAAAAAAAAAAAAAAAAAAAAAAAAAAAAAAAAAAAAAAAAAAAAotstn/wDtJqiyg/fP3t4M0yZ793jv39KOTg8HhN/xeG/yGH/BG/8Av2//ABT/APnj1UAPKvwRv/v2/wDxT/8Anh8Eb/79v/xT/wDnj1UAPPFnfc2ZHV0oqsGVfuz3BFWJ3j3u73w/iql3C76t3h8ynocADMLVLFKsWhRlnZpkWjqY4N3u6VREWJdxJ3xq8T7vPxL5L7jF5nuS6SbHVJWtcm+DfxOiSbmuu2I5ek9bgDz3UTuX6u0LOQpystIRqdiQ1RzZfvXeYF//AKkvVXfiiL5UU9BQobIMJkKExsOGxqNaxqXI1E8CInkQ/oAAAAAAAAAAAAAAAwbuzvkmk/taD+nFN5MV7rShqUp2zGVlaEo2dpGabScKIsGUgOjPRqQ4qK7gtRVuvVOP0oBwdxj8k059rRv04RvJivcl0NSlBWYzUrTdGztHTTqTixEgzcB0F6tWHCRHcFyIt16Lx+hTagAAAAAAAAAAAHg3unvl9pb7p+jDPeR4s7oqptaKWtupOeoqrdNTsi/3NwZiWkYsSG66ExFuc1qpxKip/YD2mAAAAAAAAAAAAArdpfycVq+yZv8ARceVe4n+Uemvsl360I9X2hS8aaqDWWXlYUSNMRqMmYcOFDarnPcsJyI1ETjVVXiuPNXchVUrFQNfqXmKcoGlqNl30Y6GyLOScSC1zu+w14KK5ERVuRVu9AHrQAAAAAAAAAAAAB4x7tj5R6F+yW/rRT1VZp8nFVfsmU/Raeb+69qpWKnq/URMUHQNLUlLsoxsN8WTk4kZrXd9iLwVVqKiLcqLd6T0rZ7LxpWoNWpeahRIMxBoyWhxIURqtcxyQmorVReNFReK4CfAAAAAAAAAAAAAeDe5h+X2ifvf6MQ95Hizudam1oom26jJ6lat01JSLPdPCmJmRiw4bb4T0S9zmonGqon9z2mAAAAAAAAAAAA8ud3J/wDBVO3k30Qj1GecO7Iq7TdYJSqiUDQ9JUmsF8ysVJKVfG73ekK7hcFFuvuXw+ZQNB7mf5Dqr7uN+vENOM77nqj52irHauSVKScxJTkJkVIkCYhOhxGXxoipe1yIqcSov9zRAAAAAAAAAAAAHg3/APWx/wD2r/8Atk95HizI2tHwm/fTJumvezKbv/uz3DF7z3v3Rfw+HweDwbuO++64D2mAAAAAAAAAAAAAzHumPkOrRu4P68MyruG//gq47yU6Ipr/AHQtHztK2O1jkqLk5idnIrISQ4EvCdEiPujQ1W5rUVV4kVf7GadxvV2m6vyla0p6h6SoxYz5ZYSTsq+D3y5It/B4SJfdeng86AejwAAAAAAAAAAAAHg3unvl9pb7p+jDPeR4s7oqptaKWtupOeoqrdNTsi/3NwZiWkYsSG66ExFuc1qpxKip/Y9pgAAAAAAAAAAAK3aX8nFavsmb/RcWQgLQpeNNVBrLLysKJGmI1GTMOHChtVznuWE5EaiJxqqrxXAeUO4n+Uemvsl360I9nHkvuQqqVioGv1LzFOUDS1Gy76MdDZFnJOJBa53fYa8FFciIq3Iq3eg9aAAAAAAAAAAAAPGPdsfKPQv2S39aKezjyX3XtVKxU9X6iJig6BpakpdlGNhviycnEjNa7vsReCqtRURblRbvSB6Qs0+Tiqv2TKfotLIQFnsvGlag1al5qFEgzEGjJaHEhRGq1zHJCaitVF40VF4rifAAAAAAAAAAAAeDe5h+X2ifvf6MQ95Hizudam1oom26jJ6lat01JSLPdPCmJmRiw4bb4T0S9zmonGqon9wPaYAAAAAAAAAAAADBu7O+SaT+1oP6cUdxj8k059rRv04R391pQ1KU7ZjKytCUbO0jNNpOFEWDKQHRno1IcVFdwWoq3XqnH6UHcl0NSlBWYzUrTdGztHTTqTixEgzcB0F6tWHCRHcFyIt16Lx+hQNqAAAAAAAAAAAAAeDf/wBbH/8Aav8A+2T3keLMja0fCb99Mm6a97Mpu/8Auz3DF7z3v3Rfw+HweDwbuO++649pgAAAAAAAAAAAMx7pj5Dq0buD+vDNOM77oWj52lbHaxyVFycxOzkVkJIcCXhOiRH3Roarc1qKq8SKv9gMg7hv/wCCrjvJToinqM84dxvV2m6vyla0p6h6SoxYz5ZYSTsq+D3y5It/B4SJfdeng86Ho8AAAAAAAAAAAB4N7p75faW+6fowz3keLO6KqbWilrbqTnqKq3TU7Iv9zcGYlpGLEhuuhMRbnNaqcSoqf2A9pgAAAAAAAAAAAAK3aX8nFavsmb/RceVe4n+Uemvsl360I9X2hS8aaqDWWXlYUSNMRqMmYcOFDarnPcsJyI1ETjVVXiuPNXchVUrFQNfqXmKcoGlqNl30Y6GyLOScSC1zu+w14KK5ERVuRVu9AHrQAAAAAAAAAAAAB5c7uT/4Kp28m+iEar3M/wAh1V93G/XiGfd2RV2m6wSlVEoGh6SpNYL5lYqSUq+N3u9IV3C4KLdfcvh8yml9z1R87RVjtXJKlJOYkpyEyKkSBMQnQ4jL40RUva5EVOJUX+4GiAAAAAAAAAAAAAPBvcw/L7RP3v8ARiHvI8WdzrU2tFE23UZPUrVumpKRZ7p4UxMyMWHDbfCeiXuc1E41VE/ue0wAAAAAAAAAAAGDd2d8k0n9rQf04pvJivdaUNSlO2YysrQlGztIzTaThRFgykB0Z6NSHFRXcFqKt16px+lAODuMfkmnPtaN+nCN5MV7kuhqUoKzGalabo2do6adScWIkGbgOgvVqw4SI7guRFuvReP0KbUAAAAAAAAAAAA8G/8A62P/AO1f/wBsnvI8WZG1o+E376ZN0172ZTd/92e4Yvee9+6L+Hw+DweDdx333XAe0wAAAAAAAAAAAAGY90x8h1aN3B/XhmVdw3/8FXHeSnRFNf7oWj52lbHaxyVFycxOzkVkJIcCXhOiRH3Roarc1qKq8SKv9jNO43q7TdX5StaU9Q9JUYsZ8ssJJ2VfB75ckW/g8JEvuvTwedAPR4AAAAAAAAAAAADxj3bHyj0L9kt/WinqqzT5OKq/ZMp+i083917VSsVPV+oiYoOgaWpKXZRjYb4snJxIzWu77EXgqrUVEW5UW70npWz2XjStQatS81CiQZiDRktDiQojVa5jkhNRWqi8aKi8VwE+AAAAAAAAAABW7S/k4rV9kzf6LiyEBaFLxpqoNZZeVhRI0xGoyZhw4UNquc9ywnIjURONVVeK4Dyh3E/yj019ku/WhHs48l9yFVSsVA1+peYpygaWo2XfRjobIs5JxILXO77DXgorkRFW5FW70HrQAAAAAAAAAAAB5c7uT/4Kp28m+iEeozzh3ZFXabrBKVUSgaHpKk1gvmVipJSr43e70hXcLgot19y+HzKBoPcz/IdVfdxv14hpxnfc9UfO0VY7VySpSTmJKchMipEgTEJ0OIy+NEVL2uRFTiVF/uaIAAAAAAAAAAAA8G9zD8vtE/e/0Yh7yPFnc61NrRRNt1GT1K1bpqSkWe6eFMTMjFhw23wnol7nNRONVRP7ge0wAAAAAAAAAAAAGDd2d8k0n9rQf04o7jH5Jpz7Wjfpwjv7rShqUp2zGVlaEo2dpGabScKIsGUgOjPRqQ4qK7gtRVuvVOP0oO5LoalKCsxmpWm6NnaOmnUnFiJBm4DoL1asOEiO4LkRbr0Xj9CgbUAAAAAAAAAAAAA8G9098vtLfdP0YZ7yPFndFVNrRS1t1Jz1FVbpqdkX+5uDMS0jFiQ3XQmItzmtVOJUVP7HtMAAAAAAAAAAABmPdMfIdWjdwf14ZpxnfdC0fO0rY7WOSouTmJ2cishJDgS8J0SI+6NDVbmtRVXiRV/sBkHcN/8AwVcd5KdEU9RnnDuN6u03V+UrWlPUPSVGLGfLLCSdlXwe+XJFv4PCRL7r08HnQ9HgAAAAAAAAAAAPGPdsfKPQv2S39aKezjyX3XtVKxU9X6iJig6BpakpdlGNhviycnEjNa7vsReCqtRURblRbvSB6Qs0+Tiqv2TKfotLIQFnsvGlag1al5qFEgzEGjJaHEhRGq1zHJCaitVF40VF4rifAAAAAAAAAAACt2l/JxWr7Jm/0XHlXuJ/lHpr7Jd+tCPV9oUvGmqg1ll5WFEjTEajJmHDhQ2q5z3LCciNRE41VV4rjzV3IVVKxUDX6l5inKBpajZd9GOhsizknEgtc7vsNeCiuREVbkVbvQB60AAAAAAAAAAAAAeXO7k/+CqdvJvohGq9zP8AIdVfdxv14hn3dkVdpusEpVRKBoekqTWC+ZWKklKvjd7vSFdwuCi3X3L4fMppfc9UfO0VY7VySpSTmJKchMipEgTEJ0OIy+NEVL2uRFTiVF/uBogAAAAAAAAAAAADwb/+tj/+1f8A9snvI8WZG1o+E376ZN0172ZTd/8AdnuGL3nvfui/h8Pg8Hg3cd991x7TAAAAAAAAAAAAYN3Z3yTSf2tB/Tim8mK91pQ1KU7ZjKytCUbO0jNNpOFEWDKQHRno1IcVFdwWoq3XqnH6UA4O4x+Sac+1o36cI3kxXuS6GpSgrMZqVpujZ2jpp1JxYiQZuA6C9WrDhIjuC5EW69F4/QptQAAAAAAAAAAADwb3T3y+0t90/RhnvI8Wd0VU2tFLW3UnPUVVump2Rf7m4MxLSMWJDddCYi3Oa1U4lRU/sB7TAAAAAAAAAAAAAZj3THyHVo3cH9eGZV3Df/wVcd5KdEU1/uhaPnaVsdrHJUXJzE7ORWQkhwJeE6JEfdGhqtzWoqrxIq/2M07jertN1flK1pT1D0lRixnyywknZV8HvlyRb+DwkS+69PB50A9HgAAAAAAAAAAAAPGPdsfKPQv2S39aKeqrNPk4qr9kyn6LTzf3XtVKxU9X6iJig6BpakpdlGNhviycnEjNa7vsReCqtRURblRbvSelbPZeNK1Bq1LzUKJBmINGS0OJCiNVrmOSE1FaqLxoqLxXAT4AAAAAAAAAAAADwb3MPy+0T97/AEYh7yPFnc61NrRRNt1GT1K1bpqSkWe6eFMTMjFhw23wnol7nNRONVRP7ntMAAAAAAAAAAAB5c7uT/4Kp28m+iEeozzh3ZFXabrBKVUSgaHpKk1gvmVipJSr43e70hXcLgot19y+HzKBoPcz/IdVfdxv14hpxnfc9UfO0VY7VySpSTmJKchMipEgTEJ0OIy+NEVL2uRFTiVF/uaIAAAAAAAAAAAA8G//AK2P/wC1f/2ye8jxZkbWj4Tfvpk3TXvZlN3/AN2e4Yvee9+6L+Hw+DweDdx333XAe0wAAAAAAAAAAAAGDd2d8k0n9rQf04o7jH5Jpz7Wjfpwjv7rShqUp2zGVlaEo2dpGabScKIsGUgOjPRqQ4qK7gtRVuvVOP0oO5LoalKCsxmpWm6NnaOmnUnFiJBm4DoL1asOEiO4LkRbr0Xj9CgbUAAAAAAAAAAAAA8G9098vtLfdP0YZ7yPFndFVNrRS1t1Jz1FVbpqdkX+5uDMS0jFiQ3XQmItzmtVOJUVP7HtMAAAAAAAAAAABW7S/k4rV9kzf6LiyEBaFLxpqoNZZeVhRI0xGoyZhw4UNquc9ywnIjURONVVeK4Dyh3E/wAo9NfZLv1oR7OPJfchVUrFQNfqXmKcoGlqNl30Y6GyLOScSC1zu+w14KK5ERVuRVu9B60AAAAAAAAAAAAeMe7Y+Uehfslv60U9nHkvuvaqVip6v1ETFB0DS1JS7KMbDfFk5OJGa13fYi8FVaioi3Ki3ekD0hZp8nFVfsmU/RaWQgLPZeNK1Bq1LzUKJBmINGS0OJCiNVrmOSE1FaqLxoqLxXE+AAAAAAAAAAAA8G9zD8vtE/e/0Yh7yPFnc61NrRRNt1GT1K1bpqSkWe6eFMTMjFhw23wnol7nNRONVRP7ge0wAAAAAAAAAAAAHlzu5P8A4Kp28m+iEar3M/yHVX3cb9eIZ93ZFXabrBKVUSgaHpKk1gvmVipJSr43e70hXcLgot19y+HzKaX3PVHztFWO1ckqUk5iSnITIqRIExCdDiMvjRFS9rkRU4lRf7gaIAAAAAAAAAAAAA8G/wD62P8A+1f/ANsnvI8WZG1o+E376ZN0172ZTd/92e4Yvee9+6L+Hw+DweDdx333XHtMAAAAAAAAAAABmPdMfIdWjdwf14ZpxnfdC0fO0rY7WOSouTmJ2cishJDgS8J0SI+6NDVbmtRVXiRV/sBkHcN//BVx3kp0RT1GecO43q7TdX5StaU9Q9JUYsZ8ssJJ2VfB75ckW/g8JEvuvTwedD0eAAAAAAAAAAAA8G9098vtLfdP0YZ7yPFndFVNrRS1t1Jz1FVbpqdkX+5uDMS0jFiQ3XQmItzmtVOJUVP7Ae0wAAAAAAAAAAAAFbtL+TitX2TN/ouPKvcT/KPTX2S79aEer7QpeNNVBrLLysKJGmI1GTMOHChtVznuWE5EaiJxqqrxXHmruQqqVioGv1LzFOUDS1Gy76MdDZFnJOJBa53fYa8FFciIq3Iq3egD1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NrNTMtV2r1JUxPLdLSMu+Yfx8ao1FW5PSvgT0qeVqod1FWKdrVRcrWCj6DgURHmWQpiLAhRWvhsct3CRXRFTivvXi8CKB67AAAFKtr+SOt/2ZHwKeWO4y+Vmb+yo36kID24AAAAAAGa90j8iVadzD/WYBpQPHPcSacVg+zk/VaexgAAAAqdq1bmVGqFS1PK2G+PLw+DLw4l/BfGcvBYioioqpeqKty+BFMKsg7oynK0V/oyg6zSVDy0lPqsFkWUhRGObFVPiIquiOS5VTg+DwqgHqEAAAZB3WHyJUvvpf9ZplvcN//HVw3cr0xQPWIAAAAADJO6WtCnKgVHgvoSZbL03PzCQZaIrGvVjW/GiP4LkVF4rm8af8aGZdzdbVWSstfloKuVKNnYc7Ad7kVZeFC4EZnxrviNbfe1HeG/jRLvCB6oAAAAAAfPvumvlxrR/zwP8A28M9Id0XXCslTrMKCmKrxHyrph8ODMTjGI5YTe93oiXoqJwl8vo9IG6A8v2T2x1kl7Hq31grTE93vot8OFRsxMMu7/GiIqd7Xg3cJGu4Cr5bnLx+C7/LIO6MpytFf6MoOs0lQ8tJT6rBZFlIURjmxVT4iKrojkuVU4Pg8KoB6hAAAAAADEO7D+R9ftCB0OA28Hl7uG83Vv3sr0RT1CABwU9TNHUBRMxSdMzcKTkJdvCixoq3I1P+6r4ERONV4kPMdd+6seyZiQKlULCfBatyTdJKvx/SkNqpcnmvd/ZAPVYPEPwkrSGIky+DRveF404Ui5GL/fhX/wCpoNn/AHU8tOTcKUrvRTJFr1RPd0irnQ2r/wCqGt7kT0ortgHp0H4yU1Lz0pBmpONDjy0ZiRIcWG5HNe1UvRUVPCin7AAAAAAAHmvu3tFatf52JgJjuLfkppD7YjfowQN8Bn9udd5yz+z2apqjJaHMTvfYcCF31FVkNXL/AFORFS9Eu8/hVDBamd1RSMrR9IJW6i4dITaIiyayaJBRy+VsRVVbk8Fyoir6F8KB66B4rpDunq9UjNObRFHUVKw/+GHDl3xn3elVdx/2RCHpvujLQp2iZijYkaTkYsS5HTMvLrDjsTyo1Vdcl/nuv8yoB7piRYcO7vj2Mv4k4S3Xn9nzss8s/p61ek55JGmKPWkILUiREpObf32I1f8AiS5rlcl/hXyXp5z2tYfVKk6kWeSVBU5FgRZ2BFiuV0CI57OC56qlyqiL4F8wF9AcqNaquVERONVXyHmm1jumZeiZ2PRdRJaBSEeEqsiUjHvWCjk8KQ2oqK//AJr0TzIqcYHpYHhyWrvbpWiH7uox1YI0q/jY+To5GQlT/wBKtYiL+Kn9QLa7Wakz8OFWZsxEavH7mpeQ70r08tzka13971QD3CDNrHLXKGtLkYjZZiyNMy7UdMSER3CVE8HDY7i4Tb+K+5FTypxpf5U7rD5baY3Mt+i0D3oCDqHoPV37Ol/0mk4AAAAAAAcNPT/vVQdI0j3l0f3JLRJjvTfC/gNV3BT0rdceXrJ+6GrVWS0mjKIpiTo+JR9JRu8pDl4TmvgXotyovCW9E8t9/Ff4APV4AAAGJd0faxTtmUegGUDKUZMJSDY6xfdsOI/g8BYd3B4L2/41vvv8gG2g8V/Crrx9FVb/AOnj/wAx+8p3VtbmxEWcoWgYsO/jbCZGhr+KxHdAHs0GDWe90vVisUzCkqwy8SgJuIqNbEixEiS6r6YlyK3lJd6TeGPbEY18NyOY5L2uat6KnnQD/QDwB3Ufy7Vm+6/+1hAe/wAEbVrRyiv8pCwISQAAqFsXyT1x+yZr9JwFvB4e7jj5Xn/ZsfEw9wgAVC0a0OgbPZOTmaxxJhkKbiOhwu8wliKqol63+Y6bPq7UPX2hIlLVefHfKQ47pdyxoasXho1rl4vNc5ALMAeNbdrXK/VftWpOj6PpKNRcjJPYktLthMVsRnBRUe7hIvC4XH6PJ5APZQPFSd1VXhET/wCa6tr6fc8f+Y/34VdePoqrf/Tx/wCYD2oDxX8KuvH0VVv/AKeP/MXCyLuhK11ytGoagKUo+g4UnOve2I+XgxWxE4MNzkuV0VU8LU8igepAecO7c0Lq99oO/Tcd3cU/JhS32xE/QggegQAAAAAHn22TujJKqs/MULVKXg0pSsFVZHmYqr7ngOTwtS5UV7k8tyoiedVvRPP1I27Wk0pNcVYo0DhrcyFKwIcNEv8AAiXNvX+6qB9AweG4tq9s1So0OJWB1Iw4KqiIylaORGRPQjuCi/g43uxS3ijK/wAwyiKWgMousCoqsho++DM3eHvarxo7y8FfJ4FXjuDaQVS1StEepln1NVglJZs1MSUJHQ4Tr+CrnPaxFddx8FFdevoRfAYx3O9t1ZK811jUFWKXk4sOJLvjw40tCWGsJWqnE7jVFat93nvu84HpIAAACoWxfJPXH7Jmv0nAW8Hh7uOPlef9mx8TD3CAAPFlM22Wgy1q09Q8GsHBo2FTUSUZB9xS63QkjqxG8Lvd/wDTxX33ge0wAAAPFFcrbrQqOtOpyiZOsHe6PlqYjysKF7il14MJsZzWtvWHevEiJeq3ge1wAAAAAA8e90HatX2r1qs9RlFUjHouj5RIaysKHCaqRmqxFV6q5F4d6qqeZLrvDeB7CBD1Nnp6k6pULP0vL+5qRmZODGmIN3B4ERzEVyXLxpxqvF5CYAAHk+rndG1upO0ei6vx6OoFsnNUtCkHvZAjJESG6MjFVFWKqcK5fNdf5APWAAAAAAD53T//ANEHM/8A1UO/92p9EQABkPdPVtrFU+z6DO1We+BGjTbYEebYxHrAhq1y3peiol6oiX+nzqgGvAwPuTq8VprjRNOtrPHiT0vJxISS05EYjXKrkdw4d6InCuuavnThelDK6wd05Xls1SNHysnQUBWxIkCHHhy0VYjLlVEcnCiK1XbWqnoA9oA8s9yxaTXStVdJ6jKeno9KUYkq6O+LFhtvgPRyI25yInhvVOCvmvTwKeUQPqoD8JD/AOBlt23oQ8Zd2t8qdFfYsL9eOB7UBQ7B/kdql/kGf9yod0vanTNnElQsGr8vLrM0i6KrpiYYr2w2w+DxIl6ca8Py+BE8HHxBtYMu7ni0KkbRqlTFIU1LQYM7KTTpV8SA1Ww4tzWuRyIqrcvxrlT+/luNRAAqlqtY5uqVntN07RsOBFm5KCkSGyYaroarwkTjRFRfL50Mm7nq2usdpFdJ2iKckqIgS0Cj3zbXScKI16vbEhtRFV0RyXXPXyeYD0IAAAAAAAAAZj3QtoFIWdVGhUlQ0tCjTszNtlWPjNV0OFe1zlcqIqXrcy5Ev8vouUNOB5BiWq01aNYNaDLVhl5dJmj2Sb2zEuxWNe18w34rkvVL04Pk8KL4OLj/AI7iLS6sn+RZ+oB7BBBV8p19WKmU1TcKX90xJCViTDYXkcrUvS/0ef0Xnnywi3is9cbRZagKflpGLKzzIqsfLQVhugOYxz/Ot7bmqnHx3qnH5w9QAAAAYJ3RVsdYLNaw0VIUFJ0VMQZqVWO9ZyFEe5HI9W8XBe3iuQDewUqxmtc9XezWh6w0rCloM7Od+74yWa5sNOBGexLkcqr4Gp5fDeXUAAAABA19piYq9UinqYkmQnzUhIxpmE2KiqxXMYrkRyIqLdenkVAJ4Hm2wm3Ws1f6/wAGg6ZkaGgSj5eLFV8rBitfe1EVON0RyXf2PSQAH+OcjWq5yojUS9VXwIeW7Te6cnKNrRFo+oknRk9IS/8Au3zc2yI9I0S/jWHwHt+Kngv47/CnFdeHqUFQsun620rViFSFepWjpGfmbokKUk4T2LBhqnF3zhvd8ZfDcl13gXjvut4AAga+0xMVeqRT1MSTIT5qQkY0zCbFRVYrmMVyI5EVFuvTyKgE8DzbYTbrWav9f4NB0zI0NAlHy8WKr5WDFa+9qIqcbojku/sekgAP8c5GtVzlRGol6qvgQ8t2m905OUbWiLR9RJOjJ6Ql/wDdvm5tkR6Rol/GsPgPb8VPBfx3+FOK68PUoKhZdP1tpWrEKkK9StHSM/M3RIUpJwnsWDDVOLvnDe74y+G5LrvAvHfdbwAAAAAADz53VlodaaiTFWm1VpT3A2cbMLHT3PCi8PgrD4P9bXXXcJfB5y4dzbWumq5WbpStZJ33bP8AuyLC773pkP4rUbclzERPKvkA1MAAACmQLUakx6Zh0TBrHIPpGJMJKsl0cvCWKruCjPB4eFxAXMAAAAAAAAAAAF8C3Jep4lqrbJaVOWtSMpMzUeI6PSLZeNRCwGoxjFfc5iJde3gpf8a+9Lr1VeMD20AeAO6j+Xas33X/ANrCA9/giaCcrKqUe5q3ObJQ1Rf/AMGh4W+EHaf9Zv8A6wlf4wPf4KRYvXHLmzmiaZjPa6eVneJy5ES6OzictycSX8TrvM5D/LbKepirNmFOUtVxiupOXhtWG5GcPvSK9qOicHy8FqqvHxcV68SAXgHl3uVbR651rrdSVG0/OxqUoxkosdY0ViXwInCajU4SIn9SK74q+a9PAp6apGahyNHzM3He2HCgQnRXvd4Gtaiqqr6OIDoB4Hnu6JtLmZyNGg07BlIb3K5sCDIwFZDTzNV7HOu2qq+k1nud7dqerPW2WqzXCLKTCzMKIsvONgpCivip8ZGu4NzLuCjkS5qLeieG8D0+AAAP8e9sNjnvcjWNS9XKtyInnPHdP91RWeHTk+yhKNoJ9FsjvbKvmIEZYjoSKqNVypFRL1S5eJEA9ig8s2S90LWuuFolC0DSdH0HCk52I9kR8vBitiIiMc7iV0VU8LU8inR3Vtotcqp1poqjqvzsajKMiSiR+/wmJfGicNyK3hKi/wBKI3iT/FevhQD08Ch2G0/TNZ7MKFpasjFSko7H8J6s4HfWo9UbE4KeDhIiLxcS+FOJS+AAAAAAAAAAAAAAAHzurL/9EHSv/wBVEX/3an0RAAGeW/1jpWqdlVL0xQE17kpGA6AkON3tkTg8KMxq/FeiovEqpxoBoYPB9Bd0TaDLU1IRqWpz3ZR8OOx0zL+4pdnfYaOThNRWw0VFVL+NFPdUnMwZ2TgTUrEbFl48NsWHEb4HNcl6Km1FA/YAAAUq2WuGQ1nNL0zCe1s62H3mURURb47/AIrFuXiW7+pU8zVPGvwg7T/rN/8AWEr/ABge/wAHPR0R0aj5aJEW974TXOXzqqJefMKg6WnqCpeVpSiZh0tPyr++QYzURVY7z3Kip+IH1FB54tbtHrjQVhlT6xScx71U9SEaC2b/APDw3Xo6DEcvxXtVG3q1rvBengMvsx7oKuLq+UNBrbTbZuhI8dIEyx0rAh8FH/FR/CYxFTgqqOXj8CKB7XBC140Lp/7PmP03HiPuUvlvoXdTP6LwPewBlXdH2gTVQKg9/oeYbApuejtgSj1Y1/ARPjPfwXIqLc1LuNPC5ALnBrzVKPSDJCBWigok8+KkFsuykIKxHRFW5GI1HXq6/iu8N5Yj5qVBnZiJafV2efEvmn0vLxnP4KcbljNVVu8HhPpWAB4ttYtftEoi1ylpCQn48lAk5xYMrItgNcyJDRbmKqKl7uGly8riu4j2VRsWNHo6VjTUHvExEhNfEhf4HKiKrf7LxAdAM8t/rHStU7KqXpigJr3JSMB0BIcbvbInB4UZjV+K9FReJVTjQ8kUFb9X+UrFKT9JU9GnJRsVizEq6DCayLDRU4TURGojVVL0vS5QPfQPxk5mDOycCalYjYsvHhtiw4jfA5rkvRU2op+wAApVstcMhrOaXpmE9rZ1sPvMoioi3x3/ABWLcvEt39Sp5mqBdQeAPhB2n/Wb/wCsJX+M970dEdGo+WiRFve+E1zl86qiXgdAPI/dK2pV4q1abEomhqRjUVRsvAhRZdIcNv8Av+E29z1VyLenC4TbvB8XweE9H2WU9N1ns7oCmaRRiTk5KtiRuAlzVd4FVE8l9193kvAtIBUaw2k1Oq7SsWjabrBJSU/CRqvgxXKjmoqIqeTyoqKBbgflKzEKblYMzLPSJAjMSJDe3wOaqXoqf2P1AAAAAY53UVc6fqRUijKQqvP+4ZuNSLYD4neYcW9iwojrrntVPC1OPw8QGxg8UWY90FXF1fKGg1tpts3QkeOkCZY6VgQ+Cj/io/hMYipwVVHLx+BFN07qKt1Y6n1DlZuq73y0SPNtgzE2xiOWCzgqqXXoqJeqIl/9vCqAbGDB+5PrtWiuNBU3lRGiTkGTjQmys5EYjXPVyOV7FVERHcG5q+f4+w3gADKu6PtAmqgVB7/Q8w2BTc9HbAlHqxr+AifGe/guRUW5qXcaeFyHm2ptu1o9I1voOSnKx98lZmegQYrPcMsnCY6I1HJekO9OJV8AHucEFXatNG1Mq5M05TborJCXVjXrCZw3XucjU4tqoeNa32/V0pGvszNVXpaNBopszwJGTbAarYkNFubwmqiq5zvCvHfetyXcQHucHPRsWNHo6VjTUHvExEhNfEhf4HKiKrf7LxHQABlndD2h0tZvVGj6UoOXkZiYmJ5ss5s4x72o1Yb3XojXNW+9qeXzmS2ad0vT1OV5oiiqyyNCy9GTsZJd8aVhRWPY53Exb3RHJdwlai8XgVQPVoI6ss3NyFXKVm6Nl/dM9LykWLLwLlXvkRrFVrbk86oif3PI9hVrVoFPWsUbR1JUjHpOTnIj2zUu+C1GwmI1VV6XInA4K3ejyeUD2SAZ7bnaA6zmosWlpWHLxqSixmS8pBjoqsc9VvVXIiotyNRy8Spx3ecDQgeP6rd03XKlqz0RR0zRlXmwJycgy8R0OXjI5GvejVVL4qpfcvmPYAAAAAQNfaYmKvVIp6mJJkJ81ISMaZhNioqsVzGK5EciKi3Xp5FQ8wVS7qenotY5CFWijaGh0NEioyZiScGK2LDavFwk4URycS3KqXcaIqIB69B/ECNDmIEONAiNiQYjUex7Fva5qpeiovlQ/sACIrjScahao03Skq2G+YkZGPMw2xEVWq5kNzkRyIqLdenHcqHjGqFuFo1MWj0WraQdNMnJxkNaMhQW95VjnIisal16XJ/xX3pdeqrxge5QAABV60WgVVqrSDJGsNOSlHzb4SRmwoyqiqxVVEd4PBe1fwJ2iaRk6Xo2WpCjZhkzJTDEiQozP6XtXwKgHWAeIO6lrzWKbr7T1UpikeHV+VjwIkGU7zDTgu7yx1/DRvDXje5eNfKB7fB5b7huKz3JXCFw075w5V3Bv47roqXnqQAAeRLf7YK9VUtVpeh6Apz3JRsBsBYcH3JAicHhQWOX4zmKq8aqvGoHrsHl+1C3qtdS5irUpIStETfu2g5SfjxpyBEV7osRHcL+h7Wonxb7rvKppNgFrDbTKDmUpGHLStPyTv8AxECAiox8NV+LEYjlVbvIvGtyp6UA1cAAAefu6HtorFZvW6Qoug5KiZiXmJFsy505CiPcjliPbcitiNS65qeTzmp2SVlnK42d0LT1JwpeFOTsN74jJdrmw0VIjm8SOVV8DU8qgW4AAAAAAAAA+d0D/wCiDh//AFUJ/wC7A+iIB4wtetqtAq/aXWGiqIp/3PISk0sODC9xy7+C25OK90NVX+6gezwYb3M1rkxXyjpqiKyzLIlY5O+KkXgNh+6YKr/VwWoiIrVW5bkTiVq+c3IAAeNLZbaK/wBXLT6wUTQ1P+5qPlY6Mgwvccu/gpwGrde6GqrxqvhUD2WCj2JU7SNZbLaApem5j3TSM1Ce6NF4DWcJUiPanE1EROJE8CF4AAHgvusPltpjcy36LQPegIOoeg9Xfs6X/SaZx3UVc6fqRUijKQqvP+4ZuNSLYD4neYcW9iwojrrntVPC1OPw8QGxg8m2BW+05SVc2UNX2kmTctSN0KVmHQIUHvMa/wCK1eA1t6Ovu477l4PgS89ZAADJO6crfTlSrPZWk6sz3uKdfSMOA6J3mHEvYsOIqpc9qp4Wpx3X8QGtgwjuVa+1lr1IViiVqpL3e+UiwGwV7xChcBHI+/8Aoa2/wJ4TdwAAAAAAAcdMxoktQ89Hgu4MWFAiPY66+5UaqooHYDxpY1bRX+sdp9X6Jpmn/dNHzUdWRoXuOXZwk4DluvbDRU40TwKeywAAAEfTdOUTQMsyYpylJGjZd7+9tizkwyC1zrlXgorlRFW5FW70KZ53Q9odLWb1Ro+lKDl5GYmJiebLObOMe9qNWG916I1zVvvanl855TtPtppm0iq8KiqfkKPgRIE5DmoMSSY9iXIyI1yORz3X/wBbbrrvAoHu6hKdoinoESPQVKyFJQYbuA+JJzDIzWuuvuVWqqIty+AkTxBZXaHS1m9i8/SlBy8jMTExWBss5s4x72o1ZZXXojXNW+9qeXzn5033TVfKRkmslIlHUTMsiI7vslKo5HsuW9rkjLE8tyoqXeUD3GDwfQ3dIWjyE536bpOTpOHwVb3ibkobWX+e+EjHXptu9B6N7nG1CmrTJKnY1PStHS7pGJBZDSShvYio9HqvC4T3f4U8FwGxgw7ura61kqbVaiH1Yjvk2zky6FMTjGIrmXNvaxFVFROF8Zb/AA/E2n4dyhX+sVdqGp2BWaZbOOo6JBSDMuYjYjkej72uVOJbuAly3X8a3qvFcG8Ax7umrRp2oFT5RtAzLZenKRmOBAiKxr1hw2XLEdwXIqL4Wt40/wCL0GC2bW4WiUzaFVujKSrD36SnKRgQI8P3FLt4bHRERyXpDRUvRfCi3ge2wAAAAAAAAYl3R9rFO2ZR6AZQMpRkwlINjrF92w4j+DwFh3cHgvb/AI1vvv8AIQ9jvdGSFYYU7L19jUdQ09DcjpeJBa9sGMxeLg/GVyo5F9PGi+hQPQoBnXdD/ItWv/Kp+o0DRQfMeqla6cqlOxZurlIxqPmYsPvT4kK69zb0W7jReK9E/A90dznXWl692dNpOsCwHzsGafKrEhM4HfEa1i8JyX3cJVct91yehANQAOSmKRlaHoqcpKkIqQZOUhOjxoi/8LGpeq/ggHWDyNQXdHV9rRW+WoartCUArp6Z71LMjQIznMYq8SvVIqJ8VvG5URE4lW49bwkekNiRXNdERE4StS5FXy3Jet34qB/QBEVrrJRNVKEj0tT87Dk5GD4Xv8Ll8jWonG5y+ZOMCXB5Krj3Vs8+ZiQqn0HLwpdFubMUkqve9PPwGKiN9ZxV07pO0eXc2PHgUY6CvGiRJFyMX+6ORf8AUD26DzfZv3UFG0tOQZCukgyiYsRUa2dl3K6Bev8AjavxmJ6b3J57k4zXJK1OpE9S0GjJSsshGn40ZJeHBY5Vc6Iq3I1OLw38QF0AMQ7sP5H1+0IHQ4DbweHu44+V5/2bHxMPcIAAAAAABF1qpCLRNWKYpKWax0eTk40xDbERVarmMVyItyot16ec8f8Awq68fRVW/wDp4/8AMB7UB4sb3Vddr04VFVbVPRLx0/8AsxZ6s91jE7+yHWirbO8qvxo1Hxlvbshv8PrIB6sBXqkVzoGu1EpSNW6QhzcFLkiMT4sSE7/C9q8bV6fJeZt3XvyNTP8AnYHSoG1A+fFj1rc7ZhIU5DoyjJedmqSWCrYkw9yMhd74fha25XX8PzpdcWGY7pq0GK9VhxKKgIv/AAw5S9E9Zyge5geHaI7p2vsnHV06lFUhCVeNkaW4FyehWK3/AFvN7smt/q/Xmbg0XSEF1C03FXgw4MWIj4Ud3mY+5PjL/hVE8yXgbOAfMu0LT6sv2nM/quA+mgPJ3cN//HVw3cr0xT1iAAAAHzZtWrbMV2r5SlNzcsyVfGekNsBt/wARjE4LUW//AIrkS/038SH0KqHoPV37Ol/0mgTgAAAFTrHaNVCrVJuo6nafkpGda1HrBiuVHIi+BfABbAfhITcCfkZeck4rY0rMQ2xoURvgexyXtVPQqKh85bZ6TjUvatWuamWw2xEpCLAuhoqJwYbu9t8Krx3MS/03+AD6Qg8MUp3TFfpuQhy0mtE0YrERvfZSVVz1S67/AOmuen4IVmHbdaOyN31tap1XX33OZDVvqq27/QD6Gg8f2d91HS8pNQpavMnCn5NyojpyVYkOND/9SsT4rk9CI3+/gPWVB0tIU7RMrSdETUObkJliRIUaGt6OT/svkVF40VLlA7gAAAAAAAAfxHesOBEel17WqqX7Dxd8KuvH0VVv/p4/8wHtQHiv4VdePoqrf/Tx/wCY7aP7q+s8OK1aRoCho8PytgLFhKv91c7oA9jgySyu3erFfZqHRzkiURTUTiZKzLkVsVfNDiJxOX0KiKvkRTWwAPEHdk/K5B+zIOOIerrGvkmqf9lS36aAXEAqFpNodAWeUQ2drBMqkSLekvKwk4UaOqeFGp5vOq3Il/h40At4PHFYe6prNOTTmVdoWjZKAq3M90I+Yir/AHRWp/a5SNl+6YtCkI7XUhKUVGYv/BHlHw709Co5P+4HtkGH2Ud0PQNcp2BRVMy60JS8ZUZCR8ThwIzl8CNfcnBcvkRU9CKqm4AAAAAKVbX8kdb/ALMj4FAuoPEfcZfKzN/ZUb9SEQPdVfLlT/8AyS3/ALeGB76BEVO0RoT/ACMD9NpLgADPbV7Wqu2byzG0nEfNUpFbw4NHy6p3xyeDhOXwMbf5V8PHci3KBoQPF1N91RW+aju96aMoij5e/wCK17HxoiJ6XK5EX1UOeiu6jrvKxmrPylDz0G/4zXQHQ3f2Vrrk/BQPbIMnsjtxq9aHGbR6sfRVOKl6Scd6OSLdxr3t/FwrvMqIvoVEvPKfdNfLjWj/AJ4H/t4YH0EB54tvtjrBZrMVbkKCk6KmIM1RrI71nIUR7kci8Hi4L28VyGpWM1rnq72a0PWGlYUtBnZzv3fGSzXNhpwIz2JcjlVfA1PL4bwLqAAAAAA8hUT3S1apu0SWlYtGyXvPHnWy3uJITu/NY5/BT41/G9L/ADXKvkQoXdS0jJ0lbLS0Sj5mFMw4UODAe+G7hIj2sRHNv86LxL6b0A99A8MUV3Q1fpeipGjqIl6NZLSMvDl2d7lHRHK1jUaiuVXLxqicfgLBVzuqayyc01lY6Go6el0W5/ufhS8VPPxqrm/2uTaB7HBmdCW41ApShZakIlPQJDvyq1Zeb+JFhuS69HIl/nTjS9F8i8SmXWud0bSNX6yy8vUlKCpSh40o2M2ZjQor1V/De1yIrYjUuTg+YD06DxX8KuvH0VVv/p4/8xjEasU3Fri+srocBJ58+tIrDRq9774sTvl119/Bv8l993lA+nYPFfwq68fRVW/+nj/zD4VdePoqrf8A08f+YD2oCm2P1ona6WcUNWClIUtCnJxsRYjJZrmw04MV7EuRyqvganlUuQAAAAedLfrcKyWeV5h0LQsjQ8eVdJw5hXTcKK5/Cc5yKl7YjUu+KnkM2+FXXj6Kq3/08f8AmA9qA+ZErWONDrxBrNHgQ4kw2kUpF8Fiq1jnd974rUvvVEv4vL/c9rWZ90BVSus1Co+Z75QtLRV4LIE25FhxHeZkRLkVfQqNVfIigbCAfO6sv/0QdK//AFURf/dqB9EQDy5bjb3WiqFpE5QNAyshClJBIfCWZgq90dzmNeq+FLm/GuS7j4r7+PiD1GCFqVTTqyVQoamokuss+flIUy6Cq38BXNRbkXypx8S+YmgAK/aHoBWb7Mmf0nHi7uS/lroz/LzH6age8QZT3RFotL2bVYo2kaDl5CYjzM57ne2cY97UbwHOvTguat97U8pgPwq68fRVW/8Ap4/8wHtQHiv4VdePoqrf/Tx/5h8KuvH0VVv/AKeP/MB7UB4r+FXXj6Kq3/08f+Y23ucLU6btNg0++npWjZdaPdASF7ihvZwuGkS/hcJ7v8CXXXeUDZwAABH0/TVHVeomPSdNTcKTkIHB75Hirc1vCcjUv2qqJ/cjKq13q1WyNMQquUxK0jEl2o6K2CqqrEXiRV4vQBYwAAAAAA8u2wd0HWupdo9M1fouj6Diycm6GkN8zBiuiLwoTHrerYiJ4XL5EA9RA4qDm3z9C0fORka2LMS8OK5GpciK5qKt3o4ztAAy3ug68Vks+qtJ03VuUo2ag+6O8TbZyFEfwEcnxHJwXtuS9FRb7/6kMosq7oitlbbQqEoKkqOoKFKTsZYcR8vAjNeicFV4lWKqeTzKB6pAKZO2o1JkaXi0XN1jkIVIQoywHwHOXhNiIt3B8HhvAuYIqtlNwKt1ZpSmZu7vEjLPmHJfdwuC1VRqelVuT+55qstt/r3XevtEUA2jKvMgzUb/AH8SHLxuEyC1Fc9UVYqoi8FFuv8ALcB6qAAAAAAee+7Y+TahvtZn6MU5+4k0Fp/7S/8AsTAPRgAAA8x903X20CoFcJJaApx0tQlIS/Dgw1k4D0ZEYt0RqOcxVXwtdxr/AMRqnc+13mK+WbSdJUlGbGpWBEfKzj0a1vCiNW9FuaiIl7HMXiREvVQNIAPHlt9rNo1S7UKZoeQrAsKj4b2RZViyUu5EhvajkS9Yd63Xq29Vv4gPYYMQt4tVmqt2V0HS9WZpstSlO95iSsTgNicCErEiPcjXIqLxK1vGn/GRHctVyrzXudpmkK0Uy6boiTY2BChe5YMJHxnLffwmMRfitTwX/wDGgHoYHkjul7VK51ctLfQ9BUpEoyQlYEKJDSCxqrGVzb1c5VRb+P4t3g+L4DY+5urzPV7s6ScpuZSZpeVmoktMxeA1iv8AA9q8FqIifFcicSf8KgaoAZN3S9eqSqJZ/Bm6Am0laVm5yHLwone2RFa25znLwXoqLxNu8H/EBrIMF7leuVcK8ytP0hWyllnZSXfCgSzfc0GEiPVHOet7GNVbk4H4m9AAeW+6YtIr7UOv0CVoCnFlaJm5NkeFD9yQIiNciua9OE9iqvG1F8P/ABG62RVki1us1q/TU1ESLNTMsiTD0RG8KKxVY9bk4kvc1VuQC3gGFd1PaXTFRKMoOVqvPJJ0nOxnxHxO9Q4qpCYiJdc9qol7npx3X/FX0gbqDwXO2/2hTlWYcqtMvbNNmnOjTsKWhw3qxWt4EP4rURONsRfBevnuQ9P9zVWmsFb7NWUhWlXRZpk1EgQZl0NGLMQmo1UetyIi3Krm3p4eD57wNVBldt9qdF1NqxTcrR9MS8GtcOA33NLcFHRGueqIjuCqK1bkVXcfFxGc9zBaHXqvlcKRZWOmlm6JkpPhuhpKQId8VzkRnGxiL4Eevh8gHoymKXo2hJP3XTNISdHyvCRnfpuO2EzhL4E4TlRLz8aDrFQtYGxnUDTFHUm2CqJFWSmmRkYq33cLgqt19y+HzGSd2H8j6/aEDocU3uG83Vv3sr0RQPUIBhfdXV1rPU6rlDOqvGiScOcjxGTM5DYjnQ+CiKxiKqKjeFe5b/D8TaBugMZ7lquFZK41InZmtER8y6Xmu8y849iNWM3goqotyIi8FfL6fQdHdPVtrFU+z6DO1We+BGjTbYEebYxHrAhq1y3peiol6oiX+nzqgGvAwPuTq8VprjRNOtrPHiT0vJxISS05EYjXKrkdw4d6InCuuavnThelDfAABjfdP1nrTU6p1HUzVGklkVbOJAmrpeFF4TXtVWr8drrrlbdxXf1AbIDzPYLb/wC+bIdC18n5ibp2dpBkCSiw5VjWubE4LWtdwEaiXPv47v8Ai9B6YAApNs9aotTLM6cpmUiJDnYUFIcq5UR10V6oxq3LxLcq8K5eLiMC7ni2qtlYrS5Wha3Uuk7JT0CLDgtWWgwuBGROGi3sY1fA1yXLxfGA9ZgwvupK01zqVRlD0zVGlnSci+K6Vm4fuaDFThqnCY697HKl6I9PNxJ5z/e5itQpGu1Xqbh1rn2TFKUbFSKsZYbIV8BzeLiYiJxK1163eVANzB4uqPbPaLW61Ci6JlaeWFR0/SKJ3lJKXVWS/D4Tkv73fxMReO+/i8J6A7pCtFPVRszj0jVdXQ5t0zDgxZhrEesvCdwr3oioqeFGtvXwcLz3AaiDxZUDuh6w0dVas8tWCkYk9SXuXhUVHiQmudDjKvBXhLdcqJwkd8a/+m7yll7nS0e0Wv1ocOTpan3R6GlID5mcYklLs4af0tbwmw0VL3OReJfAigergYx3UtcKyVOqRIzFV4j5V0xNd5mJxjEcsJvBVURL0VE4S+X0ek4+5RrpWeuNW6YdWiNEnIcpHYyWnIjEa6JwkVXsVUREdwbmrf4fj7ANzAPBdZq71xqTa/Oyk1Win48jRlLcL3PFpCM9kWAkRHNa5quuVFZdxekD3oD+Yb2xIbXw3I5jkRzXJ4FRfKf0AB4m7pK0usLbV6SkKvVgpWj5GjmQ5XvclORILHREThPcqNVEVeE5W3/+lD0vYFWaLWyyigqQm47487DhLKzMSI5XPdEhqreE5V41VURrlX/1AaEAebe7ErrStX4VW6LoClZ6jZmO6LMx3ycw+C9WNua1FVqoqoqq/i/9IHpIHmKoFYq40R3MdPVsbSNI0pTUeO58rGnIz5lYEFHshOc1Hqv9N0R3m4r14kPy7lW0euda63UlRtPzsalKMZKLHWNFYl8CJwmo1OEiJ/Uiu+KvmvTwKB6iAAAAAACr2oUtSdBWfU9SlAwe/UnKyrokBvA4dy+V13l4KXuu9AFoB5N7mS06u9ZrRXUXTVIR6VoyLLxIsdYsNv8A4dUS9rkVES69bm3eD43gPWQAAAADHO6irdWOp9Q5Wbqu98tEjzbYMxNsYjlgs4Kql16KiXqiJf8A28KoBsYMH7k+u1aK40FTeVEaJOQZONCbKzkRiNc9XI5XsVUREdwbmr5/j7DeAAAAA8Zd0ElpS2uzfvclYfcXCh+9nvf33vXB4Kf08Di4XCvv8t/ouPXNVPfLJeh/f67339xwfdl113fuAnD8HF/Vf4AJQAAAAAAAAAAAAAAAAAAAAAAAAAAAAAAAAAAAAAAAAAAAAAAAAAAAAAAAAAAAAAAAHnfuzK2+9lTJCrctEumKWjd8joi+CBDVFuXa/g+qp5gpypFIURZ/V6tUdF9yUvGjwmNuu4CMVEaq/wDNc9U9DS12zUxM2mW4x5SjHd9humodEyPlTgtdweFsV6vdf5lPVNr1n8tSVh01VyjIN7qKlGRJFLvjcKA3iRPS5qObygO+wGtuWNltDz0WJw52WZ7imlVb175DREvX0ubwXco0Q8cdxjW33vrbSNWZmJdApSF3+XRV8EaGiqqJtZwl5CHscClW1/JHW/7Mj4FPLHcZfKzN/ZUb9SEep7a/kjrf9mR8CnljuMvlZm/sqN+pCA9uA/mLEZChviRXNZDYiuc5y3IiJ4VU8VWqW2Vor9WV1AVEiTkrRcSL3iXhyd7ZicW+7hK5ONEX/Cl3F4b/ACB7Lm6Uo+TiJDm56VgRF8DYsZrV/BVOmDFhx4bYkGIyJDd4HMciov8AdDxbRvcu13n5VJmkKQoeTmInxlgxoz4j0X/1K1qpfsVSoU/V+0Gw6nZaOk3Fke/OvhTUlGV8vMXeFrkVERf+V7f7AfQQzXukfkSrTuYf6zDosOtDZaRUmHScSGyBSUu/3POwWf0pEREXhN/9LkVF9HGnHdec/dI/IlWncw/1mAYH3EmnFYPs5P1Wnr6dn5SRajp2al5dq+BY0RGIv4qfOizCuFYKqz0/AqhBV9MUvBbJQnsZ3yIy96L8RvlctyInmNQhdzbaHWJrqTp+l6PhUhHThObOzUSNGv8A/W5GuT8FUD2VLTMCahJFlY0KNCXwPhvRyfih+p89awVcr7YlWCWmHR41HxIi3wZyTiq6BHu8LV8i/wDK9P7Hr6xO1GUr/UeLSk8sGUpGjk4NJQ0W5rLkVUiJ5muRFX0Kjk47rwMZ7tatvfZ2hqpy0T4sFPd80iL/AMS3thovpROGvKQxCt1UaWqElVKTivfDjUlJQ6TgRES5YT+Fejf+Zqd7Vf8AmOimKag18tYnacpt0RlGTE06ZmP8TJSHx8BP/V3tqNTzuVPOdlplfaxWrUq+KsnwaMoyFEjS8lLQr2ykFLuE9zkS9eJG3qvF4LkTwAe4Kj15ois1VKIpb3fJQYs7LtiPgujtRzH3XPbcq38TkVP7FtaqOaitVFReNFTynzjsrs5n7SaQn5ChqQkJaelYKR0hTbnt76y+5VRWtXwKrfWQmZKmq/2G1uSQjxY8qrLojpKJE75KzUNV/qRL7lRblThJcqcacS3oB6k7rD5EqX30v+s0y3uG/wD46uG7lemKXS3Ws0pXLuZIlP0citl51ZZ/AVb1huSM1HMVfOjkVP7HkeS0Dpj7Skf0psD6anJOUpIST0ZOT0rLvXwNixmsVfxU+f1Ra6VwlKkUhVaqD4knLd+jUpPz0F3AeyEkNjVvf/wNTgeFPjOVyInmWn1eoOma30/Co6h5aPSNKTLlVGot6r53Ocq3InnVVuA+ljqcolrka6lJFHL4EWYZev8Aqd7HNexHMcjmql6Ki3oqHzErXVulqp03HoisEm+Tn4NyuhuVFRUXwOaqXoqL50U/mjKyU5RUlHk6LpikZOUjpdFgy8y+GyInpai3KBq3dSVmiVutbdRMg7vsvRXBo+C1F4nRlX/eLt4So3kFetDq3OWPWn0b7gjLFWVZLUhKx1XiiqiJwv7cNr0u8xDWa2eU5aNSM/KVfSX77KQPdER0w9WNX4yIjUVEX4y3rdfcnEvGQNY6NpWg6TjULTkKPLzci9YbpeK6/varcvF5Ll4lvTiVLlA+l9AUxKU3V+QpiTiJ7jnJdkyxyr4Guai8fmVL+M/SXpajZiN3mXpCTixb7uAyM1zvwRT561FoGudpj5erNDTceYkZCGr0hTEyrZaWYrlXhKnpc7yIq/2Ti/e1iy2fsyWjYdL0tRs1OTiOe2BKK9XMa274yq5qcV63J57l8wHvynKw0LQDILqepejqMbGVUhrOzLIKPVLr+DwlS+69PB5z8pOtVXp6SiTklT1EzEpDRVfHhTkN7Gonhvci3JcfNGkKWpGkocuykZ+bm2S7eBBbHjOiJDb5moq8SehCUqhUysNcHzjKtUVHpBZOF36P3u5EY3yJeqpe5bluanGty3IoFj7oOk5GmbYaxz9EzcCckor4Xe48B6PY+6DDatypxLxoqf2PeEelqFoirFHxKx0hR0jJxoMOEjp+MyFDe7gX8G96oircird6D5mua5jla9Fa5FuVFS5UU9g9178jtV/8/A/9vEApvdb18omloNBVZqrPyE3RkC+cjukIrIkLhre1jb2LdeicNVT/ANSGQ1uqjS1QkqpScV74cakpKHScCIiXLCfwr0b/AMzU72q/8xTU41uQ1+kLB6wUbZRGrlSEVJeYhNSO6jHQl74kBVanDct/xXIiq5W3cSJ5FvQD1pVS1mp9MVaoykJ2s1BSM3My7IkaVj0hChvgxFT4zVa516XLeS3+0eo/1yq3+aQP3HgOo9VqNrDRlYZyk6ebRKURKpN97WW766O1XcC5vxm8fCcxqel6eArkjR8xPJMOloauhS8NY0aIvE2GxFRL3L5ONURE8KqqIl6qiAfR/wD2j1H+uVW/zSB+4s8GLDjwWRYL2RIURqOY9i3tci8aKip4UPleiKqKqIqonGvoJur9bawVdk56VoKl52Ql55vAmGQIqtR6f9l8l6XLcqp4FUD6WxKUkIU0ktEnpVkyq3JCdGaj1XZfeYT3YNO0S+zdaJZSck6lfd0F6ybY7VjI1EdeqsvvRPTceNIvfZaZhxUj3x7mxkiQ33q1V+MnH/i8GxfSX+nrJ6wUHZuyudPuZKw5mNDZBlIiKsd6PvXhv/w+C+5b14+O4DX+4mpajpNlZpKbn5SBOTMWWWBAixmtfFuSJfwWqt7rr08HnQ9XHzgqVZxTtc6u03S1XmMmX0QsNYsqir32I1yOW+Gn/EqcBeLwr5L14jQ7K+6HpmqVAz1F08yNTDIcBfe6JFdfEhRfA1j3LxrD/wBUuuTi8Ac/dR2hTNbq9Rav0fFetD0RFWAyGzwRphOJ71RPDct7U2Kqf1Ka3YtUmzyocrLrWimauR66PVO/wZudgq+TiL4ITIbncTkvuVbr1W+7i4jzDZrVmJX60Oi6DjTToTqQjPdGjql7ka1roj1T/wBVzXXek/a0WSlap2q0tKUVB4MpRc/wYENyqvxYapcir5fBxqB9EabpaiqGkXTFOT8lIyf9KxJuK2GxfRe5bl2HkbujaNs1pejn09UamKHh01BeiTMnKPRjZpircrmt8HDRePi8KX33qiGLV6rTTtb6diUnWWbix5qInCYx16MhMXjRrG+BrblRfT4VvVby60ZYHXufqjHrB7hgS8FkFZiHKR4itmYzES/4rERblu8jlRV8wGp9xlXmYiRZ+pk/Gc+CyGs5IcJf6LlRIkNPQvCRyJ/zec9VHy1oydnKOnYU3RkzMSs3CVXMjS71Y9nF4UVONOI9TWTd0b3qplMMru5ZqlKLgJFlYjbmvnUVyMRjuK5HI5zb3eVqqt3xVvD1IqoiKqrciFPpW06pFFRlhT1a6GZFatzmNmmvc1fMqNVVT+54artaNXG0ymWS05OTESHNRmwpai5VVbB4Tlua1GJ/Ut6pxuvUoT2qx7mu8LVuUD6W0JX2qVOOVtE1komaiIl6w2TTOGiefgqt939ibk6SkZ1ytkp2WmHJ4UhRWvu/BT5ezsnMyMVsKdl40vFcxsRGRWKxVa5Ec11y+RUVFRfKin70ZL0h3uYpCje/NWQRsWJFguVHQUVyNR96caJwlRL/ADuTzoB6x7t7RWrX+diYCY7i35KaQ+2I36ME811xtLpSudn1F0PWGM6apCi5tXw5p63vjQnMVLn+dzVT+rwrwkv40vX0h3GsaHLWQ0rHjvbDgwqVjve9y3I1qQYKqq/2AuvdEVqk6qWXUnFm5aWnI07dJy0vMQ0iQ3xHXqiuavEqNRFdtannPIdg1n8nX2tjm05OQ5ShJNEiTKrFbDdGVV+LCZf57lVVTwInkVUP7t2tVnLSqfa2G3vFBSL3pIwLvjORbkWI9f8AEqInF4GpxedVj7JrLKWtNdSrKFnJGWiUe2G5yTbnoj+Hwrrla1f8KgfQCrtBURV+jYcnQFHykjJtROCyXho1HelVT+pfSt6qeDO6UjPj23VodEVVVsWExPQiQWInQVqv9Uax1JpOHQ9Z4EWCrEV8v8fhwntXwuhr4OO5L/L4L0Kw5EReJUXi8gF+rJR9LWP2qcGj5lyTNHxWTEpH8CRYTkvThJ5UVqq1yeD+pD39VenpWsFVqMpyXcjJWdlmTKcJ39HCaiqir50W9F2HgW0myanbPKLkZ2sE3RapOvVkCDLxnviOuS9VuViJcl6X8flQ/ez+o1e7UJGFI0VGjvoSj/8AdNiTkw5srAVV4XBanHevHeqNRV40v8KAehO6vtKh0VU+DQFAT8F85S6uZMRJeKjlhwG3cJvF4FcqomxHGc9zBUGr80yJXCu0eQZJwYveqPl52KxjIj0/qiORy3ORF4kTwX3+ZDCKxUbDoim5yjoU9Lz7ZaIsJZmXv73EVOJVaqoiql96X3cfhOaQl0m5+WlnR4Uu2NEbDWNGVUZDvW7hOuRVuTwrcigfUGjaSkKRhcOjZ2Vmoaf8UvFa9E/BTjrXVyiq10HM0RTspDmpKO1UVrk42r5HNX/hcnkVDwVXyzCullkeBSM6iw4HDRsKkqNjuVjX+ROFc1zV2ol/kLNRvdJV0k6mR6HiRIUzSaqjYFKxURYsNnHeituue7wXOX033rxoFNe6k7ILXoiS8RzpqhZ3g3/09/g+ZU8z4a//ACiZ7pukJWlrXKQnqPjMjysxLSsSHEYqKiosFinRVWyCvVpUjMVpnJljJeOjovu2lI71iTKNS69qIjnKnFcircnFxGRAfS+qE9KSNRKuPnZqBLtdR0uiLGiIxF/3TfOfhS9pFS6Hid7pGtFDwov/AJaTTHOTa1qqqHzinp6epSYhvnZmYm4yNbCYsV6vcjUS5rUv8iJxIhoFaLKpmplSJWnK4z7ZCkp9bpGh2Q+HGf4FV0R16JDREVFVLnLxoi3Kq3B7joKv1UqeerKHrHRU3FRL+9smWcO7z8FVvu/sSzKboqIruBSci7g/1XTDFu28Z8uyWqvQE7WamIVFUV3l0/Ga5YEKJERnfnIl/Aaq8XCVEW69Uv8ABfeqIB9NJOkZKeVUkpyWmFTw95itfd+CkQyu9VIlJJRzKz0G6kHRe8JKpSEJYqxL+DwOBwr+FfxXXX3nzZe2kKDpZ7He6qPpKUiK1yIroUWE9F408ioqKdVDU/OUXWuSrCjkmaQlpxk9fGVVSJEa9H3u8q3qnGB9Kqep+h6vyqTFO0pI0dAdxI+ajtho70Jwl419CGdVWpqxqSp907V6cqpKUrEVUSMxYcJ3H4Uaq3Il/o8J43tMkq2umaOp6vESM+dpqE6ZgpHd8dISLxfF8DG8fE3iuTyIVSQkpmkJhYElBfGjJDiRVYxL14DGK96/2a1y/wBgPp/KUpR85GWFKT0pHiol6shRmuW7YinYeDe5MVP9tdF3qiXy8xdevh/3TvAXHugLe6Wmacnau1KnHyFHSj3QI89AW6LMPRbncB3/AAsReJFTjW6++5bgPTcC0CpkxFbCl621eixXeBjKSguVf7I48092nS1HUpM1RWjJ+UnEhsmuGsvGbE4N6wrr+Cq3eBfwPNDWq9yNaiucq3IiJeqqWmu1Qaw1Jl6Ji1kkklPfOE6LAYr0V6I269HNTjaqcJvEvn86KiB6e7lOslVpezmWoikqUomDS6zcZUlpmKxsRyKqXXI7w3+g3ueoKiKQgugz9FyEzBclysjS7HtX+yofLw9e9x5aFPUxLz9UqYmHzL5GCkzJRIjuE5IKKjXQ1VfCjVcy70KqeBEA/C33uf6NShZusVRZX3JNSrVjTNHQ71hxWJxudDT/AIXInHwU4lROJEXww3coWsPlJrI2ss61JFzHPo6YmH3JBVqXrCVy+BqoiqnmVLvKl2od0fa26z2iYNG0KsN9Yp9iuhq9EcktC8HfFRfCqrejUXivRVXwXL4Tc5XOVy+FVvW5LgPpBSNqdRKPjd6mq2UMkTytZNNiXbeDfceJu6JpaQpy2OsFI0POQJ2Rj+51hx4D0cx90vCatyp5lRU2oT9MdzjXqQq/DpWWZR9JI6EkZ0tJxnOjNRUv4kc1Ect3kaqr5rzGntcx7mvarXNW5UVLlRQPpxQ07KyVWaJfOzMCXYsrCudFiIxF+InnJSVmpechd8lI8KPD8HChPRyfih4Bs1s0rJa9FpCbl6Zk+HJKyHGfSEeI6Jc5F4NyI13FxL5U8B+Veam1rsWp+Qf79QIM5MNWJBjUZNOR3BaqIvCRUaqJevlRUXj8PGB7/pOkpGiZN83Sk7LSUqz+qNMxWw2N2ucqIZRapafUifs7rVR0jWei5idj0bMQoUKFGR3DesNyIiKnEqqp5NoSj66W11z9yvpB9I0j3tYr405G4MKXhIqIqoiJ8Vt7k4mN8vgLTXXucq31Wq9N0y+aomelZOE6PMNl4z0exjUvc5Ee1EVES/y3+gDp7jj5Xn/ZsfEw9q0vStHUNJOnKYn5SQlGqjXR5qM2ExFXiRFc5UTjPmvUWttK1JrJLU3QUZIc3BvarXpwmRWL/UxyeVF/HypcqHtysMtK26WKSz6OnmUXCn+9x3viM753h8N3x2Kl6eBWql/FxcYGU92HWegKfq9V2HQVOUXScSFNRHRGyc3DjKxFYlyqjVW5CZ7kqttW6CsynJWm6wURR006lIsRIM5Ow4L1asOEiO4LnIt16Lx+hTybTMvKSlKzcvR04s9KQoishTKwu999RFu4SNvW5F8nH4PN4DSbLLEKetHq7HpmiaQouVloUw6W4Ey6Ij1c1rXKvxWKl1z08vnA96UXSMjS0jCnaKnJadk4t/e48tFbEhvuVUW5zVVF40VP7GcW31hqmlR610dO0vQSU5DoyYhw5aNMwvdLXuhKrWtYq8JFW9LkROO9DybWKrVoFh9NS0yk3FkUjO/3U3IxlfLx1TjVrkVEv/5Xt4/MU+vtaJmuda5yn56FDgzc22F31sP+nhMhNYqp5kVW33eS+4DR+5HhQ4tsUs2Kxr2+44/E5L08CHuT3DKarA5tD5aIirfcng8Jv9AW7TNWLCaMoGhnplGyNGlUjPS/3PAvR6PuXiV3+84LfJ8RVXwJeHrKsNOVUq21q0/SFD0dwkva2ZiQ4bnbEXjX+xEUVaNZ7OzTYchWSgfdCrc1FjMhqq+jhXX/ANjyHUKyOsNodGz1bqwUqtH0M1sSNFpGcR0eLHRiKr3NaqpwkS5U4SuRL0uS+5bshddwl4N/Bv4r/CB7D7tpyOqTV1zVRWrPuVFTy/7tTu7itzWWW0w57ka1tMRVVVW5ETvEE8izdYaXj1egUDOTsaLRkvG7/AgRHcJITuCqfEv8CKi+BOLymv1Pp33k7kytbGP4Makqc9ww+VCguenqMen9wPXtGV3qpSs9CkqLrPQc7ORVVIcCXn4USI+5FVbmtcqrxIq/2LAfOqwalpKgbVqEpWlIyQJGTSYjRoi8dzUl4i8SeVfMnlUmLWbbqyV6n48GVmo9FUDerYUlLvVqvb54rk43Kvm/pTzeVQ91z1P0PR6RVn6Wo+VSEiuid+mWM4CJ4VW9eIyO3m2ChqIs7nW1RrDRk9TM65JSF7hnIcZ8BrkXhRLmKqpc1FRF8iqh5FqvZ/WGs1A0xTdGyf8A80UVAiR5mbiu4DPiMV6sb5XOuTwJ4L0vuvKmBrvc6VaqnTFZY9J18peiJSjaP4LocpPzcOD7qirfdejlThMbdeqeBVVE8F6FatKmpGPbBTczRseWiUctJq6DFgPasJYfCS5WqnFwbvNxFYq/Jy1JU5ISM/O+4ZaYjNhPmlh98SCjlu4StvS9EVePj8B1V2oF1V620tQb5hJl0hMPl1jIzgo/grdfdet34gfQ2JW2otYmLRD6w1apNJ3/AHPuP3dAjd+Vf+FGcJeEq+a48R221RWzG1KJL0JHiQZZOBP0fEa/48FFVVRL/De1zVRL+O5EXymZlqqVUGtNeYsZtWaJjzyQeKJF4TYcNi3eBXvVG33eS+8D31Z3WWQr9UGjZ2P7kmHzsmnuyVXgvRHXcGI1zf8ADwkclyp4CRqzU2rlVokeJV6hZCjokdLoj5eEjXOTw3Kvhu9HgPKFD2TVpqBUuv1IVjl5aHKzFBvgMdBjtiLw++w3XKiehqmbWRWgxbOKSpqlJOXbHpCZo50nKo/+hkR0SG7hu86IjF4vKtwH0Ep6sFD1flkmKdpSRo6Cv9L5qO2Gjl8yXrxr6EK7I2q1DnphIEvWyh1iqtyI+Zay9fMiuuRTxbVWpFerZ6XnKV786ZRH8GYpOkIqthMXw8BFRF8CL/S1LmoqeC9CgT8gkCmI0hIx2UgrIywYcWXaqtjrfcisRUvVFXwcV68XEB9N1pqi0ithrSUl3x3Gje/svX+15XrYfknrh9kzX6Tj5zUfKNmaTl5SYjsk2xYrYT40ZF4MK9buE67juTy+U2KsklaXY7QlIUNS8T3XVilpaLJXsirGlUV7FS9ircsNyX33XJfd4Fu4g/buOPlef9mx8TD17WGvVVauxlg05WGi5KYTwwYsy1Iici+//Q+clXqwUpVyYmZihJ2LJTMeA6WfGhLwXoxyoqo13hRVuTjTjNks/wC51pmslB+/9aaWZQMhFhrMJ32EsWM5l16veiq1GoqcfGqr50A9Y0FaJU+nphsvRNZaJmZly3NgtmWpEdsaqoq/2Q8H1jcjbcKUc5URqViiqqr4ET3SpWolGJP1iiUdVhk5SbHxXMlUSAvfozUvuXgNvuW5L7uO44pKWfOUhAleG2HEjRWwuFEW5Gqq3Xr6OMD6lQosONDbEgvbEhu40c1b0X+5ATteKpyE/EkZ6s9BS07DdwHy8akITIjXeZWq69F9B4XpORr3YlWKA6DSDpRYi8OHGk4/fZaZRPCip4Hf8rkRfAt3gUqlbqyxqyVxnKwx4MOFMzUVsd8Nt/BR6Il93luvRQPo5WOtFBVZgMi1gpeRo5j/AOj3TGaxX/8AKirev9j54VynJekbWKcnpGM2PKTNNx40GKzwPY6O5WuT0KiopfqCswrva9NRq1U5SklJw5xyvZHpCMqOe3yJDhoiqjE8l9yXeC8zCeot1B13mKJiRmR3yFIulXRYf9L1ZF4PCT0LdeB9OCqU7aLU6gZp0rS9ZaKlpli3OgumGq9q+lqXqn9zCu6stcnaLnHVMqzNPlo3e0dSM1Cdc9qOS9sFq+FL0VFcqeRUTznk+LCiQ3o2K1zXqiOuVOO5UvRf7oqL/cD6NPtXqCyWbHWt9C8B3gRJpqu9VFvT8D9JK1Kok4l8Gt9BJ6Is7Dhqv9nKh5LhdzZXaJU9KZT3Gk8rO+pRSuVI6suvuvu4KP8A/Tf/AHv4jFIsN8KK+HFY5kRiq1zHJcrVTwoqecD6olZp2tFTZCk0lqepyr0tSMtc5IU7NwWRYV6IqLc5b23oqKefe5JtSpKfpN1TKfmok2xYLotHxoruE9nAS90JVXjVODeqebgqnguuy3uqvlyp/wD5Jb/28MD3RQdP0PT8KLFoKlqPpOHCcjYj5OZZGRir4EVWqtykkeN+4qp/3HXWmKDiPuh0jKJGYi+WJCd4E5L3ryTRO6ltbn6nslqtVajLL0tOQe/zE23+qBCVVREZ5nOVF4/CiJxcaoqBstYa51Zq5F71T1P0XR8fg8NIMxMsZEVvnRirwlT+x8/qkTUBLZqAm3RobZVKfl4qxXOuajPdDV4SqvgS7jvKhMx401MRI8zFiRo8ReE+JEcrnOVfKqrxqp+tFSEzStKSdHSEPvs5NxmS8GHeicN73I1qXrxcaqgH1Ja5HtRzVRzVS9FRb0VCvJXmqbqRSQbWigln1i94SWSkIPfO+X8HgcHhX8K/iu8N540sMtipSz6dmaKpiLGj0GsKLwZeNeqy0ZrVVvARfAiuTgq303+FOPJpKlp6SphlKysw+HSLIixmx0/qbEXj4aeZb1vRfIvGB9PJ2kZGRVqTs5LS6u8CRorWX/ip/M1StHycgs9Nz8pAkk41mIsZrYacpVuPnpEs+rRSFSp6vdNP7xRSXPSZnorljTbnORqcBONzr1VONbkuvW/iKxQ9BUzTUjSEaipGam5WjoXuiaWE1XJBYq3cJU//AI4kVfAigWOfpCTW3CYpJJmCsgtYnTCTCPRYaw/dPC4fC8HBu47/ADH0MoamaMpuV900NSMnSEtfd32VjNitv817VU+ZNA0etLU5R1HNiJCWcmYcukRUv4PDcjb7vLdeXqnaKrfYZX6EkKc9zzbWpFgzEByrBm4V/gci+FL0uVq+Bf7KB9CyMrBTFDUPJo+sNI0dIykVe98KejshMeqp/Te9UReJF4jynal3Ss/SVCUfI1LR1HTMeWZEn5q698KIqfGhQr/Aif4/D5rrjK652e1yo2qcCuVbu+MhTsdkFiTkdz5p6va5yOci3qiXNX+pUXjTiA991apigKVlXtqzSNFTsvAVGvSj48OIyGq8aIvAVUS8+fFU5iBJ2z0NMzkaFAlYNYIMSLFiuRrIbEmUVXOVeJEREVVVSOq/RVZJehZqtdALNwZWjozYUeblIqsfAc7+lVuW9EXwX+C/w+FCvR4r48aJFiuV0SI5XOcvlVVvVQPpjVmn6q0lGiytWKWoObionfYkGjpmFEciX3cJWsXwXqiXr5z5lnojuJvlDpv7LX9aGedwPqVLRYcCjIESNEZDhthNVXPVEROJPKp4u7smclp606i4slMwZiGlDwmq+E9Hoi9/j8V6eU6JKy21K16BCpysFIQ5SSitR8sykIrmN4F3EsOC1F4LbvKt1/h477zMLU7P6Ts3rHBoemJmTmY0aWbNMiSrnK3gOc5qX8JqKi3sX/QD3NYP8jtUv8gz/uWeslXKGrNIpJ1goyUpGWa7htZMQ0ejXedPMvpQw3uQbQYlO1dj1TpDge66Hho+WeiXLEl1W65U87XKiX+VHJ5lVYfu481VR30zhhgekaEoejqCo6FIUNIy8jJQ7+BBl4aMal/hW5PKvnP0nKSkZFyJOzstLqvgSLFay/8AFT570FanWSg6hwqpVajvkIcWYiRo0zL39/iK+5EY13hanEng41VfD51d7L621YqnLVprWxkBs9NNl0gxoqvmVc5j3o56XKicTF8K33qnEB7J7oCPCmLEa0xJeKyLDWVS57HI5F/3jfKh5t7jaclpK0+k4k7MQZeGtDxWo6K9GIq9/gcV6+XiUxGUn52Vl5mBKTUxBgTDOBHhw4itbEbf4HInEqX3eEs1l1n9JWj09NURQ0zJy81AlHTd805zWORr2N4N7Wqt9708nkUD6QQYsOPCbEgRGRIbvA5jkVF/uh/Z846Th1xsop+eoaZjTNHRo0F0OPBZE4UGagvarb7v6XNVL7l8KL5lQ5rMK6zdQaxRqYo2WZMTyysSXgJE/pa99yI5U8t13g8oH0gmZiBKwlizMaHBhJ4XxHI1E/up+cnPyc61zpObl5hrfCsKIj0T8FPC1d6g18nqrzFeLR6WbKw1uWFAn4rnTERzv6WQ4TU4LL/8PxbkRb0S4yFjYve3vho/gJc17motyX+RV9IH1CZTFGPj94ZSMm6Nfd3tI7VdfsvvO4+d1mNlNMWkUbSkxV6do5szR7mJElZl7mPcjkXgq1UaqcfBcnGqeAn6oWkV6scrOtD062biycByNmKKnH8JEZ54TuPg8XGitXgr5lA95EJTGTlPS0WiKXfRc/CiqiPlI72PvVF4vir5bzxVara7WW1CsSURV73bL0PFid5lKOl1VIkyqrcixOD/AFKv+HwJ6eNVia92LVmqNU2DWGsMSQhMix2QPckOKr4rHORy/GuTg/8ACvgcoHqC3ardDVYsArVKVfoyUo6XckB7mS8NG8J3f4XGvlVdpkncRaXVk/yLP1DE6DrRS1D1Op+hYENr6HprvUOOrmf0xIb0e1Wu8i8Spd5UX0GpdypWKSqlFrtTtJqvuWRoxsRzW+F698RGtT0q5URPSoHtmNDhxYT4cZjXwntVr2vS9FRfCip5io1ZoCotXqTjRauydBSM/GTgPdLd7bEVFX+lLuNEv8icR4prdXavNrdI0m/vky6jZOXizsSQlnqyXlpeGiuc53gRyonldeqqtyeFEKvZ9Uuk6+U86h6DdLpOpAfHakd6sa5G3Xoioi8fH5eL0gfS4HgmpVpNdrH60uoimvdkSTloiMmqJm38JEb54SrfwVuW9Fb8VeLwoWK1i3Ssdd6e94qgxJyTouJESBBSVRWzU45eLwp8ZqL5GpdxeHzIHsmcpOQknoycnpWXevgbFitYq/ip5C7tWNCmK4VdiQIjIsNaPdc5jkci/wC8d5UOGi+5grxScsk3Sc/RMlMRfjLCjx3xIiKv+JWtVL9iqZhaZZ9TdnVNQqMp/wBzOfGhd+gxZaIr4cRt6pel6IqcaeVEA9ody58hNWfvX/uopqpincjU9J0nZDKUZAVUm6JjRYMw1f8A7pEfFa5PQqPu2tUsHdH0jK0dYzWT3XFbDWYgpLwkXwviOclzU8/gVdiKvkA0teJOMjI1YaFgP4Eal6OhuvuufMsRb/7qfMiQdOviLKSDphz5pUhLBgq6+MqrxN4Kf1cd1yec2SjO5mr9PUQ2diJRUnFc3hJJzEy5I2xeC1WovoV224D3BKTctOQ++SkxBjsTi4UJ6OT8UKtbF8k9cfsma/ScfP6Yh1ns6rS+C909QlNyjkv4D1Y67yLei3Oav90VD1zQtoD7RO5rrXSE4jG0rK0bNys4jEuRz0gqqPRPIjkVF23p5AMM7kP5ZZb/ACUfoQ91HysRVRUVFuVPAqF8r9azW6u6pDpWlI0KRRqMSTlnLDhLcl17kT+tV8N7r/DxXJxAbJ3TttSTazNTqozV8sl8OkZ2E7xi+WCxU/4f8S+XweC+/t7mCxbvaStc62S3x1ui0ZJxW+DypHenn8rU5XmMKhWZ03/szma8TjpeSolj2MgQ46uSLNcJyNvhtRLrr18Kql9ykdZvXSkag1sladopGPiQr2RYL/6Y0Nf6mL5r7kuXyKiKB9LARNU6ek6z1ao2m6NVVlJ6C2MxHeFt/havpRb0X0oeVu7EtBgUrSUtUyjvjw6NjJMTsW/iWMrFRrE/5WuW/wBK3eRQPXE5OyskxHzkzAl2L4HRYiMT/Up9q07KztktcXyczAmGpRM1esKIj0T/AHTvMeQrPO5/rbXWgpemYMWj6Po6ZRXQHTcR3DiNvu4SNa1bk4vLd5/AVK0mpdJWa1kWhp2k5OYm3y6PesjEf8Vj704L72t41TycfEqecC59yXMQZW1+XizMaHBhJJR73xHI1E4k8qnuSTpCSnr/AHFOS8xdxr3qK1934KfN6zapc9X+tUGgqMmZWWmYsN8RIkyrkbc1L1/pRVvP6r7ViPUCtcSiUpmTnZ6WRFiRaPe//cv/AMCqqJ8ZPLdfdfd4b0A3bunravdTpqptUpn/AMOirDpKdhO8YvlgsX/D/iXy+DwX39XczWNw5SFL13rnBZDRESLR0rHuRGJ5I70X/wCSi/8AN5jzVVSk5WhqwyVJT1HwqSgSr+++5Yq3MiuRF4KO87eFwVVPKiKhtkrZpanbIxlPVhn4cpJR/wDeSzJ+I5jOAvg71Bai8FvmVUS9OO9fCB7Ik6SkZ1ytkp2WmHJ4UhRWvu/BTqPANoljFcbNJRlNRokCYkoT23ztHRXXwHKtzVdejXN4+K9L0vu4+NCzUD3StZKMs/jUTHak7WBr0ZLUnHudwYSpxq9P+N6Ldcq+G+9b7vjB7SmpqXlIXfJuPCgQ/Bw4r0an4qfzJz0pOsV8lNQJhqeFYURHon4Hhar9l9oNqcrErPTE+kKQc10RJ+mJh6I9icaqxqIq8FNiN83gMoge6IU5GbRkWO9UR/x4COarmNRVV1ycaJwUVVv8CJxgfTuNS9GwI3eY1IScONfdwHx2o78FU7GuRzUc1UVqpeip5T5u2Y1EmrQ6bjURRtJSMnSKQVjQmTiva2Mif1IitavGnhuu8F/mJSmmV9sknZ2gJ6YmpGXnZeJCfASJ3yWmYT2q1zmp/SvEq8fE5PQBsHdy/wDxVTf+Sb6YJeu5GmYEpY0kWajQoMNKQj3viPRqeBvlU8QFjj1enYdRpSsE1PQGyMabiSkpKLEcsV7mojojkbdcjU4Tb1vvvVOID6Ty1IyU1CfFlpyWjQmJe58OK1yN2qin8S1L0bMxe9S1IScaLfdwIcZrl/BFPmKlGT/vQtKe45j3t797n91d7XvffLuFwOF4OFdx3Fxs8stp2v8AQtJz9WI0lGmaOe1sWSiRVhxnI5FVqsVU4K38Fycbk8AH0WPndVr/AOiDor/6qIX/ALtCmzEtOx6dWTpaK+BO9+SWjPnVciwnIqM+PxKqI265eLiRDnm5OLLUjGkvixY0KK6D/uvjI9yLd8Xz3r4APpBTlotTaCmHS9K1momXmGLc6Csy1XtX0tRVVP7n90PaDU+meKjKzUPMP/wJNsR/qqt/+h8+a71LpepUWjpesDYMCdnJdJpJVr+FEgsVVRO+JdcircvFeq8XHcf3MVDrBLVFh1vmZLvNCRY7YEKLEciOiKt/xmt8PB+KqX/heB9I5OelJ1quk5qBMNTwrCiI9E/A6D5b0TMT8pOtmKJjzMCbhIsRsSXerHtRqXqqKnHxIir/AGPW3cyW0z9Z6QSqlbI3uike9ufJTqpc6MjUvdDfd4XI1FVHeVEW/j41DcINeapR6QZIQK0UFEnnxUgtl2UhBWI6Iq3IxGo69XX8V3hvLEfMCtmlVM/52NjU9gdxT8llK/bUX9CABvz3thsc97kaxqXq5VuRE86kBRldqqUrPQpKi6zUHOzkW/vcCXn4USI+5FVbmtcqrxIq/wBj8rSaxyFVKkUvS1KxOBLwoDmo1P6oj3JwWsb6VVUT/XwIfOeqdBUnWasMnQ1Bw++0jNuWHCbw0Yi/FVXXqvgTgoqr6APpelMUYsfvCUjJrGvu72kdvCv2XkJKVtqTMU02HKVgq5FpaM9ICNhTsB0d7r7kYiI7hKt/FceVIncr10bIrFbSdBPmES/vCRovH6OF3u6//T0mPVTpV9U670XSkxA78+i56HGiQeFcru9vRVbf/ZUvA+mp4A7qP5dqzfdf/awj3dVympKsVAyFMUVF77JTsJsaE7wLcqeBU8ip4FTyKingXujaSl6VtrrTMSbldCZHZLqq/wCOFCZCf/8AKY4D2LBtMqTRdXZKUnq00RDmWycNjoSTLXua7gIlyo2+5fQp4GqzQkzWKmIdGSCcKaiw4r4bLr1erIbn8FPSvBuTaegKp9y3NUhV2BSVOVjZJx48BI6S0vLd94CK29Ec9XJx+dES70qebGucxyOaqtVPKi3AekO4vrf7hrLSVVZqJdBpFnumWRV8EZifGRPS5nH/APgz1zSc/JUZIxpylJqXk5KEl8SPMRGw4bEVbvjOcqInGqJx+c+Y9WaXi0BWKjKXl2NfGkJmHMsa5L0crHI65fwNt7rSh5abpWr1eaITh0dWCSYrnonhiNaitVfSrHNS7/0KB61qzT1VqTiRpaq9K0JNxGp32JCo6ZhRFRL7uE5GKvl8qmZ91lW/JyzKJRsvE4M9Tb/cjUReNIKccVdl1zeWZJ3EmnFYPs5P1WlS7qOt2VVqk3Ky8VHSFEJ7hhcfFw0W+K71r02MQDHjuoOlJmhKZkaUkH8Cbk47JiE7zOa5FT+3EcJ/b4b2NY57VRHpwmqvlS9Uv/FF/AD6YVJrhQ1caGlZ+hZ+VjrFgsixIEOM18SArkRVa9qLe1UXi4zsp6sVC1egti07S0hR0N39KzUw2Fwtl68f9j5m0PSk9Q1IwJ+iZuPJzsF3ChxoL1a5q7UNTswstrJbNOT9NT9NJClocbvUxPTTljxnxLkdwWsvRVuRU8KonHxX8dwbxbrbNVpLNKWk6q07KT1Kz7fcbWy771Yx/wDW/ZweEl/nVDxOWu1CrUjU+u1IUDRtIvpJkirYcWYdDSHfEuRXNREVfAq3eHwopVAL7YTS0hQdrNXaSpeahykjLxXuixoi3NYiwnol/wDdUPcLrQ7PKUl2rHrTVmNCR16NmZ2Clyp5eC9bzwRZpVdtdK8UVV582smk89zO/pD75wLmOdfwb0v/AKfOhI2u2dT9mtZ2UTPzUGcZGgpMQJiE1W8NiuVvG1f6VvavFevk4wPojIUjIT1HQ56j5yVmZB7eEyYgRWvhOanFejkW5U4iLpCutVqNc1tI1loSUc6/gpHn4UNVu8N17vSh84VpKm6bg0fQyTU9OQYapAk5Fr3OaiqvE1jE4r1VfIl6qpPWg2a1hqBI0NMVlhy8B9KJFWFLsi8OJD73wL+HcnBTxiXXKvgXwAfQV1bKutodtLLT1E+9blVrZz3ZD7y5U4lRH33Kqea8rEW2ezuHMd5dWyjlffde1XOb6yJd/qfOw2Gx+xqDadVqkZyjqxtk6VkYne4klGlFcz4yXsd3xH3oi3OT+lblavEoHuKgqdomsEoszQdJyVIy6LcsSVjtio1fMqtVbl9CnXNzctJw++TcxBgM8HCivRqfip816eo+sFntZKXoObixJOdbDdKTTYL72R4T2/8AymuaqKl6cXEvEqcVchQ3xYrIcJjnxHqjWtal6uVfAiJ5VA+n60/Q6IirS1H3L4P/ABLOP/U/mm6xULQMoyapqlpCQl3peyJMx2w0f/y3rx/2PnPW2odY6oUfR83WSj1o9s/wvc8KLFZ31yNuvVYaLwm+FPCieEgJ2dm598N87Mxph8KEyCxYr1crIbU4LWpf4ERLkRPIB9FpG1Woc9MJAl62UOsVVuRHzLWXr5kV1yKXOG9kSG18NzXscl7XNW9FTzop8+LMLLXWhVap6do6mpeUpOibnvlZpipDiQlaqo7viL8Xja5P6VTwcaXlUkK3VkgUH7wSdOT8Cior71lWzKsh3rxXLx8TfOng8qgfSeNS9GwI3eY1IScONfdwHx2o78FU7GuRzUc1UVqpeip5T5i1wq9OVVrFN0LSUSXiTsrwUjd4fw2tcrUdweFdxql9y3cV6L4S5yFKWg2JU9LQ3rNUd35rZj3JGdw5aZYt3hbfwVXyKqXOT0Ac1Zf/AKIOlf8A6qIv/u1PoifNmBS/v/azDplYPeFpGm0m+9cLhcDvkfh8G/y3X3XnuC3K0uBZpVRs42EyZpWbcsKSl3rc1zkS9z3XcfBbel93hVUTivvQNFiPbDYr4jmtY1L1c5bkQxjuoaYoyasVp2BLUjJxo7ny90OHHa5y3R4arxIt/gPG9cq71jrlOvmaxUtNTl63thOfdCh+hrE+K3+yExNWVVpkrPYtc6RlIcnRDO9uY2O+6NFa9yNa5rLvBe5P6ruLjS8CryNCzM7V+lKWgJwoFHRIDI6InG1sXhojtnCaibXIe0+5KrflFZm2i5iJwp6hH+5lRV41gresJdl3CbyDw01zm38FVS9LluXwoa33L1b8lrU5KBMROBIUunuCNevEjnL/ALt3roiX+Zyge9z+I0WHBhuiRnthw28auetyJ/czK3m1SXs0q9CWXhw5mnZ3hNk5d6/FaieGI+7/AIUvTi8q8XnVPAM5MRZybjzMw7hRoz3RHuuuvcq3qv4qB6K7siu8Gl6boqrVGTUOPKSLPdUw6E9HNWM/ial6eVrb15ZgNYaKiUJSjpGPEY+KyFCiP4C3o1Xw2vVu1vC4K+lFOqqVVaardSEeRq7IxJ6bgwHzL4TFRF4Dbr1S/wAK3qiInhVVuQhosN8GK+HFY5kRiq1zXJcrVTwoqeRQPqPROapLcswofO6xCakZG1erUzS0eWl5GFNcKLFmXtZDYnBXjcruJOO7wnovuTrU6QrGkzVSsUw6anJSB3+TmYi3vfCRURzHL5VS9FRfDdf5jx2B7L7s2YgzdltATMpGhx5eNScOJCiwnI5j2rAiqjmqnEqKi3oqHkR9GvbQMGlEiw3Q3zL5Z0NHJw2K1rXIqp4bl4S3L/6VP2pusdMU5Ck4NLUjMzUCTgsgS0F714EFjGo1qNb4E4kT0r5TifJxGUdCnVWH3qLFfBanCThcJqNVb083x049vmA9u1RtLoqnO59dO03S8lK0ilHx5CMkzHax0WOyGreJFW9znIrXXJ/iPNncy0lI0VbJQ01Sk5LyUq2HHasaYithsRVgvREVyqicaqiGWExVego1YZ+YlJeLDhRIMnMTl777lbBhOiK3i8qoxUT0gfTqFEZGhMiwXtiQ3ojmvat6ORfAqKeHe6krLGrja02g6M4UeDRato+BDZx8OYcqd8u9PC4LOQZ5ZdXWZqBW6DTsnLQ5mJDhRYXenrci8Nqoi3+hbl/tcaN3KlWItbLVYlO0jwo8CiUWdixH8fDmHqqQ7/Tfwn7WAZpUyWWTtNoKVc5HOgUxAhqqeVWxmp/2PoxT9YqGq7LpHp6lZGjoTv6XTUdsPhehL1412HzRrJpFSv8Am4uNS62HWattOrJOUZEpRaNhysssy6I2B31X/Ga3gonCS7+q+/j8HgA9oQLS7OKQnWRUrNV9ZmGlzIseOxjm7HPu/wBFL6ioqIqLei+U+ZtodXWVSrrTFAw5l00yQjrBSM5nAV/Ei33Xrd4SUq1PV3ro2jak0PSVITcsquSBI+6FbCa269eFeqJwURFXj4k47vCB6u7qWstBRbJ6eoiFTVGPpZXy90k2bhrH4o0Ny/7u/heDj8HgPE8CSSLRU3Oe6YDXy8SEzvDnokSIj0fe5qKt6o1Woi3eDhIS9oFUKQqNWePQVLxJaJOwGQ3vWXcrmfHajkRFVEXwL5iu7QPZPc22u1fh2dSVDVppuTo+kKOestC91xUhpEg+Fi8JeLiReDsah6EkpuWnpWHMyMxBmZaInCZFgvR7HJ50VOJT5hUBRUWm6alKMlosKHMTcRIMFYruC10ReJrVXyXrcl68XHx8R3SdZKx1fo2k6BlKSnpGTmX8CclGPVqK5q3Kip5F8i3XX+BbwPoLS9ptSaHmnS1I1poiFMNW50NJhr3NXzKjb7l2nmHutrRqPrVPUNQtXaQgT1FyrFm40aXejmPjOva1L/O1qL65kdT6h07WuRpKkKOgMhUVRsJ0abn5h3Agwka3hKl9yqrrvI1FXjQqoEnWOiI1BUtEo6Zc10xChwnRUav9D3Q2vcxfS1XK1fSin0BoS1WocWWlJVK2UO2MkNjFR8w1iX3JxXrcn+p88JqZjzczEmJuNEjx4i8J8SI5XOcvnVV41U9A1x7mOmaPoKFSdWKTZS10BY0aWiwu8xEuaiokO5VR6rx8S3eDy3gc3dmzcvN2lUS+UmIMdiUPCvdCejk44sVU8HnRUXYqG3WQWh1Qq/ZLVaVpmslFyk2yTaj4D5hqxGca+Fqcaf3Q8KGwVS7nuuNaatyFN0bGohknOw++wkjTD2v4N6pxojFTyecD2fQFfap1gmGy9C1joqcmHcTYMOZb3xdjL71/A8V91VEZEtupxYb2vRsOXavBW+5UgsvTaVC06qsrUutkegpWlW0pFlobEmYjYXAbCjKl7oaca8Lg8XHxcd6XJcVMD6GWc2k1MnqtULIwKzUUk5Ck4MJ0GLMJCfw0YiKiI+5V408haaKrrVal56HJUTWWhJ6di38CXlp+FFiPuRVW5rXKq3IirsQ8OVgsMrjQtTErPEhSU1R3eGTL2ysZXRIcJzUdw1arU4kReO6+7w+BFUpVSazUhU+scCmqG4CUhAhxWQXPbwkasSG6HwrvKqI5VS/ivRL7wPo7WKtdX6tMa6n6ao+juEl7WzMdrHOT0NVb1/sQslapUOd4Xea30GlyXr32cZCxKh87J+cn6apGYnZ+YmJ2di8KLFjRXq97rkvVVVfQcaIq+BFUD6JR7Z7O4MysB9bKOV6LdexXPb6yIqf6mTd1zWOhaxWYURGoGlpCkobaWZwllZhsXg3wYvhuXi/ueRTqnJCPKQZWNFb/ALiah98gxE8D0RytX+6ORUVPR5lRVDrfQky2q8KnUThSb5x8k5UT+iIjGvS/ajnXf8qnuqyS0Whqdsgoila0UpR8orP/AJtm4k/HZDY+OxPAqvVEVzmoj7vSvmMNsTqqyu3c9V3oaE1H0hDnvdcq1P6kishNVl3/ADXOb/dTCIVNzUKq03QCrfJx52DPXKv9ESGyIziT0pE4/wDlQD6KQa8VJlKLWPL1lq9Do+E7gcKDPQe9td4eClzrr+O+7wnHKWsVCm5hIMGttD98Vbk4cy1iL/d1yHimx2ySmbTpmadIzECRo2Uc1sebjIrrnLxo1rU/qW7j8KJ6fAXq1jue5SoNSJusC1qdMul1YxJd8kjO/Oc5GojV74t3hv8AAvEigQ3dT1xZW6033BITEOLR1EsSVhPa9O9uiOuWI6/weG5t/g+IZ3VlstRNpNFNfOwIknJ0tCRZtHIkNzGRk/3l6+BtyX3+YrkNGrEakRzmsvThK1L1RPLcl6X/AIkpK0SyfrVBoejZtsaHMTqSkvNPYrEejn8Fr1bxqiLei3cdwHsPul66VXpix2mZKiayUJPTkSJLqyBKz8KLEddGYq3Na5VW5EVTLe4+pmr9C0vWOPWOkqKo9ywoHueJPx4cK9UV9/AV6px+C+70GKV0qtStTaxTVC07ASDOy6pfwVvY9q+B7V8rVTsW5UVCFY3hPa3wXrcB9QaEp2iKel4keg6UkKSgQ3cB8STmGRmtddfcqtVURblTiIinrQao0BMOl6YrJRUpMtW50F8y3vjdrUW9PwPHtfp2l7G6PnbO6Cp1Y0SaiJOz87LwlgvRHsajYLV4SqnE3hKqeHhInnvyenKImqGjwIFIIjJmNAhzKwr73MbEaj2cLzKrVa67zOTy3ogem+6yrvVmtFn1Ey9XqckKQmGUm2I6FAio57WpCiJwlb4US9UT+55YRjocGFMMitRyvVEa13x2qly3+hOPiX0KWmmLPadoaoFGVvpKHBgUbSUdIEtDc5e/PRWuckTg3XIxUat163rxLdcqKVujqPmaRfHhybO+RYUF8wrE8KsYnCeqJ5bmorl9DVXyAfRSyOuMKuFmlE09HjMbF7xwJxzlREZFh8URV8yKqcLYqHfQlaKmUhSveKDp2r01SUzeve5ObgvjRbkVV4mre65EVf7HjGwC0WZqzM0lVqbfwqGpqDFho1f/AKTMLDVGOb/zXNavJXyccN3PdLy1X7VKOpeeVUlZGVnZiJd4Va2ViqqJ6VuuQD6C0hPSlGyj5qkZqBKSzON8aPESGxu1y8SHiXurq/SlcK5SdHUJOwpyiKLg3NjQXo6HEjPuV6o5OJUREYl/nRxSq61urJanT89P0lML7llYUSZbLcNUgSkFvmTzqqtbf4XOVE8qFFhQ3xorIUFjokR7ka1jUvVyr4ERPKoE9VV0GiK/0O6bmIHeJOk4KxY7Ho6HwWRUvejk4lbcirf5j6C0LaVUum5pstRlZ6JjzL1uZC90Na56+ZqLcq/2PnBPykeQnpiTnIawpmXiOgxYbvCx7VuVF2KimhzNk1JTFmUrXir0y2k6MVjnTkukPgR5RzVVH3peqOaioq8JLluuW5EvuD6FEbTlPURQEu2YpylJGjoLlua+bjthI5fMnCVL1PDdVbfq4VdqRMUBLzDZiNejZSfmP95FlYdy3tS/id5ODwr+DxpxpddG1Es7rpbDSU7SMKZWM1juDHpOk4z1ar7r+Ai3Oc5bvIiXIl1916AeprTrUKkUrZzWqQo+s9Fx5yPRkzDhQmxkviOWG5Ea2/wqq+RDwcieH0H+xGLDiOYvGrVVD/YXA76zvvC73enC4Phu8twHrbuTLVIMzRiVMrDOQ4czKpfRsWM9G99h38cG9fC5qr8VPKi3f8J6Fp2slBVfWClPU1RlGLGvWEk7NQ4PfLrr+DwlS+69L7vOh85q71YWrc3JRJWZWeoikZds3ITve+B36GvEqK29eC9rkVrm3rcqelCAmpmPNx3RpqNEjRnXI58RyuctyXJeq+hEA+jteKUo+mbKK0ztET0pPyb6JnEbHlYzYsNVSE9FRHNVU4lPGvctTUtKW1UI+bjwYDXtjQmOivRqOe6G5rWpf4VVVRETwqq3HJVaq1fq32dzb5KYiwan0NBjzCpGjLCgvVqLEejWol8R3h41S5PBehmsBkSJGYyA1zoqrc1GJeqr5LvSB9NqbrZV2gZpktTlP0TRsw9nfGwpychwXubeqcJEcqKqXoqX+hSSo+dlaRkoM5R8zAm5SM3hQ48CIkRj087XJxKmw+YlMU3SdNe5FpeemJ10rBSXgujvV7mQ0VXI29eO5Fct3mvLpaFXKXrDUyolW6PgPc+hJRzYsXw98ixeCvAan/pRqJf5VVfNxhee7T+VWjfseF+tGPR1jlMUbRliFVp6kaQlJSThyLGvjx4zWMaqXoqK5VuvvRUuPCFbaqUzVGbk5WsMk6SmpqVbNsgvVFekNznNThIn9K3tXiXjTykclGTy0StKJJzHvakb3Os13te9d8uv4HC8HCu47gPpBV20CqdZKSWj6Cp+Qnp1Gq/vMGJe5Wp4VTzpsPEfdNfLjWj/AJ4H/t4ZovccVUbM1hj1pl6Tl3e4ocSVmZJzVSKxXoisei+BWrcvm40UyO3Cn5KtFq1YqWop6xJKNHayE9f+NGMbD4SehVaqp6FQDmsprxOWf1zkqbk+E+C1e9zUBFuSPBVU4TdvEip5lRD6FUdWmg6QomSpKWpWT9xzkNIsF74zW8JF9Cr4fIqeReI+ZslJTU/GWDIy8aYiox0RWQmK9Ua1quc65PIiIqqvmQ5wPqjBiw48JsSBEZEhu40cxyKi/wB0PBHdVfLlT/8AyS3/ALeGUuo9d6w1IpOHPVdpGNLKjr3wVVVgxk8rXs8Dk/1TyKh2WuVthV5rxNVhhQFl/dkCBw4KrfwHthMY9EXypwmrcvmuAtHdG55qZ/8AUrIdcqFn1aqUs+rhR1OybHtfDuc+C69qTEB39TV9Cp4F8ioi+QqgA+lEjaNVCboGUphaxUVLyczCSK33RNQ4bm3p/SqKt6OTwKnnOWUtXqFNzCQINbaH74q3Jw5lrEVdrrkPnCaNRFQKKpOyKk65ZQ+5Zqjo/ueNR8WW4XfHrdwEY9HX/GRyf8PFc7yJeBfO7Riw49olBxYERkSE+h2Oa9ioqOTv0XjRU8JulgNYaFoqxGra0nTFHSaQYD1iLMTLIfAvjPuv4Spd4U/E8GPixIjIbHxHuZDTgsaqqqNS++5PNxqq/wByaqdVOm65Uy2i6uSESdnFar1a1Ua1jU8LnOW5GpxpxqvlRPCB9GKNrpValIroVGVloSciNS9WS8/CiKibEcpPK9qMV6uRGIl/CVeK7znywmIMSXjxIEdisiw3Kx7V8LXItyop0rStILRqUes/NrR6O4aSyxnd64Xn4F91/wDYD6VUhXGrNGo1aRrFQ0ojluaseehQ718yXuJCSpajp6jGUjJUhKTNHxEVWTUGM18JyIty3PRbl40VPD4UPmPTEhCo+NLw4M7AnO+y8OO50FFuhq9qO4C3onxkvuXyXn9yDpilZijqKmaT7xJ99SFDdNRX94luG7jdcl/BS9VVbk84H03lKTkJ16sk52VmHp4WworXr/opE0lXeqdFz0WSpOs9BSc5CW6JAmKQhQ4jFuvuVquRU4lQ8e1q7mmulB0TGn5WPRlKsgsV74MrEckXgol6qiOaiLxeRFv8yGZWbSklP2g1blKVe1kjGpCAyMrk4lasRL0X0L4L/JeB9MEVHIitVFReNFQ+d0D/AOiDh/8A1UJ/7s+iJ8y7QtPqy/acz+q4D6aHzrt++WWtn+dd0Ia93GVXYMu6sNc6TdDgyspD9xwo0VUaxnEj4rlVeJLmozj8zlMPtapqTrFaVWKlqLesSRmpt74L1S7ht8COuXyLdeByUBSFNVErFQtOyjXy001rZyWc7+mNCVVaqelq3Oav90PoTUKvFDV0q9R9KUXNwEdNQ0V0ssVvfYT/APiY5PDei37fD4FPAVSbOqx1zlJ2boOTY+WlGuV0WNFbDR7kS/vbL/6nL5k86X3XlSVHQ3qi3te1diooH1SVUaiq5URE41VT5290FFhxrZa0xIL2xIazSXOat6L8RvlK77/0/T7ZChaQrDOvkViNhQ2Tk3EdAg3qiXqnHciehOJD8K41fmKq1mn6EnI8vMTEm9Ib4su5XQ3Lci/FVURVTj8wHvHubvkSqtuYn6zzQ5yclpKH3ycmIMvD8HCivRifip89LP7XK4VClY0lQ9IK+RiQ3NZKzbe+w4LnJej4aL/St633eBfKilQrBTFLU9PLSNOzs1OzMa9e/TD1cqpf5L/AnoTiA+kNLV2qvQ8FsWk6xUTKsd/T3ybYiu2Jfev9jwx3RlPUXWW1ilKToKchzshEhQGsjQ0XguVsNqL4U86KVap1R6x1z93ZM0VGn0koffY/AVE4KeREvVL3LctzU41uW5CvRYb4MV8OKxzIjFVrmuS5WqnhRU8igfTCzuYgzNQquxJaNDjQ/e+XThw3I5L0htRUvT0mOd2x8m1DfazP0Yp5osutFpyzesTJmj4sR0msS6co97l73Hb4FRU8jk8jvCnpS9F2zuuq90NT1UKrUbRUZY8WcVlMNcngZBVj2tR3mcquXi8nBW/yAeX0hvbAbHa5iJw+CiI9OEi3X38G++70+A9x2C2x0ZWOol1aqWk5Kl6KRsGaizcdsJIzP+CLe5UvVbrl9KelDwuftMy0eVcxszBiQXPY2K1IjVarmOS9rkv8KKioqKB9FoVrdQIsfvLa3UOj77r3TCNb6y8X+pl3dbUzRdO2OSc1QlJSVIyraZhQ1jSkdsZiOSFFVW8Jqql9ypxelDxoSMKmZ+HQMxQzZh/vZHjsmnS6re3vrUc1Hp5lucqL5+K/wIB6P7jusNDVdoKtkxT1KyNHQXR5dGumo7YfCVGxOJL1412G/SlrFQZqJwIVb6Fa7zxZpsNPxdch45sLsffaj76RX0w2jZaj3Q2uugd9fEV6OVLk4SIifF8PHsKHW+hoNDVvpehqOmHz0GSmoks2MrOCsTgKqK65FXivRf7AfTGWnZWakYc7LTMCNJxIaRWR4cRHQ3MVL0cjk4lS7jvKjPWq1DkZlYEzWyh0iotyoyZa+5fMqtvRDwZQFI1trJKyFSKJpCemZOZj/wC4o5I10NXr571u4KXKty8Sca+c3miO5LjPkGupetbIM65PjQ5aT74xi/8AM57Vd+CAejKKr1VKl5uBK0XWehJubj8UKBBnoT4j1uvuRiOvvuRfIdNYq11fq01rqfpqj6O4SXtbMzDWOcnoaq3r/Y+bUrOT1WKyJM0VNvgT9HzC96mIfEqOaqpfcvQt6cdxsNktj8xbDIT9ZKXra5kx7pdCjtWCseOr7kW9znOS5FRUuuv/ALXXAeq6OtSqJSEVIcrW2hViKqIjYk02GrlXwInCVL12FjrDmCk/8rFwKfP22yzWNZlWeXox08tIS0zLpMQZhYXe7/jK1Wql68aKnn8Coal3OVrM7FlZ6pVY5p8zBjScb3tjxXcJ0NzYblWErl8LVRF4N/gVLvKlwZb3P8aHL2xVYjR4jIUGHMOe973I1rWpDeqqqr4ERD3tRNb6tUxEjQ6IrDQ8/Egw1ixGys7CiqxiXIrnI1y3JxpxrxcZ8z5GbiyUd0WAtz1hxIV/oexWL/o5T+6Klpmen4EhIqvf5yIyXa3h8BHq5yIiKq8V193h4uID6KTtq1Q5OOsGPW2hu+ItyoyZa9EXa29D/Y9qtQoEuyM+t9Bqx/gRk4x7v7tRVVP7oeB7Qqqw6nVhdQa0lCpGkZdqJOLLsVIUKKvGsNrl433cV63Jx3pdxHLW+qdK1RmZCWp2C2Xm5uUZOJA4V74THOcjUen/AAu+Lfd5EVL7l4gPSXdZVzq3WizqiodXqco+kYsOlGPfCgR2ue1veoqXq3wol6px3HlPvMX3Okfvbu8q7gcO74vCuvuv89ykutBcKpvv/Bm4T2snUkY8sqKkSG5zHPY5PIrVRj08iorfAvhP2gUxAbUCdoR7V90xKTgTkN13ErGwozHJ6ONzPxXzAT0KPCdYJMwEiNWMys0J7mX8aNdKxERbvMqtd+ClBu4rz+kiPSE6Gj3JDcqOVt/Eqpfct3ovX8VP4A6YkuxtHwJlseG58SI+G6Ci/HZwUaqOVPMvC4l87VPVncOZqrdvpbDEPJRvfcr2gyFSn1ug0t4mJI+7oSItyvfARyrDb6XI/i/5QNc7tGIxtllHw3PakR9LQla1V41RIUW+5PRen4mfdyFXGrtV5GssGsVMSdGxJmLAWCkzE4HDREffcq8XFehidodeqcr7TkSk6emnxE4S94l2qqQpdq/8LG+TwJx+FbuMqoGud0TW6HX61h8KjpyXfRcorKPlI6xUSCvH8eJw/wCngq5V+N4OC1FKzZfDhSdsVWIbY7IkGDTUBqRkVOC5qRk+Nf5rkvKVcvBR1y3KtyKAPpBGtTqLCn0kn1rodZhXcDgtmWuTheC7hJxf6k7TNZKEoSSZOUxS9HyMq/8AoizEwxjX/wDKqrx/2PnBNVbfLVNkawvpKj3Q5yYiS0OTY9yzCOYiK5XN4NyIiOb5b/jJxECqKl16eHwAfRdLX7Pl4V1baJ+L4b413/8As/iDbJZ5GicBlbKMR19173q1PxVEQ8GVEqbTVeadbRNXZXv81wFiPVzuCyGxPC5zl8CXqibVQiaXo2coelJqjqTl3y07KxFhRoT042ORblQD6WRa31ahUTDpSLWGh4dGRH96ZNvnYaQXPuVeCj1dcq3Iq3X38RxpaHUpYToiVvq6sNqo1Xe+cC5FW+5L+F4eJfwU+arXuajkaqojkuVPOl9/SiEnVeg5ustPyVDUasFJ2cf3qD35/AarrluS/wAl91yelUA3zuyKxUJWCZqm6gaYo6k2wWTSRVkppkbvd6wruFwVW6+5fD5jzgxyse1zfC1b0JGstBUjVmnJyh6alnS1ISr+BFhqqLdxXoqKnEqKioqKnhRSMA+iFTbYKm1gqzIUnNVhoejJmPDRY0nNz0KFEgxE4nNVHORbr0W5buNLlIy2yn6Hp+xGt8WgqWo+k4UKXa2I+TmWRkYvDatyq1VuU8ESUD3VOQJfvsKD32I2H3yK7gsZet17l8iJ5VPcNfqn0fUbuZacoSi7nshSbXxY93HHiq9nCiLtXweZERPIB4Z8h6u7jWu9Hy1C0vVekpiDKxoUZZ+BEixEYj2ORrHtvXyorWr6eEvmPKB/qoqIiqioi8aekD6myk3LTkPvkpMQY8PwcKE9HJ+KHm3uya++4qKlKmUfFujzl0zPcFf6YSL8Ri/8zkv2NTznneeoqtFm8xQtNSU8+Wh0jBSZkKQkI68CMziVU8i3pwkRzXJ5eNCJiPrBX6tqud7qpenqSi+RL3xHXfgiIiehERPIiAbh3Jb6n0BMz1P1lp+ipOl4l8rJwJmO1iwmf8b1VeJFctyJ5bkXyOPYMpMwJyWhzEpGhR5eInCZFhPRzXJ50VOJUPF0n3LNdo8ikaPP0HLTDkv9zxI8Ryt9CuaxUv2XlFoin672L1vmJFkWNITUB6LMSMV3Dl46eFFVt9zkVPA5OPj4lQD6IHgS32vk5aPaI+To+I6JRMnHWTo+C13xYjuFwViea96+BfNd6TvtTt+rNXZEkqIWLQdFd7TvsCWiKsSK6743CiJcvB8PElyXeG/yYuB7cs6qvZtZHRcq6sNMUE+sz2NfHmZmOx8RjlS+6E3jVrU8F6JevhXyImj0faNUanb5aWrNQkwsT4veYkyxqvv8nBcqXnzcLlUyzesddKGpKkatS8GdbR6p3+XbGakZL0vRUYvGt9y3XeG5UTjA2/uq7JKLoeim1wqvJw5OEkVsOfloDeDC+MtzYrWpxN+Nc1UTiXhIvnvw6x35WKnfa0r+q0rEV0aamnrOR3d+Rqor46uVfituRvlW/iRqf28CH4wob4sVkOExz4j1RrWtS9XKvgRE8qgfUecpKRkXNbOzktLud/SkWK1irsvUxjuwHNfY5wmORzXT8BUVFvRUuceXaWsfrlQlVI9Yqco1lG0bBa1yrMx2NiLwlRGp3tFVyKqqiXKiL5yNrLXetFaqCkqOn5uM6hKJl4MCFKwU4MGGjGoxjnInhct3hW/wrdcnEBf+5AmIMta258xGhwmLR0ZqOiORqKvCZxcZ7cnKQkpJGrOzkvLo7+nvsVrL9l6nzDoWiZ+nKVlqNoiUizk9MO4EKDCbe5y9nlVfAiJep1Vrq7S9VaajUTWGTiyc/BRFdDeqO+KvgVrkVUVPSiqgH04l48KYhJEl4sOLDXwPY5HIv90P0PlZwl4PBvXg333eQ2O0eiqAkbCLP52r0FUiT8aNEnYz7liRI7Wo16Kv+FqoqNTzcfhVVUPeByMpSQfN+5WT0q6Zvu7ykZqvv/5b7z5+VSrDXSnKrS1QKmQZtYb40WZjsk1Vr4/C4KfHdxcGGlyeFURVXj8hpVlFhFeavWgVepqlZKUhScpNNixkbNMc9rU8PEi8f9lA9SWh6AVm+zJn9Jx4j7lqGyLbfQLIrGvYrJm9HJen/wAPEPZVsVNSNA2Y1km6SjJChvkYsvDTyviRGKxjUTzqqp/qvgQ+e1UKBpWs9YZWhqvwXRqRm+ExjEejL0Rqq69VVEREaiqvoA+kazNAOje51jUUsVVu73w4fC2XFVr5Y/U2uUlFhzlDy0nOuReBOyUNsKKx3kVVRLnbHXnm1/cr10bI99bSVBOmLr+8JGi/hwu93X/6ekr1WK/V9sWrR700wk06WgqnfqKnIivhuYv/ABQncaN9Dm8XnRfABHxFrNYLao6HDi3xZdUdxXpCnpZy8V6eZbl/5XJ50L33UNrUpW6jaEoOr0XhUbFgw6Rmnf8AF3xzb2Ql8ytRVVU86p5iZ7qqYomudnFUK9UI5Hwokd0orrrnoj2q7gP9LXQ3JtVfOeXALBUKq09XSttHUDRiXR5uJwViKl7YTE43PX0IiKvp8HlPoBUWzWq1SqD976MoyWer4Sw5mZmIbXxZhFS53DcqeBeP4v8ATx+A8l9zjWCjKjSNcq50nDSNGkJaBJSkC+50WLHc9Uai+TxN6r5ERdhAVirPaBawtMT8xHmo9FUdBdNTMCA7vUpLQ0RVRODfcq8S3X3uW70KBv1sVjNS6bq/NRaltoyjqxSzViQpeVjNRszd4YasvuRV8ioicdyLxeDxsiuhxEVquY9q3oqcSoqFos5qNStoFNzFE0E+VbOQpZ81dMPViPa1zUVqKiLx/GTw3J6SFp6iJ+gaYm6LpiWiStISr1hxoL/C1ehUVLlRU4lRb0A909zTaFFr3UPgUnF75TNFOSWmnr4YrVT/AHcRfSqIqL51aq+U8TWhafVl+05n9Vx12Z1ymKh1pZTsjLQ5ibhQIsKCyIq8FHPYrUct3hRL77vLddxFfpeYm5qlp2YpLhJPRo74kxwmcFe+K5VdenkW+/iA9Ldw/EZDna4uiPa1qQpVVVy3IiXxeM9TylKUfORVhyk9Kx4ieFsKM1y/ginzAhSM1FkJidhQIj5SXeyHGitTiY5/C4KLt4DvwPyhudCVkWFF4EVruLgqqObd5b/b5APqgD5o1JoCJXKtDpedpJkrBSHFnZ6emHK5WQmIr4j/ADvdci8XlX+6ltiVurFWmPKVKs1lpyjqE4Sw5aj5R/BjTP8AiizERLuE5br3XqjUT0JeB+vdRy0rK21U2ySgwYLHNgxHthNRqK90JquVUTyqqqq+k9q1OpGRk6i1bdNzktAa6jpe5YsVrb/923wXqfNidl4kpOR5eNd32DEdDfwVvS9FuW5fKSNPVbpir8GjotM0fHk4VIQEmZV0ROKLDXwKn4pxeFL086AfTiWmYE1CSLKxocaGvgfDcjk/FD+J6elKPgLHn5qBKwU4liRoiMan914j5n0VStK1WmJKkKCpmJKzUaH3y+TjOa5lzlbwYicSf8N93Gioqecn6nVcrJa/W+LKe/EKPSqwnRnR6Vmn/GaipeiLc5V8PgROJPQgH0Jo2nKJpRytoylJGccnGqS8wyIqeqqniPuuvlmnP8nL4Tmrt3PdeKqUXFpF0GSpSUgtV8ZaOiue6E1PCqtc1qqn/Ki3eUyAD6X2Y/JtVP7JlP0WHz0tJe2JaLWmJDcjmOpWac1yLeiosZ3GX6VsArfkrBrOkxQ6Ud7iSkrlmH8NIXA754OBdfd5L/CY/Ee6JEc+I5XPcqucq+FVXygfQmxmzChaiVTlGe5JePS8eE2JOzj2I5znql6taq+BieBE9F68almnJ+qMV7pOcm6Be93xVgRYkFVX0cFVPDddrRq4WqU5AouVdNJKRnJBlKIk3LwXebhIn9bvKqrxJx3XIStN9zrX2iKtxKXiy8jMd6YsSLJy8dXx2NRL14uDwXXeZrlXzXgaN3TVj9CSdWolcqnS8GUZAc33bLS13eXsc5GpEYicTVRyoionFct/Fct8J3HdfI1G1ojVQnYyrIUkjosq1y8UOO1L1RPQ5qL/AHannUwCRpekZCVmpaSnpmBLTTFhx4MOIqMitXyOb4F/uSdntJPoevlXqQhuVrpakIERbvKiPS9P7pen9wPpk9zWMc57ka1qXqqrciIVuUr9U+cjtgSla6vx4zr1bDhUjBc5bkvW5Edf4EVf7GQ90pbU+qKxKr1ZWG6m40L/AMVMOThJKscnEiJ4FeqLfx8SIqcS38XjGFDfFiMhwmOfEeqNa1qXq5V8CInnA+kdKWmVIotUSdrXQrHL/wALZtj3JtRqqqFhoSlpCnaLgUlQ83BnJCOirCjwXcJr7lVFuX0Kip/Y8DU9YbXuhKrNp6dolFlkZ32NBhREfGgMuv4T2J5LvDdfd5buMsfc920ztSqQkqApyN36q0WJwE4SfGklc69XtX/Deqq5vpVU470UPcZUqatJqXQk06WpOs9EwJhq3Ohe6Wue1fM5EvVP7nmbuhbZKVrJWKNU+pUeMyjYcX3LFiSir3yei38FWtVOPgX8SIn9XpRUPP8ATlFTdB0xN0XSUNIU7KRFhRoaOR3AenhS9OJbl8wH0jouuVWqwyUytB09Rk8rITnPbAmWOcxLvCrb70TaeB7Dmsda7VJsRGq1aQhoqO8C8ZCwqn0/FqlGrPDoqZWgYMVIT5xURGcJVu4vKqX8SuRLkXiVbyDhQ3xX8GExz3XK65qXrciXqv4IoH1J9wymqwObQrldqEqXGoiK+uMlQjJBfiujTrYcNGqvmetytXYqKeQLJrfadqRQ8/RtJd9pmV7x/wDN7JiIqrLxUuREVy8fe7v+H0JddepUoCVztprzDgPmItJUpGRXIsV3BgysJF41uTiYxL08Ccar5VXjDmtSomg6t14jMqTTUOkKJ+LMSseBF4ToC3r8RXJ5WqnEvmuXwnuCyyvUtTdkdDVnrBPSsmiwe9zkzMxWwoaRGvWErlcqoicJyIqf8yIfPimqPi0TTE/Rsw5j40nHiS73MVeCrmOVqql/kvQ/haRnVo5tHrOTKyDXrESW767vSPXwu4N91/EnH6ANd7rCmKMpy1CFN0LSMlSMqlHQmLGlI7YzOEjn3pwmqqX8acXpPXljXyTVP+ypb9ND5uFwm7Sa3TVUpKrUSm5ptDSjO9sgQl4CuZ5GPclyuankRVVE/sgH0Nn6z0DR0V0OkKbouViN/qbHm4bFTaiqfP8AtXrPGr9alSE5HnIbZN817klIj3/7uDLtfwWLf4ES74y+lVUrVVas0xWylm0ZV6Qiz06rHRO9w7kua1ONVVVRETwJxr4VRPCqEQqXLcvhA+hVltF2d1UoKXgVUpGg47uCjYs8yZhPjR3Xcauei38f+HwJ5EL/ADkpI0tIugTkCWnZOKnHDisbEhvTYt6KfLa7iv4ix1OrtWOps42aq5S0zJLfe6E13ChP/wCaGt7Xf3QDTe6jsykaiVgkKTq/DWBRFKcP/wAOiqqS8ZtyqjfM1Ucionkud5LkPRHc1V/y0s9loNIzsONTtHKstMNdERYsRjbuBFVt99yoqJwvK5rjx/SMrXOvtB0zXGl5uYpCj6Mc1sxMzMdLmOe5qIyGzyf1NW5qIiIUdqq1yK1VRU40VPIB9LKwV/qlV2YdL01WOi5OZb/VBiTDe+N2tTjT8D9KArzVasDnNoWsNFzkRqK50OFMtV6InhVW333em4+a8u6Xf7odOujrEVirDVly3vv/AOK/yeHj8J/HuWP7k91d5i+5eH3rv3BXgcO6/g3+C+7juA+oMrStHTcXvUrPykeL/ghxmuX8EUqduMeDBslrYkaLDhrEo2O1iOcicJeAvEnnU+ch1T8/OUhEZEn5uYmojGoxro8RXq1qcSIiqvgTzAbd3GXyszf2VG/UhED3VXy5U/8A8kt/7eGVGzSj61z1YIsWob5ptMSUu6a/8LF4ER0NqtRyIn/F/UnxfL5l8By1+rPSNcKzzNM03DYykorIcKOjG8BFdDY1l/B8irwb1Tz3gfRup2iNCf5GB+m0lzzJ3E9Z+/0PTlWI773ysRJ6XRV4+A/4r0T0I5GryzT7dLU5WzOrsOJDhsmqbnOE2TlnL8Xi8MR93HwUvTi8Kqt3nVA0Klp+BRdGTU9NORsCWhOivVVu4mpf/wBj540DAn7WrXpWFSsy9Jmmp1XR4iLesOGiK5yNv/wsaqInoQrlbax0vWym41MVgmnzU9HRL3uRGojU4kRqJxI1PMhGzcrMScRjJqDEgvfDZFaj2qiqx7Uc1yehWqiovmUD1h3VVVKDqlY7QshV6jZeSgNpeE1VhsThxP8AcRuN7vC5fSqnP3JNH0JSdnFZZassvITEi+fRFbONarPFN8HC8C+lOM8oGhWZWSVktGk5yboBZFkvKxEhPfNRlZe5UvuRERV8AHVbZVSVs8tEYtVZ/h0dFa2ekI0GNw3QF4S/E4aL4Wubei+G5W+Uq9odZYlcK2TVOzDUSYm4UDv1yXIsRsFjHqieRFc1VLtXawGu1UaBi0vNQZKdlIDVfH9wxnPdBanhc5qtRVTzql93hW5DKIj1iO4Tkai3InxWo1OJLvAgHoDuws91P+x24lNv7mSl6NlrEKtwJikJOFGZ7p4UOJHa1yXzMVUvRVPINqVeaTr7TMrP0lBZLS0CXSXk4LE4mwmqqX3/APEqrfevn4kuuKWB9SJalaPmkestPykZGJe5YcZruCnpuXiP8l6Wo6Zc5svSEpFc1FVyQ4zXKiJ4b7lPlwAPqPL0tRsxG7zL0hJxYt93AZGa534Ip2nzQqFU6k670vGoygnS60iyA6YhwY0TvaxuDde1i3XcK5b+NUS5F4yLp9tKQaUjStPe60pCVX3PEZNK5Xw+DxcFb+NETzAes+6hmauVGo2HN0JQtGy9b6ZiPRk/DgNSLBYnjIqL5HrwkRHeHjVb70PHjkVLlci/G40VfKf3MLfMRVTwcJeks9odFMoaboSVhoicOh5OZdd/iiw0iu/1eoH0CsvloErZzVhktBhwWLRks9Ww2o1FcsJqqvF5VUi7VKi1TrjQ0aXrLDkpWZc1UgUg7gw40F3kVHLdennavEp4FrxEZFrHEdDcjmpLyzb086QIaKn9lRUO2vFXKx0RDo+kq3xIqT1KMWPDhTcZYkysPyPei3q1FW9ERy38S8QEFT1GRqFpqeoyZdDfGlIz4Lnw3cJjlat3CavlRfCi+ZT2r3JqyEeyKQgxVlYk02YmL4buCr0Thr5PDceKZmip+VouSpKZlYsKRnXRGS0Z6XNirD4PD4PnRFciX+C/i8iklVCqNL1viz8Cr8Bs3OScus06WR10SJDRURysRf6lS9OK+9b+JFA+lnuGU1WBzaHzYtLajbR61taiI1KWm0RE8Cf75xYqBtmrxQFUHVZo2lFhSjVRsKKrEWPLt472McvgRb9qXcSoUCkfdXvhM++PfvdvfXd/7/f3zvl68LhX8fCvvvv47wPfnc9Q5CLYzVp72Sr3Q5Ze+OVGqrfju/q839y9ysag5uKsOVi0bGiJ4Ww3Mcv4IfMFUVFuVFTy8Z30XQ8/SsCkItHy7o7JCXWameAqXw4SORqvu8KoiuS+7wX3rxAfTWWpOi1ipKy07JLERbkhQ4rL0XzcFFO8+YFXaBpCsM3HlaIg9/m4MB8z3lFue9rEvdwE8qol63eFURbuPiOeh6UnqGpCFP0TNRpOdhI5IceC7gvZwmq1bl8i3KqXgfTik6aouiuD76UlJSXC/p90R2w79nCVDplJqXnZdkxJx4UxAel7YkJ6Pa7YqcSngSr1iVolb5VKWZRb2QplO+Nj0hMJDfFv/wCK5y8Jb/OqcZATz622V1lm6KgUtHoykobUSOyRm72/GS9EdwVuVblRfOl6eBQNB7sn5XIP2ZBxxD0pYxEomWsfqlEn3yELhSEP40ZWNvXy8anz8m5mPOTMSYnI8WPMRF4T4sV6uc5fOqrxqWSlKg1hoqpNH1sn5JINCz0VIUvFWK1XOVUcqLwb70RUa7jXzelAJH3PKz9ufueLDhR5KYrH3tzLkVj4bpq5U8yoqKab3SNi1G1QlsoapxEhSCuRJijnxeE6DetyPh3rwlZfxKnGqeHweDz5KzEaUmYMzKxXwZiC9IkOJDcrXMci3o5FTwKi8d5dLPKmUhahWCbkYFNykKmlhrHYlJRIirM3f1XPRHKrk8Ny+Tj8igemO5RtRmK00VHqxT0w6NS1HQ0iS8eIt7o8C9Eucvlc1VRL/Kip5lU841l/+iDpX/6qIv8A7tSu1dpumKhVwh0hRkVJelKOjPhuRU4TXXXtexyeVq8adFynbBpb3/tah0x3rvPvjTiTfer7+B3yPw+Df5br7gPpMVOttWKlUrPwJ2tVG0LHm4aIjIs61nCVE8CKq+FPQt6Hk7urLSJet9ZoVAUXDashQkaIx0zfesaMtzX3f+lODcnn418FxhAH1CbTNDwYcNjaSo+Gy5GsakdiJd5ETjJCG9kWG18NzXscl6Oat6Km0+c1dbLqzVQoCjabpOWhRaJn4UOJDmZZ/DaxXtRzWv4kVq3L5rr/AAKpR1VVREVVVES5PQB9M7Q9AKzfZkz+k48VdylGhS9s9GPjxWQmd4mE4T3I1L1hr5zoh1mr/aHU2BV+rMKPKVaoCimsnXQone2RGw4Xxliv/wCK/grdDTyeRblUxuGxHI9Ve1vBbfc6/wCNxolyenj/ANAPqbMQ4MSHfMMhuY343x0RUT08ZHS0eg5qN3mWi0ZGi/4Ibobnfgh803UzSkzR0Gio9LTi0Yx97JeJHe6DDVfC7gcaJ/ZD+qtVfpWs9MwaKoCSiz0/FvVkKHci3Il6qqrxInpVbgPXXdoS0CDZdRboMGFDctMwkvaxEW7vEcgO4uWSh1crTFpBZZjGzUFEfH4KInxHeVTzTMz9IUbQ09VmclIcBEnmTEZIsDgx4cWG2JD4Cu8N3+8d8VfAqcV3HfzwaLiRKBmKUfMS8OXhRmwGwnvXvkV7kVfiNRPAiJeqrciXp4VVEA+l0tEoWaY50q+jozWJe5YasciJ51uPyh07V6WiLDh0pRMJ7vC1sxDaq/2vPmITdT6tT9bach0RQ3eXUjFY98GFFicDvytarlY1V4uFciql6onF4fAB9NZeYgzMJIktGhxoa+B0NyOT8UP5mpqXlIXfJuPCgQ/Bw4r0an4qfM2SpCsNSaeipJzM/Q1KysRWRWse6E9rkXja5PKnoXiUt9TKpVttrp2konv1BmJ+VhpGiPpOZfeqOVURGIjXcV6XXJciXoB6q7pqelJ2wisr5KagTDUWVvWFER6J/wCJheYyTuH1up+tSr4PcsHG4zS0GxCuFRaDfTFLQpKPR0JWtixpWPw+9cJyNbejkReNVROJF8JS6m1XpWuNYJehaBgNjz8fhK1roiMREal6qqr5ERFUD6VspijHxu8spGTdGvu4CR2q78LzuPEru5brykjFje66EWOzjbASYfe/i8CKrLkXaqJ6TPqk17rXZZS1Ky9FP9yTMRHS01KzMPhI2I29EcrV8D2rfd/renEB9F5iPCl4SxJiLDhQ08L3uRqJ/dT8JOk5CdcrZOdlZhyeFIUVr1/0U8LVes8tDtdgRKw0nSN1HJwne+FLzLmw1Rt/C721EW5qXL4ERvEqX8SmSzkKHAm48KBHbMQmPVrYzUVEiIi3I5EXjuXw8YH1LjRYcCE6JGiMhw28auetyJtU+fPdIzEGatrrNGlosONBc+DwXw3I5q/7iGnEqFSqfRE7WqnaNq3KT0GW92x+BC90xHNgpEVLkVUai8a3Il93mQ/uv1VpqpVbqQq/Px4MeaklYj4kC/gO4TGv4r0RfA5PIB9GauTMCVqhQ8SajQoMNJKDe+I5Gp4tPKpISdIyU8q+4pyWmLuNe9RWvu/BT5uVck6Tr9Wui6Hnab4MzMuSWgR6SjxHsat1zWItzlS+5GongvVDQ64dz7XmplHxKak48pPwpRFivfR0V6RoTU41dwVai3J/6VVQPYlplAwaz1Ap+h5hEVJmUejFXwNiInCY7+zkav8AY8C2MUtAoO1Wq8/OPayWhzzGxHuW5GNf8RXKvmThX/2LVI90FXiVqVMUA+dbMxonxGUlHThzEOGqKjm3r/Uq8VzlvVOP0KmQgfU+VmYE3CSLKx4UaGv/ABw3o5PxQ+eVpCo23innOVEalOxFVV8n++KBEajFRGva+9qLe2/iVU8HH5j+5OXfNzcCXhXJEjPbDbf4L1W5LwPY/dh1wgyln0hQkhMw4j6YmOFEWG9HIsGFc5eNPO9Yf4KV7uKKp3NputkzD8N1Hyqqmx8Rf00v/wCY8y1koeNV+n6QoibiwI0zIxnS8V8ByuYr2rc5EVUS+5b08HkPXHc22lUBI2Nz8GdhpJOqzDdFmkat6x2Pc5zXtv8AC5zlVt3nu8ioB6KOCNTNGQYywY1JSUOKnhY6O1HJ/a88EWm2x1rr7OzN85Ho+hkVeBISsRWsRl9yd8VLlevg8PFf4EQq9Qqj0/XulnUfVuRdMxGIjosRyoyHBavle5eJPQnhW7iRQPpBL0xRkxGSDL0jJxYq+BjI7XO/BFO4+ZVdao01UmnX0VWKUdKzbWo9qoqObEYvgcxycSpxL+CovGhpdiNuVNVOpaVo+sE7HpGrcVyQ4jI7liPlUXi4cNV47k8rfBdfdcoGzd2x8m1DfazP0Ypz9xJoLT/2l/8AYmH692lEZGsxoOLBe18N9Kw3Nc1b0ciwYqoqKeMgPqRSFK0fRyItIT8pKoqX/wC/jNZ0qf1R9IyNJQliUdOS03DTwugRWxET+6KfO2ptnFc7Q3RpyhaNmJ2Fwrok7MRUYxXeVOG9U4S+hL1OiRnq6WK13WGvfqNpGHwHxpZz0fBmofHdwrl4L2rx3KnGi33XKgHrPuqKp5S2Uzk1Ah8KdodyT0O5ONWIl0RNnBVXchDGO4vrSlH1vpSrsxE4MGk4Hf4KKv8A9NhXqqJtYrlX/kQy63CsMtWu0ukqdkUVsCegScZGKt6sVZWFwmqvnRb0/sUiIqd+crGuhMcqq1FW9Uavp8vEB9QoVMUZGj94hUjJvjX3d7bHarr9l955R7tug+8Viq9TsNvxZqWfKRFT/FDdwm3+lUiL6pT6x9ztW+i6vpTVGR6OpqT7ykxwZGI/vqw1ThcJrXNThJdx3Iqr6DP5yu1MUnU5KuUxNxp6RgR2zMmsZyvfLvRFarWuXj4CtcvxfOjbruO8P4rVWycrDQ1WaOmVXvVCySykNL+JVWI53C9XvbeQe4O53oeQqzZjQ9GQpqVfSMdizk2yHFa56RYnGqKiL4Wt4LeSeIbOKl0lX6tUvQVDugw48Rj4josZVSHDY1L1V1yKvmTweFULtaNYRWyz+hItOzMzR03R8s5vfIspGcj4XCcjWqqOa3/iVE4r/CBC2rUqlebZKdmUm4EGXizT4EGNHiIyGkOE3gNW9VREvRl+1xp3cUVh9y1spugIr7oc/LNmYSKv/wBMhLcqJ6Va9V5J5uL/AGaT8aoVrFWJ6bd3tiPlosV3gTvExCaqr6kW/wDsB79pytNX6Ajw4NO07RVGxojeGxk5OQ4LnNvuvRHKl6XnlPuy60ydM0pVeQoqdl5yShysSdSNLxUiQ398fwEVHIqot3enfiRHdi1gkKXtIlJGQipFiUXKe55lyeBsVXK5WelURUv9K3eFFMPk5eYpKelZSDwokxGeyBCaq33qq3NT8VA9pdyZS1XJOz2QoOWpaTfT8zEjTsxJtf8A7xFVbk4vLcxrLzeTwTW6x60Cy6GysEvFa+FLfGdP0RMP4Uv6XXo1yJ51uVPOfpT/AHQtdaYqZAoN002WmkVWzNJS/wDu40dlyXN4uJq+G9W3X8Xg47w0/u11omboygYsGkZF9MSMw+DElGx2rGSHEbfwlZffciw0S+7/AIjs7kGvdDy1Spmr1MUtJSc7BnnOlYUzHbDWIyIjeJnCVOEvDR3EnnQ881Ks3rFXOhacpuj4TUo6i4ESPGmIyr/vXtYr1hs/xPVP7Jel68aX0gD6fU7WWgqvrBSnqaoyjFjXrCSdmocHvl11/B4Spfdel93nQ8Td0ZT8Ov1szJOhZqDOSkJsCjpSLAej4cRzlvVWqnEvx4ipenmMqpGmaTpOVkpakaQmpqXkWLClocaK57YLV8LWovgTiTweZPMKJoukaQbOx6Ll40b3vgLOR3wvDBhtc1FfsRXJs8PkUDVO56peTqZa/MUXWaLKQaOjsj0fNvnFa2Cx7F4TVdwuJPjQ+Dev+I9cx7VLP5DgQVrbQaNRERqQJpkRqJ5viXoh855qYjTczEmJqK+NHiuV8SJEcrnPcvhVVXjVV85qlQ7C6x16qnKU7QM3R3eY0SJDfDmXuhqxWLdxKjVvv/sB+XdL0zRtP2sz9IULPS89JRJeAjY0B6PaqpDRFS9PMpvHcVUTClqhUzSvCYsacn+8u4KoqtZCYioi+Zb4jlu8yovlPKVeqrT9S60TlAUs+XfPSnA74su9XM+Mxr0uVUTyOTyH7VAqVTdfKebRNXZZIsfg98iRHu4MOCxFu4TneRONPOq+RAPUfdaVvq7SNnT6Ho+m6Om6TbPQnulpeO2I9qJwr70aq3XX+UrXcaU1RdCUNXCYpmkpOQgJFlV75NR2wm+CL5XKhSbYbD4FmlS5WlpqsaTtIR5lsu2WbLd7at7XOcqLwlVUTg+G5PCngMSA+isS2SzyHERjq2UarvO16uT8US47/wDaFUOkJBXRa01ciSj14Lkjz0FEVfDcqOXpPL1Te5ui1uqDR1YaKrVASPOwO+sloskqMa69UVixEeq8SoqX8HyeAxKtNX6SqtT05Q1NyzpeflX8GIxVvRfKiovlRUVFRfMoH0sq/StD0tR/fauz9Hz0jDcsLhyMZkWGxyIiq29iqiLcqLd6UP8AafpWiKIkO/Vgn5CRkoju9cOejMhQ3OVFXg3vVEVVRF4vQpincW/JTSP2xF/RgmZ919aJFpasORkkjEo+i4jI0w+690SYVi3Ii+RrWvu2qvmQD0hEtMs8omAyFDrVV+HBT+lktNQ3on9mKtx+UvbFZ7HfwWVtotFvu+PEVifi5EPEtktmFNWmUrMS9Evgy0pKo1Zqbj38GHwr+CiInG5y3Lcno41QtdsFgdLWeUEtNwaUgUtRUNzWR3pCWBEhK5URF4KucitvVEvRb+NOID2vQVZKDrAsZKBpmjaTWBwe++4ppkbvfCvu4XBVbr7luv8AMpmPdEViqlSFm9ZKvzdYaJbSqQeHDlfdLHRUjQ1R7Wq1Fvaqq27ju8J4ioKsNMUAsytCUnOSCzMNYMZZaK6H3xi+RbvCbrU7uZpqs9V6LpxlbJWGykJdkwjGyjonB4SX3KvDTjTwLxeFAMcsymYEnaTVOanI0KBLQKWlIkWLFejWQ2NjMVXOVeJEREVVVT6HUXXWqtLz8KRoqstCT07Fv73Ly0/CixH3Iqrc1rlVbkRV2Ip81qVk3UdSk5IxHI58tGfBc5PAqtcqX/6Ho/uTrNGztIUTX+BTLFSRjzEvGkFl1vR6wnM/r4XmiNd4PR6QJ3u26w96oir9XYT/AI0xFfPRmovgaxOAy/0Krn+qecqPbP1DrRVimYrVSJwZeloKJxcKGrr0T+6NVP7ls7pysOUFsVMcB/Cl6O4NHw/R3v8ArTnFeZ9T1L0nWCYbO0jEiRmy8OHKwkRF73LwmoqQ4TU8DWoiLcm1eNb1A9t2k1vqBaFUKmavS9aqHWbmoCulkizDYf8Avm/Gh8brv+JETYqnjmodbZyp83TLpbhNSkaMmaOip4Fb3xnxXbUcjf8AU1GyawOUtEqFCp2WrM+Um3RYkGJLrJpEbDe1eJFXhoq3tVq33cXC8pmFpdRKXs8rK6h6bSE56w0jQY8Fb2RoaqqI5L+NONFRUXwKmxVDT+42oL3xtOmaUey+FRck97XeaJEXgJ/8lYn4Hpivde6nxKpVhk0rVV9006RmIPePfGCr1f3tycHg8K++/iuMo7h+UYyrtaJxPGxZuDBXYxiqmNTPbcbDY9S6FpGtUSnoU2yLO/8AwzZVWKnfHKv9XCXwbAMFPZXcZSFEyNT5+Yh0hIRqcpGKsWLKw47HRoMCGvAZw2IvCb8ZXLxp4HNPJFWaGmaxVho2h5BL5qemGS8O9OJFct16+hPCvoQ9cVKs4bYDR9Za5UlTMOlYMOj1hJAZLrBVXq9vAThK5fC65vg8oG61ipehaIkUiVjpCjpGTjO72jp+MyFDe65V4Px1RFW5FW70FWlrVbOpfgystWmhITG8TWsjNaxNi+A8GV5rhTteKYjUtWCbiTD1dcxiKqQoCLeqMY3wNTi2rdet68ZI2X2b09aPS0WToKHCZBgIjpibjqrYUFF8CKqIqqq3LciJfxL5EVQPczLW6gPj95St1D8O+69ZhEb6y8X+p5J7quJQ09aclLVepSj6Sl5+UhvjRJKZZGRsVl7FRVaq3LwWsX+5n9oFS6YqHWOLQ1PQWsmGtSJDiQ14UONDW+57F8qcS+lFRUUrQHvGym16qMSz6rMCmaxUfLUq2Thy8aDGi3PR7PiXu81/Bv4/OaLWyt1BVUkokxT1KyUkrYbojIUaO1kSLcl9zGqt7l9CHzUhshQ5Js02aum2xrmwEZfc1Ev4au8Hh4rtpM03RVYJ6gm1xpt8eNLT82svDmpmIrokxERFVypfxq1LrlXwX8SeBbg/Nl9aaZp6kqTnoEtMxIcxSKrGiIzv0W/hcBt/hcqqtyJxqbr3JlpdCVVoum6FrPSkGj5eJHZNSro1/Bc5zeDES9E4v6WeH0mC1OqtTFcadg0RV6TdNz0RFdwUVGtY1PC5zl4monnXzonhVD8GUSsrWRKJp6I+jHQpn3NNPdD4ay6o7guVW3pfdx+BfIB9IJKu1Vp6io9JSlYqIiUfLoixphJyHwIN63Jw1v8Ai3qqJx3eE8T91FWiUrTatMRKLnIE7R8lLQZWDHl4iRIb+LhuVrkW5fjPcn9inWiVLpiz2sUWhqXcxXRITYkONLvVYcxCVeJyLxKqXt8Cp4W7FKvCa98RjYTXOiOVEajUvVV8lwHvir9dakWY1Bq/QVPVhkJealJSFBjy8JVjxGxVbwn8KHDRzmpwuFxqhP1BtFqJWiZjyNUKVknzDLnul2wHSzn338bWva1X+DjVL7uK/wAKHkylLAqboKzGka21inYUlGl4TIrKNbDV8RUc9rbnuvRGL8a+5OF6bjHICxEjMWArkioqKxWLc5F8l3pA+pc3MwJOVjTU5GhQJaAx0SLFivRrIbGpernKvEiIiKqqpUKTtTqJR1Hx52PWyhosCCiLESUmWzL0RXI1F4ELhOVL1TjROK882Wc20ztMWdVtqhW6adMTb6Dnfe+dire+JdLvVYT18q3Iqo5eNblRb1uPOaKqIqIqoipcvpA+hVG25Wb0g6I2XrVKsWG3hL7ohRYCKl93EsRiXr6EvUlZe1SoUxBfFh1voNGsS9UfOMYv9kcqKv8AY+cCekmayVapGrbaPSmIbZeYnZdJpksq/wC9hw1VUar0/wCHhXKqJffd4US9APd9KW6Wc0dC4cSs0vGXyMloUSKq+q1UT+5FyHdF2cTcwkJ9LTMtetyPjycRG/iiLd/c8aVaqPSlZKqVhp2inQYsOg0hxJqXvVIve3I5ViNS65UTgKq8d9yKfxUyhKOp2VrBDnZiPLzsnR0WflFZcrIjoScJ0NyLx8bb1RUXi4K8S3gfQmrFZKo0rMPgVYpeg5qZiN78+DIzEJ0RW8XxnNat/lTjVPKWCYjwpaA+NMRWQoLE4T3xHI1rU86qvgPm7ZZXids+rjK05IsbFa1FhTEB3/02C5U4Tb/IvEiovnRPCl6FptPtCp+12uPuCSixYVD99cklI8LgsaxqKqxYvkV3BRXKq38FL7vSHremrbbOaGnPcs5WmTfFuvvlYcSZanHddwoTXNv4vBfefrFtos7hyUObdWyj1hRGI9GtVzoiIvnYicJF9CoinzuciI5UavCRF4luuvJefqzTEhVyjaem5CLCoikXvhy0yt3BiOYtyp508t1/huW7wKB7Yid0hZw2Y72lJTj2X3d9bJRODt40v/0LhR9pNRaboN0/DrLQy0c56QXrNx2wURyoqo1zYlyoqo1yoipx3L5j55voObSrUKnYbUiUe6ZWTiOb4YUVG8JGuT/1N40Xy8FyeQi/IB9GZ+0+z2gKKSOtZ6EbJtVWtZIx2R1v8KojIV6+XzeUq8HukLOIkfvbqTnIbb7u+OkonB28SKv+h557nixuStLg0jSFM0lMS0hJRWwe8yqIkSI5Uvv4TkVGonF5Fvv8lxcLd7CKr1Js+m6wUHNUr7qlokJne5iKx7HI96NXwMRUXjv8IHp2q9a6ArXKumKuUvJUlDYjViJLxUc6Hwr+Dw2/1MVbl4nIngU4KetEqfQE06WpestFSsy1bnQXTDViNX0tS9U/ufPOqNM07Rs5Fkqu0nMSESlUbJxe9Re9o9rnJcir5OPy+ZV8iqeiaL7kuLEkWvpatjYU65L3Ml5PvjGL/wAznorvwQDX523mzSTmXwI1aILntuvWDKx4reNL+JzGK1fD5F9BpUtHhzUtCmIDuFCisR7HXKl7VS9F4z5rWl1Si1FrvSdXI82yciSSs/37GKxHo+G16Lct93E9PKvGe6bAK3LXKy6iJ6MiJNyzfcUyjfBw4aIl/wDdvBd/cDtrlatUupdLpRdZaZ9xTywmxkhe5Y0T4iqqIt7GKnkXykrSdd6t0VVuTp6k6YlpSipyEyPLxoyqxYrHNRzeCxU4SrcqLddf6DyF3ZPyuQfsyDjiHbZVZHT1rkrJ05W+lZmVoCVgMkpJGoixIkKEiMRsNF+KxqXf1XLet/EvGoG4O7pCzhJhYaUnOOZfd31JKJwei/8A0NFqlW6gK3yDpyrVKS1IQGqiP70tzmKvgRzVuc3+6IYvTPcrVSj0dEZRFKUvKTqN/wB3FjRGRWX/APqajUVf7Kh5zqRTNLWS2ssSZesGJIziydIQmu+JFhcK56elLvjIvnuUD6In+OcjWq5yojUS9VXwIh/p5P7ru02bbSK1HoWYdBgQ4bX0m+GtyxFcl7YV/wDh4Koq+e9E8i3hr9YrerPKCm3ysWnEm47FucklBdGanLROCv8AZVOyqVtNQ60zkOTo6nYUKdiLwWQJtjoDnL5ERXIjVX0It5gFjPc4ZT0DLU7XCdmpKUm2pElpSV4KRXw18D3Ocio1F8KJcq3Lfehca3dyrQkajYj6p0tPy1INaqshzzmxYURfMqtajm3+fj2AavW212o9Uabi0RWGm/clIQmte+F7kjxLkcl6cbGKng9JeoMRsaEyJDW9j2o5q+dF8B8x64e/bKwTMtWh8w6lpPgykX3QvCe3vaI1qKvluREuXypcfTCic1SW5ZhQDqAAAAAAAAAAAAAAAAAAAAAAAAAAAAAAAAAAAAAAAAAAAAAAAAKLbfW3IuzOmqVhxOBOOhe5pS5ePv0T4rVT/lvV3JUvR5B7tOtvuun6JqrLRL4UjD92TKIv/wBNelzEX0oy9f8A8IBC9x3VX34tEmKcmGcKWoaArmqqcXfol7W/g3vi7UQ9sHz0s0tirFZ1Q8xR1X5WinQpiOseJEmYDnvc7gol16PTiRE4ku8q+ct3wo6+atQX/SxP5AKtaDITNlNuUzEo1nAZIzzJ+Tb4GuguXhozZcqsXYp76oWkpamaIkqTkX98lJyCyYhO87HNRU/0U+dFploVLWi0pKUhT0vIQ5uXg94a+VhOZwmcJXIjr3LfcqrdtU9U9x7W336s9j0FMROFN0LG4DEVeNYES9zPwdw09CIgGi21/JHW/wCzI+BTyx3GXyszf2VG/UhHqe2v5I63/ZkfAp5Y7jL5WZv7KjfqQgPalIycCkaPmpGcYr5aZhOgxWo5Wq5jkVFS9LlTiVeNOMz+hLL7OrPqQZWKSo+XoqPLNciTczPReBDRyKi+MerU4lVC8VipeWoCgKRpefVUlZGXfMRLvCrWtVVRPSt1yHgqcpGuNvFocOTSMr4kZznwZZz1SXkoSeFbvIiJde669y3eFVRAPXk/blZvIxVhx61SrnJ5YEKLGT8WMVDI+6OtUqHXSzWLRlA0wk7SbZqFGgw1lI8O65VRyo57ERPiuXy+UkKE7k+hIcuz38rFSUxHu+N7jhsgtRfMnCR6rtKtblYPVioVns1TtDz9NRpuFGhQ2smo0J0NUc65b0bDav8AqBK9wzFcra5wlX4iLJuRPMq9+RehDX+6R+RKtO5h/rMMd7hnxlddkl/9nNi7pH5Eq07mH+swDzz3FshKzNolKTUxBZEjylHq6A9yX97Vz2tVU9Nyql/mVfOe0Dxz3EmnFYPs5P1WnsYCi24VbgVpstrBIxoaPiwpZ81Lrdxtiw2q5qp5r7uDscp4IqpWyfq3RlY5KRiObDpmR9xRUReJEV7VVfVR7eWp9Gq4R2S1UqbjxlRIcKRjvcq+C5IblU+YQHo/uUrMqLrdRFZKSrNJrNUZF4EhCh98fD4So5sV63tVF4lbC8C+VUN6l6j2a2b0VSrlhSNCydKS6ys0+bnXqkWGqKitTvj1/wAS8SeHiPJtRbdq01JqxLUFQcrQ7ZOAr3I6LLvdEc5zlcquXhpevH5vAiGfVmrFS1aKXjUnT8/Hnp2KvHEiuvuT/C1PA1qeREuRALRZtWSFZ3a3J0jCm2zNGyk2+WjR4V6tjSyqrHPRE8PxfjInnRDRe6qr9VGvUGrkSqtJJPTMo6O2OvuaLCVrHcDg8b2tv42r4L7v7nnwuFN0HQkGzertOUZHnHUpNTUzKUhBixGrDhuh8BzVYiNRURWvavGq8d/mA1ajoroncY0q1y3pDpZrW+hO+w16VUxiS0Dpj7Skf0ps2Siv/oM6Z+2G/qQjG5LQOmPtKR/SmwPSHckVZoislmlbJGmZNseXnZ1kCYRHuhuexjWva3hNVFREcqrxL5TYqCqVZ5ZTEmKYkoUnQaxoXeIkzNTz1RW3o7gp3x6p4UTwcfEYd3OVbYNRrDK6Vgjw0iulZ5O9QlW7vkV0NjWN2cJUv9F5l9WaDrhbvXmYdMz6xYrG99mJqYVe9SsNV4msang9DU8Ny+lQLd3W1a6rVtpar0zVekoFITMvCjwZp8FrrmtvYsNOEqIi8axPBeZTSU7QyWd0JR8mxr6a92zMzOxFhqjmMVsNsJiOVONFRrnXJ4F2l2t8sllLLZerqS1KR6Rj0j7o78+JCSG1ve+9XcFqKqpf3xfCq+BDIQPZPcSyMvDqFTs+1iJNR6T7w9/nYyExzU/ssR/4mad2jKwoFqVHxoTEa+YoqG6IqJ/U5IsVt6/2RE/sUuzSnrUKLoOYg2fQabfRbphz4qyNHe6Gd+4LUW93AdcvBRnFf5vOQlpdJ1ypSmpaNaFDpFlJtl0ZBSelPcz+9cJypc3gtvThK7ju84E13PldIdR7TaPnp2N3mjJlHSc45fA2G+65y+hrkauxFPYlO1Hs6tTnYVMzzJSnI0KA2AyPK0jE4LYaOc5EuhvRPC53p4zwBPUVSMjJyc5PUfNy0pONV0tGiwHMZHRLr1Y5UuciXpeqX+E/WPDdRTaOm5CkeFGmIHfl7wrmPgLw3MVjl8/xb+JfA5NgG0d1TVKqFWZ+hUqrHhQ5zvay0zIw5hsTvLIaNRjnJxvRy3ql7lW/g+hS19zPahUapFn0aQrDSrZGk4s7EjPakpGiK5vBajVVzGKnkXivPLseHFhxLo7XtiORH3PRUVUcl6Lx+dFRf7nomwSw2rVoVRFpqmp6mIE17riQOBKRYTWcFqNVFudDct/H5wMYtMn6OpW0KsVIUJESJRs3PRY8B6MViOa5yuv4LkRU8PgVENh7qO0ej6dkKHqhRPBmEo1YcebmWreiRkhq3vTfPcjl4S+fi8imOWj0HLVZr3TtCyD40SVkJt8CE+MqK9WtW5FcqIiX7EQr8aFEgxFZGarHp4Wr4U8oHojuQLPqPrBS0/WamYKTEKiojIcpBel7FjKiuV6p5eCnBuTzuv8AIh6/pORl6To2bkJ1iRJWahPgRWL/AMTHIqKn4Kp8+rMrX6yWc0XNyFAQqOfAmY3f3+6oLnqjuCjeJUcnFciFx+FHXzVqC/6WJ/IBnstRcnVG1N9C1tgLM0VKz/uSfh8N0PvkDh3cO9qot13BenH5EOq1qkqsJWOcoqzyS9xVehPa170mIkX3ZEZwkSJ8dy3NThORt3hRb18KXQVfq3T1eKyx6dpaBKQZ6OxjYnuWGrGu4KcFFVFVeO5ET+yFgsfsspe02lZiBR8aFJyEojVmpyKiuRnCvua1qf1OW5eK9E4uNU4rwladhVKoWxeHR1GUvL0jXGdnYMxO96hRFSFDa1/+6a9W8FUarkvuXjXzoiXZc9IPuOErVX3R3x/DT/03N4P+vCN7tusMoizioEKmZWlp+en3TcOXd3xrGQrnNcqqjURVv+Kn/EYPEgNbR0CYRV4b4sRip5LmoxUxKBebAquwKz2t1eo+chpElGxlmYzHJejmwmq/gqnlRVaiLtPUfdh/I+v2hA6HHnjuU5yFKW10O2MqN90Qo8Fqr/iWE5U/Hg3f3PQ/dh/I+v2hA6HAY33ONf6Ms7qLXWlqSVIkd0WWhykqjrnTEXgxbmp5kTwqvkT03IuG07ScWmabn6TmIcGFGnI75h7ILOAxqucrlRqeROMsVl1n9L2iVkh0XRDOBBZc+am3tvhy8P8AxL51XyN8Kr6L1SKrvVqeqfWqkaBpTge65KJwHOYt7XtVEc1yehWqi+fjAv3crXf7cqv3/wCCZu/6eIQ9szWvturKx6XtdSjkVF8qcJD/ACwGlodC2x1WnI7kbDWa9zq5fAnfWOhXr65/Vsfy41k+1XYkA9jT1iNnUxS0al5ugGe6nRlmYkRZuO1iOv4SrweHwUT0XXXcV1x3U1bDZ/Q0Z0GerVR3fGrc5su50e5fMve0ceW+6EtNpqvFd5mq9Bxo7aFl5n3FClYCqizkZHcFXOu/qvdxNTwXXL4VLTRncyytEVXmqbr5T8eA2UlnzUxLUdDaqw2sarlTvjuJzrkXwJdf5VAwCUmaPhVyWO5zfepZp968Fbu8uVU8F1/9K+C4s1gVXaLrXarQ9DU/K+6qOmWx++wu+Ph38GC9ycbVRfC1PKVKiJGVpGs0tJMdHSSjzKQ2uW5InAV1yX+S+46aj1onqm1jg05RPe/d8CFFZBc9vCRjokN0PhXeVU4Sql/FeiXge4m1VsnssY2dmZOhKLitekeFFnX9+jo5PAsJYiufxXeBh4eqfP0TIV2o2fp+WiTlDwJtI0xAhtRyxGIt91yqiLfxcSqh+tByFN2i14lJBZqLOUxSkbgrHmYiuXwKrnOXw3NairsTiP0s4q7K1ltDoagKQix2Sk5NJAiPgKjXonHxtVUVEXi8qKBbO6GtAoO0atFHUrV+TnpZsCTSWje64bGOcqPc5LuC53Fc4/OwSXZNzld5eM1HQ4lVZ+9F86cByL/ZURf7HT3RVm9EWa1hoqQoKZn5iDNSqx3rORGPcjkereLgtbxXIfn3POd65/8A1K0hhYBlJ6/7mGjo9MdzxW6jJRyNmZ2ZnZaEqrdc58rDai/iqHkA9sdxb8lNIfbEb9GCB4tnJaPJTcaVm4T4MxBesOJDiNucxyLcqKnkVFPS/cQTUvBpWtcGLHhMjRoct3tjnojn3LFvuTy3Xp+Jzd2tV6DJVjoGnJaVhwln4MSDMRIbUThvhq1UV13hXguuvXjub6DJ7L7MabtHbS2T0eSZHo1sN7oczEcxYnD4V3BVEVL/AIvlu8PhA9w2pWaUJaVR8jKU9EnIKScVYsKLKPY16Xpcrb3NdxLxL4PIh4QtZq3J1QtEpqgaMiTEWTkorWQ3zDkc9UVjXcaoiJ4VXyIXaXrlapYzTMGRpiLONgeFsnSDvdEvGYnh7269bk/5HJd5Sh2mVmh1xrxSlPwpd0s2ecyIsFzuFwHJDajkv8qXoty+YD3zW+zmq1e4VGxK00a6efKQlbB/8RFhcBHXcLiY5L77k8PmKRalTFWLJ7IaWoCq01KSE+sF0KUkWzPDjo6K65z7nOV/EjnOvXwXJ6CC7pu1mdqdRkjVqrsSJLUxPSzY8WcbdfBgKrm3MXyPVWrx+RPBxqip5vSzqnZuzKftCnorUo5IzWs74qvizCuid7c+/wAiI5br141VF4vKBQixV8nKNnqcgRqHc10slHSMJ/BYrESKyVhMiJcqJ/xtdx+BfCl5XTonGy6OhLK984Kw2q7vioq8O743g8l993ouA+lEtRcpWezyVo6mYSTErP0dDZHavl4UNONPMqLxovkVEU+cFYqLi0HWCk6JmFvjSMzFlnrdderHK1V/0PpZU7RGhP8AIwP02nzvtbmIc3alW2PBVFhvpWZ4Kp4FTvrkv/uB6vsitiqhSVm9HULOUnL0VS0lRzZN8vNuSE16sh8BHMevxV4V1919/Hdd5/EZMU5K0dJskoUr7q91LLQo0w57muYrnsR6I1ERFRERyeFV47yHA1nuYKsway2uUck1wlgUax1Iual3xlhubwEW9PBw3NP37qisManbYKRluGrpai2MkoLU8ioiOfxefhucn9kJDuP6YlKLtbWBOP4DqRkIspAVfAsThMiIir5L0hu/vchUbZ2rJ23VlWZRbm0o6KqL/hVyOT/RUA/KwijZSl7XasSVIwGTEq+a4T4T0va7gtc5EVPKl7U4vKfva3Ri1BtppaFQ10ukjOsnZRG8SQ+EjYrET0N4SJ/Y/Xucvlsqr/mH/pPOrunZ2HP23VidAVHMhLBgXp/ibBYjk/s69P7AaJ3YVXZSNCq3Xaj4SQ1pOGkCZVE/rXgI+G5fTweEl/manmMHs+gQpmvtWoExDbFgxaTlmPY9L0c1YrUVFTzKh6a7rBqUfYtUyi4/FNMmYCK1fD/u5Z7Xf6uQ802bfKLVb7Vlf1mgbl3b2lVWv8lExmZ9zrCZHtgoWFFajocSFONci+VFlIyKaZ3b2lVWv8lExmbdzd8s1A/8k3/7WMB/vc1PdDtvqsrVuVYsVv8AZYMRF6T1ZO2CWWy8OLNTlCJBhNvfEixaRmGtT0qqxOI8m9zrFhwLZ6tRozkZChxIr3OXwIiQYiqp/lstqNLWiVgmHxJiNBoKFEVJORRyoxrEXie5PK9U41VfBfcnEBEWSUnRdDWk1epKsERkOjJSaSNGe+G6IjeCiqi8FqKq3LcvEhpvdWV/qzXuYq06qtJ+72ybZhI694iwuBwlh8H+trb7+Cvg8xlFm1XIdbq80PQMeYfLQp6P3p0VjUc5qXKvEi7C/wDdE2V0TZi+r8Oh52fm3T7Y6xlmnMVEVne7uCjWpd/Wvhv8gGNm29yA9zLY4LWrxPkY7V2XNX/shiRtXch/LLLf5KP0IBV7fqci09a/WaYiPVzJebdJw08jWwf93xbVaq/3Uz0stpkJ8C0etUKKio9lKzSLfvnEVV6i49OU9R1FSiKsxOzEOXZd53uRqdIHtSiO6Gs+katyUKJSsxEm4EoxroaScX4z2sRODfwbvCl154mpekJilqWnaRnXcOam475iK5Euve9yuVfxVT1nXDuZao0RVGm6SkKRrBEnJORjzEBkSPBVjnshuc1HIkJFVL0S+5UPIIG29ydWyQqtaBPe/VIy8hRs3IPY6JMREhs7417Vbxr5buEn9yo271qSt9qVOUjBmGx5KHF9yyj2O4TFgw/iorV8zlvdyjYqM7lD3dRspN5Z8Dv8JkXg+9V/B4SIt1/fuPwnnGs1FPoGslK0RFf3yJITcWVc/g8HhKx6tvu47r7r7rwLv3OVLxKHtlq3EhuVGTMdZOI3yObEarUReUrV2oh7bti+SeuP2TNfpOPN/c82KQ6ck6sV8h1k726XnUjvkPcXCuWDGX4nfO+J4Uai38Hi4XgU9IWxfJPXH7Jmv0nAfNo9w9ydIS81Ye+WjxXx4M5NTLI0Ljb3tFRGKxFRb+NE4V/EvxvReeHj2r3LE9Cq/YLSFMUirmycvMzU25U8Pe2Mbfd6qgZv3U1mtVKi0HQUxVai1ko01MxIcVyzEWLwmo1FRLnuW7j8xNdzHafU6pVnM1IVmplklOPpGLGbC7xFiKrFhw0RfiNXytX8DCLTbQKatCp+JSFMzD+8Nc73LJtcvepZi+Rqee5Evd4Vu2Ial3P9iFCWjVRmaapmkqSl3Q518q2FKKxqXNYx16q5rv8AGv4AXHuirVqhVzsxm6LoOmUnaTSYgxoENZSPDuVHXOVHPYiJ8VXeXynkw9M23WCVXqJZ3P09RE/TUacgRITGsmo0J0NUc9GrejYbV8C+c8zAd1EyNI0jGjStEyczORnQlc+FLwViu4DVRyrciKqIlyKqnJChvjRWQoLHRIj3I1rGperlXwIieVTZ+5ERHWxy6ORFRZKYRUXy/FQo1YZCFVC1udk3NVkrRdMKjeEnH3pkW9q+qiKBPVgrXapQtUmUHTyU1RdARYPuFkGZo1JZjoaNu72jlhoq8SeRb/Cf7As9dG7n2Yrn7nitm4NLIzhuaqI+U4LWcJvnTvrrr/QvmL93Y1OxabtAoarEhfFWRgoqw2+F0eOqXN9VId3/ADKelYVRpRLKG1Kdwe8e9nuFX3f8fAuWJt4XxtoHgikqKlZmz6QrG2ccs+yc9648srP+FsPhMicK/wDw3Nuu/wCBTlmKcV1nshQLHXIylJmeit8/ChQGMX/5MT8SNm3TdHQp6h5lqw1ZMosaGvhbEh8Nl3/y3HRU+holYa0UZRUJFVZqO1jrvCjL73L/AGair/YCHPUfc02OVXrbUOPTlbaOdPRZiafDlk90RYSMhsREVfiOS9VdwvD5kPLhuzLWJuqdgNWauVZmFlqXm1mnTUzDW58CF3993BXyOdf4fIjVu41RUDfrRJqpNn9kdYKp0fP0fRqvoybhStHumeHGc+Ix6+Byq9b3O8K9B4LNaqpY3TVY7PaarzSk8knIS8pMTkBIjViRpxYbXOVV404LVVqpwlvVePi8pkoAtVqUV0a0GnYsRb3vmFc5fOqoilVLPaXp3TO+/wCyAVg1ypdvdaanVclKEoORoOFJSyKiK6Wer3uVb1c5eHxuVfKZGbR3QWillH/1NQMDANypCtdIV27lGmKephsu2dmZSOj0l2K1nxIysS5FVV8DU8p4lPXVU/8A6Cmd/wArNf8AuXnkUD1XSFrtSKAsHiVWqhSMR9Lto1JRrWysWGjoj7kjROE5qIi/GiO8Ph8HkMj7nmmqq1br+2m65zKwYElAc6URID4t8dVREW5qL4Gq5ePy3eYstolgTao2bxK3StZ/fOA1kCIkFJDvXCZFc1qLwu+O/wAaeQrVh1lbLUpylpZacSiokjDhxET3L3/vqOVyL/xtuuuTz+ECHtopOgqatLpqlKqRO+UVORGx2r3p0P47mJ3ziciLxv4S/wBz11SMwysXcqRZqkYbZh7qt99csRL74sODej9vCbftM4+CN/8Aft/+Kf8A88a7WirrKpdzvTVAwph0y2QoGYgrGc3grEVITr3XcdyKt9yXrcnlXwgeNLC6vQK0WsVcoycYkSVdMLGjMcl6PbCa6IrV9C8C7+59DaWo6VpaipyjZ+GsSTm4L5eNDRyt4THtVrkvRUVL0VeNFPBncuzUOVtvq8sZyNbFSPCRV/xOgvu/Fbk/ue6K2U7LVZqzSdNz16y8hLvjuanhdwU4mp6VW5E2gU6g7NrO7OJ5awyUlLURFhMdD91zU9E4DGuTj8Y9Wpxf3PCFfpiXm691jmJGJDiSkakpmJBfDW9rmLFcrVT0XXFxbFrlb1aG2WdMd8jP4UVsN71SWkYKKl6onkRL0S+69VVL71UoVZKLdQlYqUol8VIzpCaiyqxES5Hqx6tvu8l914H6zlFScvREGchU/Rk1MPRqukYUOZSNDvTjRyuhNh8XgW56+i8imtVzkanhVbjcK/2QUPVmw+g64Q5mk1pidZKuiwYsRiwW99YrlRGoxHJdxeFymIQPHQ/+ZOkDffgqV4+lat/9RH/hMam6Kj0DXSNRE4+E+Zo+kHSkV0JVVjnw4nBVWqqIt16LdeiH05PnBaH8tFZv/qgmf/cuA/djHV+tsbDm3OcymKb4MRb/AAQ3xuNE2N8Gw9z0zVCoNHwo9LUzV+rUvDhf7yLNzMnBajbvKr3IeH7MrqFt1oKFN/FWBTTZd9/kXvvA4/7qT9vtdKWtDtPjUHIviPo+Unfe+QlGOubEio7gK9fO5zr7l8iXJ57w9G053SNntGR3QoE5PUkrVuV0nKqrf7K9Wov9jxxaLTslWO0Gmqco2DFhSU7NumIcOK1rXoiret6Iqpf4fKeqKl9y9ViQkIL61TM3StIK1FishRVgwGr5m3fGXaq8fmQ8wWqULIUDafT1EUVAWDR8rOLChQle53BbxcV6qqr/AHUCe7mZystxqurVuXvkZP7LAiIdfdVfLlT/APyS3/t4Zx9zT8uFV95G/QiHZ3VXy5U//wAkt/7eGBF1ImYlntttDxo6rChS09DR6rq8ZES/m4l57TtTouqklVumqz0/V6hqQmpKTfESLOScOK96tReAzhORV43KiJtPK/dQVd9wTlUKdhMuhUpQ8CHEVE8MWExqKq8hzE/scVttrs9XOg6vUJKzL2SMKQgRaQa1bvdE1wUV3C87WrdcnnVVXwJcFPs6nKsSqVkiVtWMrpijYstIsgQOGrY7/BE8iIjbv9SGqRSsCga6UBS84yK+Wo+kJebithIivcyHEa5UaiqiX3It16oei7FO51oanao0dWGt8xOxHz8Pv8GSgOSExsNf6Vc65VVVS53EqXX+U85wW0dIVyY2kZdY9Ey8+iR4CPcivgtifGbwkW9L2oqXot4H+V0pOWpquNO0pIQ4kKTnp+PMwWRERHNY+I5zUVEVURURU8Cqd9mFX2VqtCoChYyKsCbm2NjInhWGi8J//wAlFOWvsnJUdXqscjRTEZR0tSUzBlmter0SE2K5GIiqqqvEicaqqlv7muLDgW31XdGVEasWKzj87oMRE/1VAPe1I0HRNJ0WyjaSoySm6OYjUbKx4DYkJOD/AE3NVLuLyFIpqs9mdlKzEGJ7zULMzDWrFlZCVakWKiX8HhMhtvu41uV3Fxqfx3QteJioVm81P0c5GUnNRWyUo9Uv729yKqvu9DWuVPTceVrDrKJu1mlqRpGl6RjwKMl4ie6Zm/hxpiK69eC1XX8flVy3+FOJb+IKM6l6NlbS1piQgvZQ8Gl/dcGFDYiOSAkbhtajVW5F4NyXXmhd0hanQNpr6vvoCTpGXfR6TCRlnYcNnCR/e+DweC9193Ad4bvChRYlBSMta26r/BfFo2FTiyHBe74zoSTHAuVUu41b5UuNR7q2z6rFRMlslKM9we7fdXuj/wARFi8Pgd54P9bnXXcN3gu8IF07m6y6pdYbOZGsVP0S2PSUKaiuWYfMxWNRIb/i3tR6NuS7yptP07riu1WaaqHLUPQ9OSE/SMOkocV8GWipE4LWw4iKqq29OJXInh8p5wl6y1ipWr1F1Mo+PH97+/qkOSgLd7pjRH8XC/xLeqIiLxJd5y9Wm2ITlndnkpT1MUpDjUlHm4cs6TgQ/iQkcx7l+Oq/GVODdxIibQJKwuu9VavWZ15oWs1IJLzNKwnsl4Ky8WJ32+C5vha1UTjVPCqGFGzWLWW0JXio9bKZpaapGDNUSxzoDZaIxrHXQnP+MjmOVeNE8CoYyB6I7ib5Q6b+y1/Whnnc9EdxN8odN/Za/rQzzuB9TaP/APgJbdt6EPGXdrfKnRX2LC/Xjns2Q/8AgZbdt6EPGXdrfKnRX2LC/XjgR3cexnwrYWsaqokWQjsd6U+K7paho3dx5qqjvpnDDM07kP5ZZb/JR+hDS+7jzVVHfTOGGBQu4/qpL07aJM0tPQkiwaGgJGhtcl6JHetzF/siPVPSiL5DXe7W+SyivtqF+hHKh3DUaG2YrlAVU789ko9qeVWosZF/1cn4lv7tb5LKK+2oX6EcDG7LKLkn9z3adST5eG6eugy6RXJeqMRzH3J5vjXL/ZPMhRbFawRas2pVcpCE9Ww1m2S8bj4lhRF4D7/PxOv2oho9lP8A9DNabvYfUMVqtBfMVnoiBBRViRJyCxqJ51eiIB6T7uSVhNj1Om2tRIz2zcJzvKrWrCVE/srnfiZh3L1GylJ2z0LDn4DI8OC2LMMa9L0SIxiq113oW5U9KIat3c3ial/8050QDNO5L+WujP8ALzH6agXHu2KwxY9aKEq9DevuaUlVnIjUXiWJEcrUv9KNZxf86ktJ1KkqG7jylJqJAYs/ScGFSUWKqfG8c1YSIvmRl3rO85Re7DgvhWwK96LwYtHwHs2Xvb0tU2+tcaHMdx9BfBVFYlASbOLyK1ITVT8UUDL+4jjPbXasMBFXgPo9HqnpbEaiYlLx3a1CyESpVD02+G1tJQJ5soyIicbob2PcrV89ysRU83H5yhdxLp/Tv2Yv6rDSu7VhudZfRT2/0speHwv7wYwGc9xRRUhN1xpykZlqPnpGVY2WRUv4KRHKj3J5luRE2OU1Huyfkjg/acHBEM07iGC91bKyR0Re9skYbHL6XRL0wqaX3ZPyRwftODgiAYFUCVgTPc7WlvjwmRHy8zIxYTnJerH984PCTzLc5ybFUgrM6EnaeqVaDK0ZDfFmYUhAme9MS9Xthx2uciJ5V4KKt3oLHZx/9DlanvZH9Vpa+4i0urJ/kWfqAZzZDXijarVer7RVKw3otO0PFlZeOxvC4EZIcRGtXyojlfdf5FRL+LjSw9x/8sUL/IR+qbVblYfVGeq9WCs8hAi0XScnJx51zZRUSDHcxjn/ABmKlyX3eFt3hv4zyXUGq1N1vp/3vqw1HUmyE6Yht78kJVRt1/BctyIvH50A9yWn2L1atHpmWpSm5ik5ebgQEl0WSiQ2I9qOVycLhMdeqcJT8ap2QWf2dRZWm4UFYU7II9UpOkJ1yXcJFRVcl7YacTlT+lPx4zzbVa2O0KzGn/eitiTk9LwHI2PIUmqrFa3zw4q3r4PBxq27yeUgKapyt9u1oUGQgvc7v8R3uSSWIqS8pDTjVy7E8Lrr18nkQD15SNuFnFHxVhx61Sj3J5YEOLHT8WNVDy93Utd6vV4rPQ03VakPd0vLyawor+8xIXBdw1W657WqvEvkNRoLuTqGhyzPf6sVIR46p8ZJKGyC1F8yK5HKu3i2GOd0TZvRFmtYaKkKCmZ+YgzUqsd6zj2PcjkereLgtbxcQGj9w5FclJ1uhIvxHQZZyp6UdEROlTi7tisMWPWihKvQ3r7mlJVZyI1F4liRHK1L/SjWcX/Op1dw7nmtn+Xl8Tyo92HBfCtgV70XgxaPgPZsve3paoH79xtRspP2qzUabgMixJKjYkxLq5L+9xO+Q2cJPTwXuT+57dPF3cUfKbS/2PE/WgntEDzx3Z1W5ScqLIVgSE1KQkJpsBYqJxugxEW9q+e5yNVPNevnMq7n6eRLK7X5Bz1vWh+/sb5OKHGa5f8AVhunddva2xmbRy3K6cl0T0rwr/8Asp53sDgvdVS1WOiL3tlW4zHL6XI5UwqBjZ+6SsZZNZpG3wEiJCV16cTlS9EVPDxoi/gp/ci2VX3Q6cWJc2C5YTWKiK6ItyNvVfAiX8JfOjbuK+9LDZfU59fa6yNXoc/BkHzSPXv0RivuRrVcqI1Lr1uReK9NoFrtDtbmq52X1Zq3NQu9zdHxVWaexEayM1jEbBciJ4Fuc+9PBeiKnhuSqV0l6twaJqutW59s1OLR6JSjEhRGd7meG5y8bmojuJ6Nvben+79JDVjo6HQ9YqTo2DMtm4UnNRZdswxvBSKjHq1HInHdfdeWm0ChKpydWKrUvU+bpGKtJNjtnpediw4jpaND738ROCxvF8dVvXwoqLxAeu+5QiuiWI0M1y3pDjTDW+hO/OX/ALqeXLeZKSn7dqZo6r8BIax5xkFyrEc7vkzEuWI5Vcq3fHcqXJxJdxIhtXccVsgQqiVjoueiI1tExVn71XwQXs+NdsWG5eUeV6RmZ2s9aJqabDfGpClJx0RIbONz4kV6rwU2q64D3nCtNs4qXRMjQr600d3uQgMlWtgKsdURjUal/e0dx8Rj1rVP2G1qkqxUzBnHTdbJiUf7ni8CeZwozYXBh8SojE/panGl3nP6qf3KSRJGFHrdT0WFMvRFdKyDGr3v0LEdeirsbd6VMRtoq5QFUa9zdA1Zj0hMQZFrWTEaciMeroqpeqN4LG3IiKicd/GigVyqdY6SqpTLKVoSN3ifZCiwmRbr1Zw2OYqp6URyqnpuIqK98WI6JFe58R7lc5zlvVVXwqqlvsfqlLV5tEomr09MxpaWm++q+LBRFeiMhPfxX8XHwbv7nqFvcqVJ4PxqWrGrvOkeAifpAeVLLpSXn7Sqqyk7BZHlo9KS0OLCel7XtWK1FRU8qKh9LERES5OJD5d0FSkxQNPSFKyKs91yEzDmYXDS9vDY5HJenlS9D6MWYV4o60GqUrTVGKjHu/3czLqt7peKifGYvSi+VFRQP7tUlYU5ZnWuBHajobqLmVuXyKkJyov9lRF/sfPGosjR9J1xoaTpuahSlFxZpiTUaK9GNbCvvfe5fBxIqbVPopaUirZ1WpE8PvVNfouPnjZ3VplcK60VQESeSQbPxVhe6Fhd84C8FVT4t7b71RE8KeED3DWyvdRZ+o9M0LRlbavwHTFHRpOXa2chtaxXQlY1E4+JEvQ8dWIVso6pNoknSlOy6x6NWHFlo/Baj1Y17VarkTyp508yr4Ta/gjf/ft/+Kf/AM8Pgjf/AH7f/in/APPAYhU2lJWr1tNGz1BR1fRsvTKNgRERU4cssXg+XjS+Gq+Hznsvug6j0VXCoM9NUo6Zhx6FlpielnwHNaqvbCcvBde1b2qqJeiXLxJxmE1g7lGsMqxX0DT9HUjwUv4MxCdLOX0Jcr0/FUKJTFP2n2Zw5yrlYJikIMlPS0WXWWnXe6IMSG5qtcsJ96ol1/8Awqly3X+YDKj1t3O1nNVq92SSUStNGunnyk9Mtg/+IiwuAjuBwuJjkvvuTw+Y8km00LajP1MsKkaCq9HWXpakp2ZiRJli/HgQU4KfF8znLeiL5EavluVA2q3qSqVVGw6lKo0VHkJKMxYcaUkFme+R1f39rnORHOV68Su418nEY53LFfaAqLT1ORK0UisjKTcsxrHd5iReE9r/AAXMa5fAq8alWkbL6cpKzKl7QaSmkgyEL48FIt74s25YqMc6/wAiXqvGt6qqLxeUk+51s3oi0qsNKyFOzM/LwZWVSOxZN7GOVyvRvHwmu4rlAhLeKboaslqlN0vVqOkxRk0sJ7IqQnQ+E5ITEevBciKnxkXwoRdlHxrU6ncLjvpmTvv8v+/Yd1tVUpCo1o9J1fomLNRpOVbBVj5lzXRF4cJr1vVrWp4XL5Dhsn+VOpv21JfrsA1LuyaEnZO0uXpaLDeshPycNsGLd8VHsvRzL/OnEvKP3r7abV+tPc50PV+Vi+5qco50pBiyb2KnCbDYrFexfAqLci3X3pf4PKeu6z1domtNERaLrBIQZ6Ricaw4qeBfI5qpxtVPOiop5H7oKwyh6hVbWsNA0lOLLrMsgrJzLUfweFfxo9LluS7wKi7QMCoqdi0bScpPQLliy0VsZqO40VWqi3L6OI9v1EsAqfQFN0TWeh6Qp1Y8BWzMBkaPCVio5vgVEhot1y+c8LHr7ub7co9OzslU+tLISTfekhSM5DTgpF4DfFvTwcK5OJUuvuuuv8IeVq2aVUz/AJ2NjU9gdxT8llK/bUX9CAeQK2aVUz/nY2NT1/3FPyWUr9tRf0IAFT7t2noqRKt1fhvVIKpEnozb/wCpb+Axf7f7z8TJu5l+XGq//PH/APbxC9d21CeloFBRlRe9votGIvpSLEVcSFF7mX5car/88f8A9vEA+gh80JehY9Y7Q/eWUiQ4UxP0kstDfFv4LXOiKiKtyKt3GfS8+d1nHy80F9vM/WA9qWI1PpSolQZegKZm5aajS8aK+G+XVysRjncK74yIvhV34niK3Ghn0Ba5WqRiPSJfOumWqn+GMiRWovpRIiIvpQ+jR4A7qP5dqzfdf/awgLdaR3Q0Wm6gUdV6q0vNUbFiSrYNIzERU4VyNRqw4aovgW7jcty3cV3hM1sQoSj6x2p0BRNNSyTVHzUSIyNBVzm8JO9PXwtVFTjRPApLytilaY9mExXNYHAhMujQ5JzV79El7lV0ZE8iJxKieFW3r5r85oyfnKLn4E9RkzGlJyA7hwo0F6sexfOipxoB6e7pOxartWqiMp6ptFrJPko7UnGpHixUfCf8VHfHc6653B8F3E5b/AU6gaagVp7lysdBT7kfSFWJiDNyiuXjSE+Kif3u4cVvoRzTVLBrSX2tVcpuplc0ZGpD3E5FmGtRqzEB3xHKqJxI9qubxp4b0W7iW/yxOtpKpdN1joGYVWRHNi0bNtTwPRr0cip6OExjkXzAWuwiv0Gz+kay0hFX/fRqIiwpRLr+FMcNiw0X0eFV2CxyioEwta6307BhzchQVHRYytmWo9keajIrITHIvEt6q5dqIZgbnXiA2pHc6VWoJio2ka0THvvN3LxrBRqLDavoudCXa1wGGFopikaFm6iVflIDJhtPSMWYZMOWGne3wXu4TER1997V4XFd/wASlXPUdg1jNU672UPpSlpWM6l5h8xBhzCR3tSCqcTHI1FRFuXj477wPLhv/c82q0HZzUis0OlI0R9JR4qRZKVZCc7vjkhqnG7wNS/got6mF0rITFFUpOUfPQ1hzcpGfAisX/he1VRU/FD8VbDSXa7hqsVXqitu8CIicf8Ae9fw9IH9T83Hn56YnJuI6LMzER0WLEd4XPct6qu1VU/A6JeUjTEGaiwWK6HLQ0ixV/wtV7WIvrPan9znA0vubvltqtvon6Ly/wDdtIn+0Cg18q0Wif8A72IUDubvltqtvon6Ly+92y9q2h0IxF+MlFo5U9Cxol3QoH+9zG+zyhqLj1krlNyMpTslPOSSiR5l6PRnemoqpCRbncbncfBXjX0Ic/dYV/qzXl1V0qrSiT6yPur3RdBiQ+Bw+88H+tqX38B3gv8AAYvVCrdJVurHJUJQkFIs9Nv4LEctzWoiXq5y+RERFVdhe7bbJVsuk6u9/pVKQm6SSOsVGQe9shd773cjb1VXeMXjW7weADLVuubd4buM13uc7TqJs0pamZinJekI8vOwGQ2tk2MeqOa5VvXhPbxXKpkJtvcs1Gq7XmsdNytaaP8Ad0CWlGxITO/xIXBcr7r72ORV4vOBU7da50ZX20CPTtCQZyDKxYEKGrJtjWPRzUuXia5yXeDyk53LUagZW1eBNVlmZKWhS8rEfKxJuI2GxI97UbcruLhXK670+DjP67qCp1A1Ir9R9G1YkfcMlFoyHMPh9+iRb4ixYrVW97lXwNbxX3cRVbJKgTFpFZZihZOehSMeHKPmmxIrFc13Bc1vBW5b0/q8PH4PABa+6rrD7+2uTkKDHbGk6Pl4MtAcx3CaqKxIjlS7i/qeqX+hD94tB2JNq9EdArXT7qb9yO4CRIDlge6FZxXokG/g8L0+Dymb19qpPVJrZP1fpV8GJNyit4T4CqrHI5iPRUVURfA5PIW2wuq9T66VlbQFapimJOemb/cceTjw2w3uRL1huR0Nyoqoiqi33L4Lr7rwirKK1w6s0jTcGcmHQJCmKIm6NixEaruA58Ne9vuTjW56NTYqlHNGt3s9h2cV5dRUlEmY1GRoDJiVizCo56tXicjlaiJejmu8CJxXFqtMs3qVV2yGg62UJP0zGn6Y7ykCDMR4TmNVWq6JejYaKvBuVvh8KoBVLFKDfXi1+h4NJRO/Q3TKzk26Iv8AW1nx1RfPwlRG8o9sWpWaUJaVR8jKU9EnIKScVYsKLKPY16Xpcrb3NdxLxL4PIh43s6sQrNXyqMSn6FjyMKG2O6DDgzL3MdF4KJe5qo1U8K3cd3GinfL1ytUsZpmDI0xFnGwPC2TpB3uiXjMTw97detyf8jku8oFPi0VAoK2R9ESboj5aj6fWUhOiqivVkOY4KK5UREvuRL7kQ95V6s5qtXuLJxK00a6efKNc2D/4iLC4COu4XExyX33J4fMeB4FL5QWsw6Z7z3j3xptJvvXC4XA75H4fBv4r7r7rz1X3VNqM/UyipKgqvR1l6WpJjokSZYvx4EFFu+L5nOW9EXyI1fLcqArLZtYTVWIjafhSElGT43eYtKTCxLv+RIiuVP7EH3QNrlRazWVUvQlX6cbNUjGdA71BbKxmIqNjMcvxnMRqXIi+U8kKsxPTl7lizE1Hf4VVXPiPVfxVVU2et1gc/U6yudrVWCk2NpGD3m6j4MPhIzhxGtufEv41RHeBEuvTwqBiR/UOI+FEZEhucx7FRzXNW5UVPAqH8ndQ1GzFLz3uSTar46wosVrUS9XcCG56onpVGqBZrT65z1otbJekplFWL7ll5VkNPAjkYnDu9CxFev8Acq9MSiSFLz0m1eEkvHfCRfPwXKn/AGP6oKKyBTlHRoqokOHMQ3uVfBcjkVSUmKPiVhtCi0dIOa6LSNKLLwXKvxVWJF4LV2caAequ40qh72VNnqyzMO6ZpaL3qAqpxpAhqqXptfwvVQ8+90hBhS9ttaWQIbYbFjw3qjUuThOhMc5dqqqr/c981doiVoCgaPoiQbwZWSgMl4aeVUaiJevpW69fSeCu6W+XCtG8g/oQwOzuVoz4VuVX2NVUSKyZY70p7niO6WoZKar3Lny7VZ+9f+1imVAf0jHKxXoi8FFRFXzKt93Qp/l63XX8XmOuFEYlEzMJVTvjo8JybEbERelDjA/uDEWFFa9ERbl40XwKnlRS62P6TUj9h0p/7OKVKRkY07Dm3S7Vd7mgrHeiJevBRzUVf7cK/YiltsgVErLSSrxIlB0p/wCyjAUc979y7VDJayySjzEPgz9Lr7vjXpxoxyXQ2+oiLtcp40spqstc7QqEoJb+8zMdFjqi3XQmor4n9+C1bvTcfSaFDZChMhwmtZDYiNa1qXIiJ4EQD5f1k0ipX/Nxcam8dxLp/Tv2Yv6rDB6yaRUr/m4uNTeO4l0/p37MX9VgGa2+8dstbLtdXoQWC1mo+qFqtCUxTUd0CjYPfmR4jWK/go+E9qLcnGqcJW+A/q3r5aK1f55ehCNskqnArzaDRdXZqZiSsKdSNfGhtRzmKyC96cS+HjYn9gLB3SVNUbWC1mkaSoWdgTsjGgS/AjQXcJq3QmoqbUVLrip2cUHLVmr3QVCz740OVnptkCK6CqI9GuW5eCqoqX7UU67VqmOqBXedq86eSe9zthvSOkLvfCR7Ecnxb1u8PnIqpdPPqvW2iKchwGzDpCZZMd6c7go/grfdf5L/ADgaL3Qtl8Cy+n6JdQcediUZNwVfCjzD0WI2Mx3xkvaiJ4FYqcSeXzGUUhOR6Qn5mdm3rEmZmK6NFevhc5yqqr+Kqe3bXZeQtfsCdTlBNdEiQIfvlLNcnx2Oh3pFhrd5eDw0uTwqieg8NAemLWK3Vcq1YNQlSKm0rIzsxNNY2ffJxWvuRqI+K5yt8CuiXf2vTwIeaYd3fG8L+m9LyxxKsJN2gZMVfnffLvk8kjLzXeu9pFXhcHh8G9bm+FfD4OM/ivlW8lK60pV/3X7r9wx+8e6O9974fg4+Det3h86gfhXd8pErnT76NWCsi6kJhZdYN3AWH3x3B4N3Fddddd5D6K2aUk6mLPKs0hEXhRZijZeJEX/1rDbwv9bz5w1loz3krFStFd+7/wC4ZuLK994PB4fAereFdet191916n0gs6oXJ2olBUR7o90+5JSHD77wOBw+Lw3Xrd+IHzirZCZL1ppmDCajYcOdjMa1PAiI9URD1DZ53QFT6oWY0FREwlIzVJykn3t8OBL/ABWv41RFc5zeLwcaXnlqsc1Dnqw0pNwb+9TE1Fisv8znqqdJ6UqHYTVikrGVrLNpPTlMzVGRpmCxY3Ahw4iNdwERrURV40Twqt4HmKkJyPSM/Mzs5EWLMzMV0aK9fC57lVVX+6qpzljqLQ8hTlLTcpScaNCYyjpyZgrCcjVWLCgPitat6LxKrLlTw+ZUK4B7Zo23ezptRJWiZulYqxko1krFhLJRlRXd6Rqtv4Nypfeh44q3R0Sl6dkqMgQ0iTE7ESWgtVbkWK/4rOP/AJlabLTnc21hgVVlqdoCkJWlYUSUZNvlXMWDGajmI5Ubeqtddf50v83kM8sW9w/7WqpLSkSJClm0lBcjoaoi98RyLDvv/wCFXo1F9F/g8IETQM3DomLTUlSkGJCdNScSTde250CKj2vS9PD/AFQ0avlRFXw+AjKMnXSEy+K2GyIroMaAqO8F0SG5irtThXp6UPfVpliVUq+zESem4EWj6Wenxp2SVGuiL5OG1UVrtt1/pPPNofc00vVeg6Spmj6dkZ+QkYL5iK2LDdBi8BqXrcicJFW5POgGb2QUHVasNbvcFeKWfRNFugPc2YbGZB/3qK3gtVz2uaiKnC8Pm8JrFv1QarVRsgoKJVadi0nBWl396nIkyyNc2JBVXsRYaI1W3wmL4FVFv4+M84HVGgTUCRgxHo9JOZVXMVF+I5zeJeUnC8C8dzkXwKl4eu+4jl4Tal1hmGt/30SkGw3OvXja2G1US7weFzvxPOVt9HSdFWtVok6MTgyrJ1zmtuuRquRHOanoRyqiehD0Z3EU1CfU2sUo198eFPtivb5muhojV/urHfgef+6ElYknbPWuHFRUc6b76l/mexr0/wBHIBv/AHEWh9Y/8+z9NCF7tetrXe8tUpd6KrV98Zq7yLcrIaf6xFVP+U/XuKackpaha2SE1GZBfAdDnnK9bk71wVa52xvBS/8A5kMkkWTFs9vSOio/3NSU8sR6eWFKQ/J6FSG1E2r6QMuXiaqKnxkUnKgvZDr3VyJEc1jG0lLOc5y3IiJFbeqqek+7Lq/VyjKvUPSElRcpK05NTiQ1jwW8B0SC2G7hI5E4ncaw+NUvS6688tUNR8WlqXkaOlnMbHnI7JeGr1VGo57kaird5L1A9nd1pVSgp2zyfrVFkmxKclGS8vLzaRXpwYaxk4uCi8Ff63caovhPFEDx0P8A5k6S51uhVzqKyfqVT0xNy8nGRj3ybovfIERqORzYkPwoiXt8Lbl4lRfKhTIHjof/ADJ0gbx3X9UqQo20aJWNYMR9F0rDhIkdEvayKxiMWGq+RbmI5PPet3gUyKutPrWenPfWJC71MRJaXhRmot7eHChMhcJPQqMRbvJeqeS8+llJ0fJ0rIRpKk5WBNycZvBiQY7Eex6elF4jwJ3RdD1cq9abOUPVOQWSl5SHD7+3vrntWK5qPXg8JVuREc1LvPeBNWo2tUbXiyOrlX2SEWRpajJiEsVjGt9zuYyC+HexUW9PCnxbuLzrccNiNb7Paowo83XCgqVn6bbFektMSi3tZBfC4Dmq1YrEW/hP8LV4l8JGWhWRU7UWp9DVgpePKLBpFzIay7Fd32A9zFejXXpcvE1b7l8PF6SgUfJTFITHueShOjR+A56Q2+FUa1XOu8/Eir/YDsnJySgVojztCwYkKjoc46NKQoq/HZCR97Gu4140S5F412qWCx+gYtZ67w6FlnIyYnZGdhQlVbk4fuWLwb/RfdeUo1fuWnNZbjV9z1RrWsmlVVW5ET3NFAzmbh0lQU1SVFzcONJzDk9zTcCI3guua9r+C5P+ZjV/shYbHJiWlLVKqzE9GgwJaFSEJ74sZyNYxEd4VVeJNpYawx49slvT4cm53eKSnkl4LmpxslYfFw7t21Xr6byl1cq6+sFdZSr0pGbBiTc37lhxYqXo1VdcircBNUlLytLW3zUtHRsxJTlYnw3o1y3RIb5lUW5UXwKi+FFPe1B1bq9USqs3JUPIpK0PCbFmIsB0R8VF+L8fjeqrxongvuPnRGZOVTrdEYj4Tp+iJ5W8Jt7mLEhRPCl916Xt9B7vqxXNlpdilJ0tKQe8zkaRmZaPAat/e46Q1RUT0Le1U9DkA+fkd7YkeI9jEhsc5VRieBqX+A+kVktXYFVrOKAouBDRjocoyJGVE/qivThPVeUq/wBrj5sn1CqzOQqQq3RU7LqiwZmUhRmKngVrmIqdIHzSo5EdS80jkRU7zNLx7p5FEtRmeJvcTX6MQiQPRFjlVm2o2IU/Vp6t99aFnPdVFxXL4tYjL1h3+RrlY6/0qi+Q8+zktGkpuPKzcJ8GYgPdDiw3pc5jmrcqKnkVFQ9Y9w7KxGUPWybVF71Fjy8Jq+ljXquNDzra5HhzNqdbosFUWG6lprgqngX/AHrkvA9QWNf/AEJVL/5Ck+iIeX7IkR1qtT0ciKi0vKIqLvmm0WCV8lY9jtc6lTithTstRc9NSa+Dv0N0Jyvb/wAzVvX0ov8A6VMYsh+Vap32xKfrNAhKzS0OTrJS0tAajYUGbiw2Inkaj1ROg0XuZ2Vdg2lQqTrbSEjJSdHQHTEBZyK1jXx70ay6/wAKpe521qFArnphTv8An4/6ji32I2ZMtPpmkaOWmkoqJKS6TCL7m7/3xOEjV4uG2669PP4QLH3WdP0TWK0iQnKBpKUpGVZRUKE6LLRUiNR6RYyq29PLcqL/AHNEqtTlSpjuWH1cpGmqIg0m6QmYiSr47GxfdCRHvhqrb7+FejP9DD7arO/9mVapahffT3z79Jsm+/e5+83cJ728Hg8J3+C++/ymi2a9zhltUii6xZVe4vdzHu9z+93feBwXub/V31L/AOm/wJ4QIvuQ6RWDafHomIrllaWo+NAiQ0cqXq1Eei8Xlua5L/SpS7c6Ao2q9qlPUNQcv7mo6VdCSFC745/B4UFjl+M5VVeNy+FT0lZ/YNAstrLDrlOVr92StFS8eNGg+9/er2d6ejl4XfXXXIt/g8h5UtErRGrpXWlqwTEFsB87F4TYTf8AgYjUa1L/ACqjWpevlW8DW+5WrjUypbqxTtbZ6FJzsdsKDLPdAiRXLD+Mr0TgNW5FXgX+e5DNLWoFVWV0nI9RKRbOUHNL3+GxIESF7ncqrwodz2tvRF40u8ionhQvPc6WSUPabBpuLTU9PyzZB8FrGyisaruGj1W9XNd/hTyF0tm7n+qtSLNaYrDRVIU3GnZPvPe2TMaE6GvDjMYt6Nhovgcvl8NwGN1GoGFTlQK+RFaizNGQJafgr5U4MRzXps4D3f3RChktV+np2glpBJJ90Ofk4sjMQ18D4b08uxUa5PS1CJAAACwVvlKBlY1HOq1ST52FFkoLppr4T2LBmeAiRGpwkS9quvVFTz3eS9b7YdTVQpeh6w0Rac6M6jZmNKzMtCZ3/jiQ0jNVb4XH4IieHi/AtFpNjFVqvWMS9cqGn6XjzceDKxmsjxoToSpF4N/EkNF/4uLjPPQF8tkdUZ1Z5ZbM2RGUP7jb35H9+v7/AMN/C8avC/p4Ho/1Nw7nmvtltRKkS8WkKSbIVlnWqlIr3iZjK7gRIne/A1zW/Fcn9N1/l40PKly3It3EvFeaDY/ZXS9ptKTEGj4sOTo+U4KzM5FarkZwr7mtan9TluXivROLjVOK8I216boSkLSafn6rzSTVETkwszCipCfDvc9Ec9OC5EVLnq5PB5D9q2T9X5izao0lRLoa03K+7lpVGwnNcivitWErnKiI74ieRVuuuW4/O1yprKhV9n6vQpqJNwpZkJzY72IxX8OG1yrcirdxqqf2I2laAgyVTaAp2DP9/fSUeal4st3rg+53QVh/8XCXhcJsVq+BLvSBAXcV5/huFjdgcS0eqL6diVg962e6XwIcL3F3/ho1G/Gv7427jVUuu8hW7b7KJiy2kqMgupL3zlZ+E57Jj3P3m57Vuczg8J3gRWrff5fBxAek5ivKt7k/37dMNfOuolsgrkde7vzv9xev/q/4jxJDV8JzIzOE1Wuva5POly8S/gWyu1SJ6qNEUDSEakJKbkaelvdUt7me7hIxEat0RqolyorrvCvGi+YgotLOi1cl6IfLQODLzMSZhx2tuiXxGta9rl8qf7tip5rl84H0uqxTECsNXaMpiTX/AMPPS0OYYl99yOai3L6Uvu/sfN60LT+sv2nM/quPW3ch1uhTtl87Rs9HRrqBjOVXOX+mXfe9qrsVIibEQ8eU/OupqstIz0GE7hT03EjNhtS9b3vVURPxAu1aa9Rm1GomoFW3uZRUs1Hz0SF/VPTTl4TkvTwsa5eC1PLwUXzXUanqInaBpaYoylIXeZ2XVGxYSrerHKiLwV9KX3KX6u1i9Zqn1Eo6s1Jwm97jrdNSzUXhySOu4Cv2+Bf8K3IvGpndJT8zSc4+bn4z48y9Go+I9b3OuRERVXyrcicYF2lLM3RKtyFMz1b6pUbCnYffYctNzkVJhG3qnHDZCcvk8l5WKwUPKUV3r3JWCiqXV6qjkkWzCd7uu8KxYTE4/Rf4PIatYzYDSNf6Hh05SVItouhornJAVsPvkWPwVVqqiXojUvRUvW/wLxeU67frJqp2Y1co98lSFMTlNT8VWQWxosJISMYiK9ytRl6/1NREv/4r/JcoYKdE/LslZt8GHMwJprbro0DhcB3FfxcJEXi8Hg8hzndTMKSgz7mUXGiRpRYcNzXRERHXqxquRbvM5VT+wH5T0ysy+Df/AEw4TITeLzJ23mo2zxJKDUizCQlJKVgzCUG2ZjRmQkSJER71uRXeFU4SRHXeC96qZM5Faty+ZFNAtdnYM1DqPBhOVXylWZODFTzOV0R+F7QNksOtdqDZ1ZnJyE3FnItMRokSYnWS0qqrw1dc1OE65FuYjE8PnMRtmrLRFb7RKUpyr0rGlZGb4DuBGhtY9XoxEe5Uaqpxqir4eO+812xHue6GrpUiUrFWCmJ5rZ1X95gSCsZ3tGvcxeG57XXre1eJES7zqZPbdU+j6iWiT9A0RGmo0nAhwntfNOa6Iquho5b1a1qeFfMBVKwTkCkKYmJqVY5kKJwVRrkRFv4KIvg9N5e6Woii4/c/0NWBJZ3v3Dpl9GPmVivW+CkN8RG8FV4KXK5ONEv4il0xRkGSrGtHwnRFgo6G3hOVOF8ZrVXyek0u3ptF1MRlmtWYs3Ho2QmvfOajTj2PiLMxITWoxFa1qI1rLl8F97l8wGOG72wViqHXSzarM5JUsyDXOi5GBLRpX3JGTvrUaiPh8PgcD4rr1at913CTyoYQajUep1VKWsirdWamJyk4VMUM9GQoMCNDbCesRESDwkViuW9/CvuVOJPIBS6hy8GbrzV2Wmmo+XjUjLQ4jXeBWrFaiov9jotLkIFFWiVnkJRiQ5aWpOZhQmJ/wsSK5Gp/ZLiuMc5jkcxVa5q3oqLcqKdNLUhM0tSc1SE/FWLOTUR0aNEXwve5b3OXat6gelO5JpiHV+oVotMRruBIQ4czcvl4EOKqJ/dUuPOkr3+LBpOkoj3q9E4LovniRVVFRdre+fgXiqdO+9Fhld5Rj+DGpWfkZRLvDwUSJEd/a5l3KO3JWJKdzNEp90NUiT9YITuFd4YEKFGhovOPen4AVOyem5Srlo9X6XpKKsGSlJpsSNERquVrONF4k414lPZXwi7NfpqP/wBDG/aeLbNqClaz18oKhJ+JGhys9NMgRHwVRHo1f8KqipftRT1h8FSo/wBK1k/6iB/CB42peNDmaXno8J18KLHiPYt116K5VQ9F9xDSUSHWWstF8Je9R5SHM8HzKx/Bv/8A3hhFE0dRS14gUdTU1GlqFbO95mZhnjIcFH3OcnxV40air4F2HrWwChbLaHrhNvs/rPSVK0rGknMiQJr+lIXDYquT/cs470b5fKvEB+Hdo1d931EoynYTL4tFzXe4i3eCFFREVfXbDT+54+oadfRtLyU7CVWvl4zIqKi3eBUU+klpFX21qqHTtCK1HPnJR7IV/gSIiXsX+zkav9j5othPWMkLgqkRXcG5eJUW+4BChvjRWQ4TVfEe5Gta1L1VV8CITtc6sUvUis8xRNMQXy85LP4THpxJEbf8WIxfKi+f+3hQm7C6Oh0pa9VSWjN4UP3cyMrbr0Xvd77l9HxT173UFU4VZbKKSmWQGPpCiU93QYnBThNY3xiX+G7gcJbvO1PMB4+szpiiW2qUbTleJl3uBk0+dmoqw3RFfFRHPbe1EVVvicG/+522q1oo6vVsM7S0SafDoOPMwoLY6sdeyXajWK9G3X+BFdddfxlUqrRUrTNIzEtOz/uGHDk5iZbF73w+E6FCdERl16f1cBU8PhXy+Aj4UhNRqPmJ6FLxXycu9kONGa29sNz+FwUVfJfwHXbANjtjpSyvIqFR9l7IsKajUhCjzTHJM3OYyHGa1b4qqnEsRfB5/QYmWqJRtARbNkpWUiT7Kwy9Iw5SahRIrHQHQnw4jmvYiMRyLfDVFRXL4PSl3NBoSWfZ9NU6r43uuFSkGSay9OArHwor1VUuvvvYnluuv4gP3Wr8F1mLaxte5JhlMLR72eRzXQUiNX0XK123hegrHk9JoTP/AKHyN/8AVQz/ANo8zwCw0jRktBqJQdKMa5Juanp2XiLfxKyEyXc3i898V/8Ap5iAY9zFVWKqLcqcXmVLl/0Us9KTEF9mlXZdkRqx4VKUi57L/jNR0KT4KqnmW5fwXzFZ70/vKReCve1dweFdxX+G4D/XK+G10JyXIqo5UVPQt3+in8eQvlL0zIUvZDRMvFloCU5RNILLLMoxEiRJV7HPhtc7wuRrmvREXwIiecjLNKk0haBWuBQVFPhwYsSG+K+NFReBCa1L73Xcdyrc3a5AL3W2j6m0d3PlXYUpP0bPVtdOe6IzYEyjosBIzb3tc1F8jYcJq3otyot116mNoWq0WoNPWfUwyj6xSzWOitV8CPCdw4UZqcSq13o8qKiKl6cXGhGVOoXKOtlD0L7o9ze+M3Cle/cDh974bkbwuDel91/gvQCJVzlajVVeCiqqJfxIq+HoQ/Sccx0zE70qrCReCxVS5VanEl/puRCx2nVRfUWvFJ1diTXuxZNWXTHeu998RzGvReDet39V3hXwFZjM71GiQ1W9WuVv4AX6wqu8OoNoslS04+K2jXsfLzjYbeErobk4uLy3ORi/2Onugq0UDXK0SLTdWFirLTEtCSM6LC725Yrb2rxf8qM4yqVBoSHWWu9A0LHWK2BPzsGXiuhKiPbDc9EcrVVFS9G3rxopJStWJKma707R1ARZh9DyMKdmYUeK5rnrBgQ3ua5yoiJ8ZWtTiT/iApx1UVPx6LpSTpCTfwJqUjMjwnf4XtcjkX8UQ/eiKLi0oykPc7VdElZV00rU8rWq3hfg1VX+xPStXZafstnaek3RXUjRdJMgzsNVRWJLxmXQ3ol16fHY5q8a+FAO226t8GvNok9TcoitlIkKCyC1fC1EhtvReVwihg/0DQ6x2T0/QNmdE1ym4a+5Z1/+9gcFeHLw3Xd6e70P49l7fKvFpFVbTcou53rXVSmI99LUZItWVe9eOPLpEYiJ6VZxJ/y3eZTerK63UVa/ZnEh0lBgvjOhLJUpJ+BEcrbuEieRrk+M1fJ4L72ni21Opc/ZzXWdoaO56wblfKzHg7/AdeiLtuvaqedFApZslGWf5R9zpErJR0HhUpQ1Ix1io1OOJLcGGrk5C/G2cPzmNnt3uO4bItj8zDisa+G+ko7XNcl6ORWQ70VAPGM5S89O0ZR9HzUzEiycgkRJaE5eKEj3cJ121eM9K9w9RsrEnK10lEgtdOwGS8CFFXwsY9YivRNqsZ+B5wrXLQZKtFMSssxIcCBORoUNif8AC1r1RE/BD033DX/wtcv+eU6IwHqQ8v8AdsVdkve6g6yLGVk+kT3v70jE/wB4xUc9HK6/i4KoqXXf8Z6gPOHduQXuqVV6MiL3plIOY5fS6G5UwqB5os9mZaAys8KYgsiRpihJmHLvcnHDeitcqp6eA16bFUqkJnDcqeZqr+CXltssoePTtaJiSlmOiRVoukHNa1L1V3uSLwU/u5Wp/cqstERjn3+BzHN/0A1rueajyFe8saPnYCRJptEr7iiL/wDSoyvRWuT03tRNiqnlP67lSsEahLYKPlOGrZalIcSTjN8irwVcxbvPwmon91Ld3E8RkGtFZ4sVyNhso9rnOXwIiPvVTMrDWunLbasLAaqcKkEi3J5Gpe5f9EUCc7qmrkCr1r066ThthQKTgMpBGNS5Ec5XNf8Ai9jl/uVCx5EW1ep1/wBLyv6rTSO7Mnoc1axKwIbkV0pRcGFETzOV8R/Q9pm9jvysVO+1pX9VoH0IrlVShq50N71VjlFm5DvjYvekivh/Gbfct7FRfKvFeefO6LqRVGoNks1K1Yk4VHx6QpCXfEhumXxHxUYkS5UR7lW5OEvg85rtutfVs7qBM0rLNY+ko8RJWTa9L299cirwlTyo1rXL6VRE8p4SpODWGtEhSlbqWjx52FBjw4MebmH3q6I+9WsbsRFW5OJEu8F6AW/ub620JUu0OJS9ZJlZaTbIxobXpCdEVXqrbmojUVb1uXj4k9JB2w2gzdpFcIlLzMFsvLQ2e55SAiJfDhIqqiOXyuVVVVX08XEVurNAUlWenJSiKElXzU/Mv4MOG3/VVXyIicaqvgQstrdm9KWaU7L0fScWHMwpmA2NBmYSKjH+R7bl8rXcWy5eK+4CSrPV6jZOwqpVNy0s1lJT09ONmI/hdERruC1NiIxLk86qvlU/Cl4z4tgtXGOVVSFTs6xvoTvMF3S5SQrNSslO9z1UyRlo7XzchSc2yZhf8UNXqr2qqeZUdxL6F8ykXSPyEUH/APVBOfoS4HpHuLaNlINnNJUjDgMSdmaRfCiRrvjOYxjFa3Yiucv9z0GYR3GnySzP2pG/ThG7geSu7brDFfS1X6tw3qkCFAdSEVqLxOc5ysZfsRr/AFjOu5V+XKgP+SZ/9vELD3Z8F8O1aSiOReBEoqErV2RIqKn/APHnK93Kvy5UB/yTP/t4gHvowruvKpS9M2aup1sJPfChojHtiInxnQXuRj2bL1a70cFfOpupm/dGzEOWsUrS+KqIjpdkNL/8TojGp/qoHimjawRHWRU3V2M9XQmUnKz0u1V/pVWRGRPx/wB3+ClJP7a9UhPYirc5UVU2X9p/AHojuUKk0BXmjq3SNaJFZ2VgRZKNDYkeJCufdMJfexyKvEq+HzmxWiUNUmzSyCtlDUO+Sol9JSkZzJaLNq+LHiKzgpwUe5XL4E4k4vD6Ty7ZVadOWdUBWqFRLE986VZAhy8ZzUVICsWJe+5fCqI9bk86p4US4/OgaiVjr1Vys1dZ+dcslR0KJGjTc050SJMxWt4XAbf4eK69VW5L08PgAlu5lrdQdSrQ5ik6zT3uKRfR8SAkTvT4l71fDVEuY1V8DV8nkIW3qsFF1ptYp2maAmfdVGzPeO9Ru9uh8LgwIbXfFciKnxmqnGnkOvuf6h0ZaLXiNQ1Nx52BKskokyjpR7Wv4TXMREvc1yXfGXyFTr7RtHUNXSmqMoSNHj0dJzcSXgxY7kc96MXgqqq1ERb1RfAngAtnc3UdKUpbXVmWpCAyPASJFjcB6XpwocGI9i/2c1q/2KpaFp9WX7Tmf1XF47llL7dKuehJn/20Uo9oWn1ZftOZ/VcBJ1UrTJ0LUGudDR5ZZiaptJSFBv8A6YaQ3ve56+lPioien0HHZ3Uykq91kh0RRKNa5Ibo8eM/+mDBbdwnr5/CiInlVUImiaGn6Whz0SQlnxYUlLumpmIifFhQ2+Vy+TjuRPOqnbUitNI1NrHLUxRETgx4V7XsVfixYa8TmO9Cp+C3L4UQCw2D0ZJ01atQdF0nCdGkJ3v0CPCSI5nDY6C9FS9qoqf2U9XVnqnUyxqp1Yqz1Wo6HRtMe4IktLxXzcSIqveqcFGpEeqX8JGrxcfEePrK6xwqo17o2no8PvrZFI0VId93Dd3l6Nbf5L3KiX+k/Wn6TrVaVSFL07SUaNPe4IKzMdb7oUrCVyNRrG+BqXuTiTjXjVb+NQKeqqqqqreqnoC3evtUa1WUVPoyhKRSbpqjVgtjQ/c0Viw2pAVr04Tmoi/GRngVfAefjcLYrJaCqXZdVqslFzdJxZ6knwGxmTMSG6G1HwHRF4KNYipxol16rxAZvZhVxtbbQKBoOLwu8zk01sbg+HvSfGfd6eC1xLS8WJZfbTwpaO5zKFpVWcNF44kFHq1UW7/FDVUXaUqjp+bo2bbNUfMxpWZa1zWxYL1Y5Ec1WuRFTj40VU2Kfw6XjJMpBcxe/OVE4PlvXwJt4wPfTu6Bsxa5UWs6X+iRmV/+xnhyvcejZqutPzFAq1aJjT8eJKcBisb3pXqrLmqiKiXKnEqJcetIPcqVMSE3v9LVidEuThKyPBRL9nelPJlfaHl6vV3p6h5J8V8rIT0aWhOiqivVrHq1FcqIiX3J5EQD3JRcy2f7mSHFgrffVR0PlNlVav8Aqinz9PoTYpRnuuwWgKOmr0ZN0a5jr0/4YnCu/wBHHz+pCUjUfPzMnNNVkxLxXQYjV8jmqqKn4oBsdS7WqlVOpaBStBWZd4pODDWGkw6nor/6kucvBdDVEVUv8nlL3Md1vGdCVJapsOHEu4nRKSV6J/ZISdJh1X6BpW1OviSFA0fIScWYvf3uBDSDAlYLf+JeCngS9Ev41VVTyqei6F7k+gocuz37rFScxHu+N7khw4LUX0cJHqB5HpCYScn5mZbBhwEjRXREhQ/6WXqq8FPQl9x/VFu4FJyjl4uDGYv/AMpDsrdRsGhq101Rkq6I+BJTsaWhuiKiuVrIjmoqqiIl9yeZD9amUNM0/WWSo6SYr4z1dEuRL/isar3f6NUDlrHS8zT9P0hS8+5XTU7HfHiLf5XKq3J6E8CehC22DzlGUfa3Vycp2PLS9HwIz4kSLMuRsNipDerFVV4kudwbvTcUEs9mlVct68UXV33Z7h93Oe33R3rvvA4LHP8A6b0v/pu8KeED30tqVQlS5a30Eqf52H2nhe2qQoKQtHpZKpzknN0LMOSYgOlIiPZD4aXuYipxJc7hXJ5rjcfgjf8A37f/AIp//PGHWxVEh2c1w94YdK++jmy7I743ufvPBVyr8Xg8J3kRFvv8oEl3PlOVaq1aNApquEwsCUk4ER8uqQXRb463NbxNRfA1z1v86IVu02lpOnbQ6xUrRsRYslOT0WPBerVarmOcqoty8af3LV3PdQqEtFrfO0PWCanpZkOSdMwVk4jGOc5r2IqLwmuTwOVf7FQtDoSWq3XqnaFkXxokrITkSXhOjKivVrXKiK5UREv2IgHq+sNsdlUezqkasUbPvZKvo2JJS8BJGMjW/wC7VrEvVvhRblvXy8Z5DqvTcerlYZCmJODLxpiTipFZDmGq6G9U8jkRUVU/uh69j9yvUiHAiPSlKyXtaqpfMQPNuTzLYexsS12qTHtRzVpCFeipei8YFIcvCcqoiNRVvuTwIWiptfKeqZJUlAq1MskYtII1kaaZDRYyNbf8Vrlv4KcarxXL4OPiQhafREp2kUTiT3TExKXrI5lLWGwa2UazhTdEUjFk6Qa3wrBcjHMfyXPVOV/6QKXQEulK1oo2WnnPiNm5yHDjOVyq53DeiOW/z8a8ZF3+EmqkaaUB9oS/6jSEAAAD0f3NVbKjVLqbTcasdNwpCm6TiOgp/uIkV8OA1tzf6Grde5zlu8tyHnJ6I17kRyORFuRyX3L6eM3mxex6qtcbP52tFZKen5KBJRosOZbL8BjYLWNa7hK5zXf8LkXwGTWhUfQdFVxpKSqpPxKQoSE5iS01EcjnREVjVW9Ua1P6lcngTwAfhVurFJVkhz60QyBFiScLvz4L47Ib3M471YjlThXXcaJx+ghC11LqTO1soqsc9JTcpLw6Dk1nY6TDnJw2IiqqNVEX43xeJF8N/hK/RM6tHUnKziS8tM94iNid4mYfDhRLl/pe3ytXwKgF9qvXah6LskrdVZ8rPMpGl0gPZHWK18FXQ4rXXcHgorPi38d7r7k8BUKKoONSVXqbpGXarvexIMWL6Ib3qxV9ZWf6k9XiRoKeoSQrPVaXdIQJiK6VnqMdEV6SkwjUciw3LxrDe29Uv40VrkNI7kqhZesU1Xehp1P/AA89RPud63X8HhOuvT0p4U2AYAehK8RKNf3IdS3ScvDgxXUpc9G/1OitSYa96+Vb7kX+6J5EMHpijpiiKWnaNnWcCak475eK3zPY5Wqn4oWKsdPPj1BqjQLH3wZRJmbeiL/xxIzmoi7Gw0XlgVeTl4k3NwJaCnCixnthsTzqq3J0noPuqLNaMqfQ9VKQoSAyDDbBSjZlWtu769jb2RF/9Soj719CGHVOiw4FbqDjRlRIUOegPeq+C5IjVU9ad2zMQ22e0HLKqd9iUokRqeXgthREXG0DK+4y+Vmb+yo36kIrfdPysCUturEyVhMhMesCK5rEuRXugsc521VVVX0qWTuMvlZm/sqN+pCIHuqvlyp//klv/bwwI3ue6zLVS1qg5qK/gSs1E9xTF/EnAi/FRV9CO4DuSdndF07FrPbTTEOJGa2XkozaNgq91zYTYa8F16+ROGr1/uQtdqruoupdR6yS7VbBpaTiMiOTyR4UZ7b/AEXs4F3/ACqVKmqRj0vTE9SU2t8zOR4kxFXzve5XL/qqgSlfpqQmq2T6UKjfeqXckrKK3wPhQmoxr9rkbwl9LlPTc3IWU16stqlKVhrNRFH07JUPKy7ZqHNw2xoLmwWosN6KvxkR1/xV8HHcqXqeQzebOrCqBr1R0tEoq0OXdSKykOZmpGHRqvdLK5EvYq99S/guXg33eQDIa50NK1frJOUbR9LylMysFW97npRb4cVFajuLjW5UvuVL140UmLPLS60WfxIuTc+2FLxno+NLRYbYkKIqJdxovGm1FRThtGq5LVRrnSdAydJLSbZCJ3l8ysDvKOeiJwkRvCd4FvTw+RTSO5/sYkbTKNpGkaTpaZk4EpHSB3mXhtVz1VqOv4TuJPD4LlA16ofdM1apuj4srXuX955jgK174cN8eXjovEqIjUVzfD4FRU9PkPG0XgpEf3tb2Xrwdhptv1mcKzOtMrKSE1GmqMnYHfoESPd3xqotzmuuREW5blvRE4nJ5jMAJ6vM5CnK0TySkNsKSlne5ZaG3wNhQ/iN/uqJwlXyqqr4VP4qPJQKSrpQEjOM75KzNIS8GKy+7hMdEaip+CqcFMQ3QaXnoUS9Hsjva6/zo5SXs2+UWq32rK/rNA/m0SUgyFoFZpOVY2HLy9KTUGGxqXI1rYrkRE/shXjQqfaju6CpJrkRWrWiIiovl/8AFqXjutKmVbqjWOh31bk2yMakIcaNMwIbl72lzmo1Wt/4b/j8ScXFxIgFU7meM+BbfVhWKqcKJGYvpRYERCS7rGCyFbZSrmJcsWBLvd6V701OhEM1qlRlL0xWGTkauNiupeK5Vl0hRUhv4TWq7icqpctyL5T+63TNOzNOxm1siT0Sl4CJAi+7uF35vBS5EdwuNeLzgREZqMival9yOVOM0G3K7KmibvB7xUbd/wBMwz+OqOjxFTjRXKqfiWi0SlWUzOUJNQ1ReDQ0nLuu/wAUKGkJ3+rFAjq5S0KUp+LDl28FjoMCKqXqvxnwWOcvH51cqnsO06dsNp6nUnq50pIT1IwoSS6Ol5uYicFjVVUbdAW7wud6eM8b1pnodI03FjwkVGJDhQuPyqyG1ir/AHVt5NWl1Ii1BpaVoekJ2FM0s6XbMTUOAn+7l1d/TD4S/wBTruNVuRONLrwL/wB0fWmpVOUVUyi7PpxI9H0PCmYKwkgxmd6a7vXBS+K1FdfwXcd6+Dj8JWu55rTRlT7UZClqenPcdGtgxocaL3t8S7hQ14KcFiKq/G4PkKBPyUWQdDhzKOZMPY2KsNU8DHsa9i3+lrkW7ycWxLhYnVCQr1aLR1AUvGmoMnMMiue+Vc1sRFZDc5Llc1yeFE8gHHWecoydtXpCeoV7YlFR6XdHl3q1zUdDdF4SLc5EVE4/ApxWjRocxaFWiNAiMiwYlKTT2PY5HNc1YrlRUVPCioc1aKPkpWt9KUdQUSNMSMGdiS8q+KqK+IxHq1qqqIiXrci+BPCcVM0dHoemJ6jJzg+6ZKPElovAW9vDY5WrcvlS9FA/ykorI0wx0J3CakGExVuu42w2ov8Aqimpdy1CbNWrw5KMiOl5uj5qBFavgcxYS3ov4GVz8BsvHaxiqqLChv4/O5jXL/qprHcn/LPR3+Vmf0lAzmp1OzFWqdZSklEdDmYcCYhw3tXja6JBfDRf7K68/Op8aBL1toSNOd69yw56A+L327gcBIjVdwr+K66+8iTtoOR99Kao+j++d691zEOB3zg8Lg8JyNvu4r7r/AB9EYlqtQmQ3OyuoReCirc2cYqrsS8+e1M0jGrHWOkqUn4yMjzsWNNPc5f+JeE/g/3W5qf2PR073Jj5eTjxodcu+vhw3PbD96ruGqJeiX9+4rzzJIyyzcd0NHcFWwokW+6/+hjn3f8AyQOY9P2t/wD0I9RN/K/oxjzAen7W/wD6Eeom/lf0YwHn+oEvBm691blpmG2LAjUlLQ4kNyXo5qxWoqL6FRSwU1CjWWW0x2yLnp7y0kkSDx8b4N6ORq/80NyIu1SDs2+UWq32rK/rNLV3SkxDmrb60xIKorUiwoa3f4mQYbV/1RQKhX1zH15rE+GqKx1JTKtVPKnfXXH5VM0woL/PwP1GkXNRnTMzGjxP64r1e7aq3qSdTnIyt1COcqI1J6AqqvkTvjQN17q2zuq9SqNoObq3RrpSYnZmMkw9ZiLF4dyIv/G5buNV8B5zW65LvNxmiW22mUhaPWiLGfEdDoWVe5khLeBGsvu4bvO91yKvm8CeAztUuRF86XgeuK52tVApewmPVuHTSRqVWiYMBkusnHT/AHzGtuThKzg8Tm+G+7i8J5GPT1Y7AKrUZZBHrXAn6bdSMOimTyQ3xoSwuGrEddckO/g3r57/AEnmED27Y7LQIHcoxokCCyG+PRtIxIrmpcr38KM3hL51ua1NiIeIj3FZH/8AQmp9lUjjjnh0D9I7oboiLBYrGcFqKiuvvcjURy/3W9bvJfce0LCI1mdntVYLsq6CiU5PQmRJ2YfNsRyKqX96bx8TWr+K8a+RE8jVwoB1WqaSjnzLJlVlZaZ75DS5q9+gMi3J57uHdf5br+K+41CxyxSjbTavxZ2Trh7in5d/AmpF1Hd8dCvv4Lkd31OE1UTw3JxoqeQDl7qWYq9SNpbaVqtSMpPwp6ThxJqJLRkitSM1XM8i8XxGs4v7+UyBXuWGjFVeAiqqJ5lW6/oQtFp1VpapddJ+r8pSi0p7i4LIsx7n7ynDVqKrUbwneC+6+/w3lVAk+FL0TTsCLLRoVIQJeJDio7guayLdc5W3ORFuvvTwFmsknIEtbHVqaguSXlffWHcr3I1GQ1fdcq7FPS0p3LVRpmVgx4dMVjeyKxHtc2YgIioqXovijybR1XotLVzhVeo57UjTE77jgujLxXq/gtVyonQgH92gVhjVqrtTVNx3K5Z2afEZf/ww77mN/s1Gp/Y3PuTJypVX4c/T9OVhh0ZTt75H3PNTUOHCiQHd7ej0aqcK/hNVP6ruI82qioty8Smm2I2YSlp89SUg+sXvTPysNsZkFZPv/fod9znIvfG3cFVbxf8AqQD0H3SleKp0/ZDS0lQ1ZqKnJ3vsB7JeXmWPfERIrb0REW/iS9f7HlSzSnsmLQKv0ysRYUKUnIb4zkv8Uq3RPB52K5DWbU+51yDqLSVY8qPd/uNYSe5/e/vXD4cRrP6u+uuu4V/g8hTrDrK/9qNIUpLLTHvWkjCZE4XuXv8Aw+Eqpd/W27wekD3hQNZKErDBSLQVLyFIMuvvlo7YiptRFvT+55v7rqy/htdXqhIKq9OCylITeO9OJrYyJ6OJrv7L/iUq1P8Acv1xoh6zNXKUkKSWGt7Ea90tGVfQi3tT1zP6w1+tHoaj6RqbWCmKUgs4oUzLTS8KKjVT+nvi3u4DkVOJFuVF8y8YTDrYpqHYRLVEk4T4M4kWJBjzKLxOlFcr+Cn/AKlVytX/ANLf/UZG1EVyIqo1FXwr5D+u9vSGkRWO72rlajruJVTwpf5+NPxOuDAlZumocvAiRJeTjTCMY+Lc90NjnXIrrrkVURePwX3eQCZoyNR1FWmSkeipvh0TKUux8tNREVl8FkZFY9b7lT4qIvHcqE73QdJyNM2wVin6Jm4E5JRnwVhx4D0ex90CGi3KnEvGip/YrtJ1b9w2hTdV/dfD7xSj6N9097u4XBirD4fAv4vBfdf6Lz9LSartqXXelKvQ59KQSRe1nulIXe+Gqsa5fi3rdcrlTwr4AOm0RKNoyvCxqqzUF0oyFKx4USWejkZF7zDc+5U8qROF/c9gP7omz9KvrHWmkfSfuXh+5PccxcsXgX974XA4P9XFffd6TGKhdzDSdY6syVL0tWGDRSzkJkeDLw5VZhyQ3Je1XLw2oiqiotyX+H+xaq5dzRVmr1n9M0rBpWmpqlKPo+LMpe+E2FEiMhq5ficBXI1VReLhKvp8oHmipcSVbXOhItJLBbJpPQXR1i3IxGcNFW/yXXEKiXrxXf3U76v0e2lqdo+j3xvc7ZqOyCsXg8LgI5yJwrr0vuv8F6EpZzVda6V2oqrzZr3Is9EVnf8AvXfO9ojVcq8G9L/6fOgEBKvhw5qC+PD77Ba9Fey+7hNv40v8l6H9SMwspPS8y1L1gxGxETz3LeTtJ1YWhrQItWabm/cbYE/7jjzfe+EjGcO7vqNvS9OCvCuvTi8py10oPJqttMUJ7o90+981Elu/cDgd84DlThcG9br7vBeoFxsOqN/tOtDfJUrFmfcKQos3PR4TkSJx8SKiqipwle5q8aL5T1NVrudqlUGykoLolMUhKUhAbLzEtNzSIxyNiMiNW+E1jr0cxPLd4eI8m1afX+zyiZOt9CNnqOoqkPitmmNR8GMjXKiNiNW9PCi3cJEv8KHoSrvdKQJyzKmqRpKUgQq0UcxjYcu1V71MuevBa9qX3oiLxubf4E4l4+IMj7p6rVW6l1ro+gapUd7hhLKNm5r/AH8SLw3q57WJ8dy3XIi+C7+s1awa0ezSoFnFHyE9T0KDS8xfMz3BlI71745eJqq1ip8VvBb4buJfOeVqy09SdZqZmKVp2cizk/HW98WIv4IieBETyInEhv8AU/uYWVlqpQ9Nw64pBbSEpCmu9JRnD72r2o5W8LvyX3KqpfcngAj+6qr9VGvUGrkSqtJJPTMo6O2OvuaLCVrHcDg8b2tv42r4L7v7mLUpDk1q3QkaDGhrOqseFHhNcnCa1r0cxXJ6eG71fQaDbjY7/stlaIje/vvr74PiMu9x9473wEat/wDW6+/hejwEtY5YJ/tHqgtO5Se9t0y+X7x7h79/SjVv4XfG+fwXASlpFLxKZ7k+oUaYcro0CkfcjlXzQmR2N/8Aktaeej07b7Uj/Z7YFV6r/vh7495ptYnf+895v4cOMt3B4TvBtPMQH08qbRspQ9VKIo+joDIEpAlYbWQ2p4PipevpVVvVV8qqqnmTu45WEykaoTbWokaLCmoTnXcatYsJWp+L3fiep6FzNIf5eHhQ8v8AdzeMqVsnf/sAHlg9C91LUqBRdDVMrFRksyDKRJCFR8ZsNtzWuYxHQ12q3hJyEPPJ9C7RaqZZ2IRqJhs4c2tHQo8rxcffobEc1E23cHY5QIjuV60ZR2TSMvGicKboh6yES9ePgNuWGuzgKjeSp4ytRk4NH2lVqlJViMgQaUmWQ2IlyNakV1yJsQ1juOK0e9Noc3QUd/Bl6Yl1RiKv/wBOhXub/wDJ74m24zG1lqzNrdbmQU4bn0zNMaieVe/OTpAtXcs037zWy0Sx7uDBpCHFknr/AMzeE1PXYw27u1Kw+4ql0RQMJ90SkppY0REXww4SeBdrnsXknnGtdCzNllq0OU74sWNREzLTTIqcXDuRkS9P78Rde6epWNXC2uHRFGr35JaHL0fLo1eJ8SJc5f78KIjeSBh5sdvVXvclWLNKfhMuh0hV2Vl4ion/ANMhQmXKvpVr2pyTI56EkCdmITf6WRHNT+y3Hr21Sr3v33JlWpmGzhTFFUbITrLk4+D3prH/ANuC9V5IHkCbmI03NRpmZiOix4z1iRIjlvVzlW9VVfOqqaR3N1B+/wBbJV6G9vCgykVZ6Ivm70iuavroxP7mZHqDuIaC4dJ1kp+IzihQoclCd5+GvDf+HAZ+IHrGPChx4MSDHY2JCiNVj2PS9HIqXKip5UPnBbFVmDU+0ysFCSvFKy0xwoDb7+DDe1IjG3+hr0T+x9Ij5590ZSUClba61TEtf3tkwyWW/wDxQoTITv8A5TFA3aods1nFRbNqEq/36bno7JNqzkOUlVVO/RE4UVFc7go74zlTiVeJDyjJvo6FWCBEmIcaNRDJprnsuRIj4KP408P9St9Ph8p6qsm7nGq1IVSoim6xzU5SMekJWFNpBhRO8wobXtRyN4vjKqX3Kt6bDzDXmQl6LrtWCj5Fne5SUpCYgQWcJXcFjIjmtS9eNeJE8IELFVqxHqxLmqq3J5kPWfcc1ThRal1npeehI5lJuWj2o5PDCaxeH/ZVfdyDyW65XLclyeY+gXc1QGQLDKtoxEThQo71W7wqsaIoHz8PWvcw2qVQoCoEGr9PUvDo6kIUzFeiTDHJDe1y3ovDu4KebjVPAeSi31EqzR1Y6LrVFnaQiyc1RNGPpGXa1iObG4CoisW9UuvVzERU8HHxKBzWm04lZLQqw0ux/DhTU7FfCdfffDRyoz/5KNPTPcS0TJJVanaYSD/84unVlFi8N3HCRjHI3g33f1OVb7r+PwnkA9cdxHTkq6hKw0At7Z2HMJPJf4Hw3NaxbtitS/8A5kApndo03FnLQaMohHr7mo+RSJwb/wD6ZEcquX1WsPPzlZ3hiJ4zhOv2XJd/3No7r6XiQbZI73oqNjyUCIz0pcrelqmMOhoksyJx8Jz3NX+yN7QPV9gVs9TKpWXUXQtYKTiwJ+WfG4UNsrFeiI6K5ycbWqn/ABGYd07XGrFeK00VStVZl0wrJRYEy50B8Lja9Vb/AFIl/E5eP0F0sRsEqvXuzuQp6l5+moM5HiRWOZKxoTYaI16tS5HQ3L4E85V+6OsloKzOToKLQM3Scw6fiRmxUnYkN6IjEYqcHgsb/iXw3gbJ3FXyV0p9sxf0IBhfdRVSpCr9qVJUlHgxFo2ln+6ZaYu+K5VanDZf50dfxeZUXym6dxV8ldKfbMX9CAfh3a89BhWd0PIuX/xExSbYrE/9LIURHL+L2/iBm/cwWnVWqBQtYIFZZqNLx5mNDiwkhy7onfEa1UuvanEvH5bibtxt5qpXWzulKvUNLUuk3MuhKyLGgMZD+JFa9b14ar4Gr5DObCrHH2oQ6VmItLe9spIqyGjmwe+uiPcirddwkuRET/U/W1mwan7PqIi0ys7KUnQ0JzWxI0O+HEh8JyNRXMW/iVVROJV8IGPn0J7m1yvsRqsrlvXvMRP7JGeiHz2PoR3NfyIVW3UX9aIB4QrnphTv+fj/AKjj033JdNQ6BsjrnSk0qe56PmHzTkVfDwYDVVP78FEPMlc9MKd/z8f9Rxfqu1i96O50rPR8J90xStMwZZUReNIaQ0iOXZ/u0bygMvnpqNPT0xNzT1fMTER0WI5f+JzlvVfxU9H2eVAg0p3KdZ5yHBR1IzkV89DiXfG4MsvE1PVipy1MMpSrceQqNQNPRWKjKUmZuHDXyKyF3pEX1nRE/sez+5TjwJ2w6i5e5r0gxZmBFaqXpesVzrl/s9AM07iKsN0asdXIr/6kZSEFt/m+JEX/AFhfgVPuyqYbP2oStHQ1Tg0bIQ2P8/DeqvX/AOSrCLsxWJZv3SsCi4iq2AykYlFu4S/1w4iqyGq+jjhuKTbDS7qdtSrRPq7hNfPxYcNfOxjuAz/5LUA9AdxBS8FZGs9DOVEmGxIU4xPK5qorHfgqN9YundhzEODY+6HEdc6PSECGxPOqI53Q1TzH3PFaMlLWaFmYsTgSk2/3DMcdycCLciKvoR/AdyTSu7UrT7srPRFWpeJfCo+Cs1HRF/8ApsT+lF9KMS/lgUjuVILItt9Bq9EXvcOYe2/z95en/c9f23VZm632W0/Q1HJwp2NCbEgsvu4b4b2xEb/fgXf3PIncn/LbQ+5mf0XHvQD5YTMGNKx4stMw4kGNDerYkKI1Wua5OJUVF8CpxnqfuO611eoWrVMUdS9MUfIT0eeSJChzMZsJYje9tTiV1yLxovEUTuw5D3Ja739IaMbNyEGNwkS7hKiuYqr51+J0EXZDYtM2mVWpKk6PpiDJTcpM+52wI8FXMifEa69Xot7fD/hUDe+68oGiJ+zXKJ8uyLScpEhQpaabEd8WG96cJLkXgqi+lF9B5fqtVyBS1l1eKWVie66HjUfFhv8ALwIj4sN7di3sXkof5Xmha4WfOmKqU/GmYEjMI2MkBkZXy0dEdekRnkvvTw3IqeBSas8nocnYram2I5EfM+9cCGi+Vyxoir/8lrl/sBmMGG6LFZDYl73uRqJ6VN77rCYlqJmao1Jo3gpKUHRyK5G+V77m8fpuho7lmE0fGSWn5aO5L2worXr/AGVFLVbFWDKe0+sdKtfw4MSbfDgu8iwmfEYvqtRQPRHcRURAZV+sdMqxqzUWaZJo5U42sYxHqibVel//ACp5jNe69q77z2qupKG26XpiWZMXolyJEane3pt+K1y/8xrfcTPatn1OQ0cnDbSiuVPMiwod3Qv4H792dV73xs9o+moTL4tFTaI913ghRfir/wDLSGBlndPxoE7Vay6fgRO/d/ohf96qXK9EbB8PpvVeLz3kD3KdXYFP2vScSbhtiQaLgRKQ4DkvRXNVrWL/AGc9rtrSrVqp11LWY1Jk4rr4lFxp+V4/DwFWDEb+oqck0XuL5yFL2pT8vEVEfM0XEZD9LkiQ3Xfgir/YD0b3SPyJVp3MP9Zh8+paPElZmFHgPVkaE9Hscnha5FvRfxPoL3SPyJVp3MP9Zh4MoqhY9JUJTM9LtVyUYyFHi+iG5/e1X1nM/wBQP7rckq2sU1FoxrYUpMIyZhwmLxQkisbE72n/AC8NW/2OerdETFYKwUbREkl8zPTDJeHxeBXORL19CX3kcqqqJf5OJDY+5LkoM3bPR8SM1HLKy0eOxFT/AIuBwehygVOrdHSsK2yi6MWE2JJMrDClu9vS9HQ0mUbwVTypdxH926UrFpi16tczGcrlhz8SWb6Gwl723/RiHRQX/wBEHR//ANVEP/3aEfbPIRKNtZrdLxmq1VpOPGai/wCGI9Xt/wDkuQDVe5BRI0avUtERHQYtFIj2r5eNydCqYrUt6speZ4K+GjZ9F2LKRjau47zjXT7L/wC6mJ1OzvMfZ09/7SKBBljs8rI2qNcaPpqLJQp+BAV7I8rFu4MaFEY6HEat6KnG17vClxXD1JY9Varbu5rpmmq5UNApCXhTE1PQFdeyLc2GxiNZES5zb3w1TiW6/wAIGRW4VhqjWWsFGTtRKLhUXIpItZHlmSjJfgxu+PVb0Z8VV4Kt40Vf9DTaEtWszjWSVfqlXWiaXpVJFjXxIcuzgNbFRXXKjkisXwOX0cZ5teqOe5UajUVb0angT0cZZaeqPTlB1YoesU5Ko6hqVZwpeZhu4TUdx/Ed5Wu4l23Lcq3KBo9fa92ZxrOKSq7UCr1M0XMTszBmHumlR8NVhqvHesZ6otyqnEnlMRNjmKPqTTdglI07RdX4dG1poybgS0y+HNR3tcj3cT2te9yIjkRyXeRUW7yGOAew+4i0PrH/AJ9n6aFy7rD5EqX30v8ArNKb3EWh9Y/8+z9NC5d1h8iVL76X/WaB4WodytpeSc1blSOxUXlIfUg+W1E51k98zEh9SQPAHdR/LtWb7r/7WEbx3Ez3LZ5TcNV+K2lHOTasGH2IYP3Ufy7Vm+6/+1hG69xLoDTv2n/9iYBlXdk/K5B+zIOOIerbGERLJan3Iif/ADVLrxbtDyl3ZPyuQfsyDjiHq6xr5Jqn/ZUt+mgFxPnx3SjUbbfWlGpcnfYS/jBhqfQc+fPdLfLhWjeQf0IYHv2i3K+jJRzlvVYLFVeSh88qbatcLc5qBMuVzaUrAsuvH4GPmOAif2aqJ/Y+hlE5qktyzCh894rkqvb73yd+JDo6siRIirxfEZM337LkvA+iENjIUNkOG1GMYiNa1qXIiJ4EQ/oAD5890t8uFaN5B/Qhnvyic1SW5ZhQ8B90t8uFaN5B/Qhnvyic1SW5ZhQDqAAAAAAAAAAAAAAAAAAAAAAAAAAAAAAAAAAAAAAAAAAAAAAABz0jOwKNo+anpyIkKVloTo0V6+BrGoqqv9kRT57URBm7W7aoSTCPvpmkFixUReOFAReE5EX/ANMNtybEPbVstXadrZUCfoKrMxJS03PK2HFizcR7GpBvveiK1rlvW5G3XeBVM47nqw+k7O6yUhTNY5qjZqYdLpLyqSb3vRnCW97l4TG3Lc1qJdfxK4DfIMNkGEyFCY1kNjUa1rUuRqJ4EQ/oACu2i1bhVvqPTNAxuDfOy7mQ3O8DYifGY7+zkav9jxP3N9ZotS7X5KXnldAl55zqMm2P4uA5zrm3+a6IjePyIqnvo8s2p9zjWCsFoNK05VefoeVkp2KkykOZjRWRGRVRFevxYbk43XuTj8oG421/JHW/7Mj4FPLHcZfKzN/ZUb9SEerKy0FTNYLKp6gpyLJJT05RiysWKj3d4WOrLldfweFwVW9f6b/QZN3P9iNZLOq8R6ZpudoePKvkoksjZSLEc/hOexUW50NqXfFXygarbTRszS9lNaZKRa58y+RiOYxvherfjcFPSvBu/ueQu5XrdRdUrTHPpyPDlZWkJN8mkxEW5kJ6vY5vCXyIvAuv86pfxHvE83Wr9zPLU7SkxStSp2Xo2PHcr4sjMNVICuXwqxzUVWJ/6blTzXJxAejUjwlgJHSKxYKt4ffEcnB4Pnv8Fx5a7q61agqUq/khV+ZhUjHfHZFm5mC7hQoSMW9GNcnE5yrdfdeiIl3h8FMl+5otEiuSUiTNFwZW/jc6ccrNvBRqr/oaNL9y5IytRaTlffFk5WmZYxIE3FR0OBLqj2uVGtS9eNEVquW9bl4kTjAiO4ZciR65sv8AjK2TVE2LG7TY+6R+RKtO5h/rMKZ3Ptj1aLNKzz85SlIURM0dOSveXw5aJEV6PRyK13xmIn+JPD5TT7W6tTlcbO6aoGjIsvCnJ2GxkN8w5zYaKkRruNWoq+Bq+RQPF/c42gyVn1fHTNMNVKLn4PuWPGaiqsD4yOa+5PCiKnGnhuW9PBcvvSi6RkqWkYU5Rc3LzkpFS9kaBER7HJ6FTiPNNn3cxvl6Pp2Ur1MUfH91MhpJTFGxXuiS72q693x2NS5b0S7jRfRcilQpnuYq7UbMxW0DStHzso5bkd358u9yf+pqoqf/AClA1Duo7UqMoeqE9VaiZyFM03STe8R2QXo73NBX+vhqngc5Pio3w3Kq+a/zz3N9VMq7WKJhRYfDk5BffCYvS9ODDVFai7XqxNiqWyV7lmvUaCj4k9QEu9V8XEmYqqn92w1Q3XudLJZyzOTpeLTceRmaUnojGtfKOc9jILUvRL3Nat6uct6XeRoHJ3YNGzNIWQ9+lmucyRpCDMxkb5GcF8O/8YjTNe4zrjRFFRqaq/SkzBlJueiQ48q+K5GtiqiK1zL1/wCLwKieW9fMesp+Tl6Qko8nPQYcxKzDHQosKI29r2qlyoqeVFQ8q1+7lebWfizNR6Ulvcj1VySU+5zXQ/Q2IiLwk816IvpXwgbH3SNXYFY7IqahxXwoceRak9LviORqI+Heqpevlc1XtT0uPn/7oi+5FluGveVf3zg+RHXXXp/boQ3iju5lr9Px4cGlJ+jJSVYt3CfMvi8FP/S1G/8AdDqpDuUq2snYzaOpqgo0mjv91EjxI0OI5vnc1IbkRfQjlA/CiHI7uNabRF420y1F9eCv/cx2S0Dpj7Skf0ps9QULYZW+RsfrJUyNSNBviT85AnJV7YsXgMc1W984S97vS9GMuuRfLfcVOX7mSucOrM/RzqTq93+YnJeYa5JiNwUbDZHa5F/3V998Vt3F5F/uFVqjRszSPcvVydKNc9ZSmIMzEa3wqxrGI5f7cK9fQilj7jeuNEUBTlOUPS8zBlItKNgulosVyNa58PhorFVeK9eHemxU8Kobb3P9mVJWf1Spih6yxKNnfd8ysRWyznRIboaw0arXcNjfDcvFcqXGY2i9y1FjUhGnKiUlLwpeIqu9wTyuRIfoZERFvTzI5OLzqB/ndz8aVJu//vf/ALXPKpvEDuZbQ5tWwpmZoiDDhpcxY849zU2I1jlT8C5p3L81/s5SSSaoxK3OnkjPm1ixHQO8I1yJDb8RFTwo5fi+FPDcBZu4oci2Z0wy/wCMlLxFVNsGD2GZ92v8pVD/AGQz9aKbZ3O1mdYbNJampOnJ2jJqUnHw4sFJR8RVY9EVHX8JjeJU4P4ED3Q9i9YrSK3SFKUHO0TLy8vItlnNnIsRjlckR7r0RsNyXXOTy+cDF4dOUVXLud8n5uahwqzVYjOmpSHFcjXTEsqrw2sVfDwWuVVb4f8AdtUxQ9J0n3KNPMoyVi0bTlGxKQ72nuiXjcNsNH+XgREbeqbWptK7B7mKv8SMjH+88Jt93fHzaqn+jVX/AEApNrlaaMrbSVATdFS7oDpahZWSmr23cKPDRyOVPOiIrURfMh6B7nSvVXqj2GxZ2sVIwpe6fjuhy6ORY0ZeCziYzwrt8CeVUM7pHuXa9Szk9yzNCzjVTww5h7VT1mIWGpXcq0pFnIcauVLystJtW90vIKsSK9PNwnIjW7URwGA12p11Z63UxTjoKQFn5qJMJCRb+AjlvRL/AC3J5SKmo0WamI0zHc58WK9XxHr5XOVVVV28Z6Xrz3L1Nztap+YqnNUHJ0G9W+5oExMRkiMRGNRUW6G7/iRfKpI0B3Ls66ps3RtN07IylJxp+HMJMSkF0yxITIb2oz43e1RVdEcq/wDK3+weZ4ND0nCoCHWKXZESRhznuX3RDVUWFGRqPbeqeC9F4l/9Knpij+6XbDsie6YRH13hXSjGqz4kRVTimV8lyInG3/FdxIi8WmWc2K0fVaodOVVpmfSm5GloqxIirLd4VnxURLvjO40VqORfItxhk93KdbmzsdJCmKBiSiPd3l8aLGY9zL+JXNSEqIt3hRFXaBhMaHM0nBpClpudgxI6RkdF7/HTv8Z8RVVXI1eN3GnGvkvQ2TuTq/SNUa3UjR9OTsGSoqk4CKsaO9GsZGh3q29V4kRWq9NvBLlB7keIsGGseujGRVaivayi1c1HeVEVYqXp6bk2IVylu5VrfAmI/vZS1CTks1f90sR8SDFenpbwFa1fRwl2gXruq67VXrDZjCk6Cp+jKQm0pCFEWDLTDYjuCjX3rci+DjT8TyO+OrpOFL3JdDiPiIvn4SNTqm4SXcvV9mFckWNQcrd4FjTT1v2cBjibhdyxWZaCiQotJUC2k/dLXMiNixlYsLgqioq97Rb+FwbuLz8YGEUd77VcjUNWOTa+DdG79KTKJe3vkJyXp5r0W69PM5POegbZrXaAtGsRhwpeK2Up5s3AfMUfEv4Tbkde5i+Bzb12p5UQ0yyqxmLRFn9K1Sr+yiqWo6Ym/dUv7me9XQnKxGuVHK1qtVOCioqed396BXDuUInDdFqdWCGrVdxS1JsVvBbvWIt+zgJtAqHc52mUJZtVat0zSznRZ6YfA9xycNF4UdzWxPL4GtS9L1Xz8V68RQqFoCtFsNdaXmpGCkzSMdIs7MRFXgw2cSq1l/kvW5jU/wCyKqbJVDuUJ50099caelYcs1U4MKi+FEdETjvvfEa1G+T/AIXX3+S7j9K1JqfQdSqGbRlXJFkpL38J7v6nxXf4nuXjcvR4EuQD5oRYceRnHw4rYkvNQIitc1yK18N7V40XyoqKhK0lTMzWCti0tSCo6bmo7IkZycXCfxcJ3914/wC561t4sAjV3rDDp2qcxR8jPx0unoc057IcVU8ERFa13xvIvFx8S+G+/MF7lWujZeI5aVq+6Ml3AhtjRrnJ5eNYSXL4PYBnMtHdUW2qHMUxBevvRTXfI7br3K1kW9XJ570408/Eb33S9s9CT1TnVaqjSEKkI9JNYs1MQFvZCg8TuDf/AIncSKnkThItymdt7ma0KPHRIq0U1OJO+RJxVS7+zVX/AEP9j9zDX+FH72x1DRmX+MZNORv+rEX/AEAxeiZ19G0lLTsJrXRID0iNR3gVU8F5yHqqp3cqTEvOSE5Wan5R6QY7IkeRl5Z0RkViKiqzvjnNVL0vT+lf7kbV/uXaxyNYZOYpGfoCdotkZEmIKxIyOiQV4nIn+74ncFVuW/iW7jAxayStcOpNotCVgmITosvKRXJGYz+rvb2OY5U9KI5VRPOh1WQUjJ0da3V6kJ+ZhS0lBnUixI0V3BaxvHxqqmt1y7lamoE7EiVRpaTnJFVvZBnVWFGYnmvRFa7b8XYQ9Edy3XaajsSkJyh5CBwkR7ljPivRvlVrWtuVfQrk2gVruj7Q5C0KvEKYoVjveyQge5oMZ6K10f4yuV9y+BL1uRF47kvXw3J+fc+xWw6Zrc1y3LEqvSDW+leA1ehFNSrN3KMwyQo9lWKdgxpxvD92RaQRYTH/ANPA721jXXXfGvvVfCnGdlRe5qp6gHTk/M1jkGUi6WmZWHLwIT4kGKyLAdD+O9eCreN6+BrrrkXj8AHk49SWJMp13cv1siVTmY8tTMCkokeA+B/WqMhwHPannVWo5LvOpW/gqV4+lat/9RH/AIT0P3PlQaUs5qTNUPTcxJR5mLPvmmuk3vcxGuhw2oiq5rVvvYvk8wHjOl7RKXrPVekqMrfSM3ScXhQZiQiRVRe8xWuVrk8Hgcx7/wC7Wk33O1pUGzmuEWJSbXuoakWNgTasbe6EqLeyIieFbr1RU8zl8KoiG72v9zdI1knI1LVMmJeiqTjP4caVj3pLRFVfjOTgoqsXy3IiovmTwmRx+5ir/DjKxi0PFb/5jJtUb/q1F/0AvXdcV6qrWCptC0bQlJSdJ0g6bbNtfLREiJBhcByKjlT+lVVzfirx8XGnEh5UNzme5gr9Ba1Yb6FjqqXqkOacnB9C8Jif6H7yvct17jw+FFnKAl3f4YszEVf/AJMNUAzC0+t8avNdJ+m4zHQ4UTgw5eEq+LhMTgtTbcl6+lVPVVkE5QFpHc/LUuDNS8Ckock+UjSzlRHw4iKrmRuD4VbwuC69PLehN0T3O9SZOpkzQkzLRZqbmUa6JSb1Tv7Hp4FhrdcxEVV4ruNPDeYrT/ct1ukJ5zqv0pRs/LIt8N73ul4qbW3Kif2cBg9N0VO0JS83RlKQHy87KRHQo0JycbXIv+qeZfKhwnoygu5arVSUZ8WslOUfIIqcSw+HNRFW7ivT4qXcpdhEUz3MNe5KM5JB9FUjCv8AiuhTCw3XelHol39lUDaqftxqxVqyaQj0LSspSFOPkYcCWlILkc6HFSGicKK3wtRq8fHdfdcno8RxYj4sR8SK5z4j1VznOW9VVfCqm7UP3LteJxUWfmaIo9nlSJHdEf8A2RjVRfxQvdCdyZJsRy05WiYjKrVRrJOWbD4K+RVc5XXp6Lk2gYVZHUibtCrgsNWXUdKNWanonga2E3jRiel1yNRPInH4EKAeh6c7lqt0hNufQNLUZPwEX4jnvfLxf7tuVE9YjpPuXa+zCL32YoOVu/8AOmnrf6sNwGOVdpeNV+slG0xIoixpCahzMJr/AAOVjkciLd5FuuUv1vNO0FXSnZOt9XoyQ4tIQGQ6QkYnFFl47Go2/wD9TVajURycXxVvuVbj0xVHudKnUZU+JRlOSvvlSU0xqzE6rlR0N6J4IKoicFqLft/4r/AlAp3uTFWYe+ga0IkBV+LCnZa9zdr2rcvqoB54s9rK6p1cKPp+HASYiySvfDhqtyOesNzW3+i9Uv8AQW+x2rsSu9oT6erNMw4VCyUx740tPTT0ZDc7hK/gK5bkve7yebhL5C2RO5WryyG5zaSq49UTia2ZjXr+MJEOeT7mOv8AMRGwZiNREtBRb+FEmnORPSiNaoEP3SVpcC0Kt8GHRDnOoOjGuhSz3Iqd+e5U4cS7yItzUS/jubfxX3FEs2+UWq32rK/rNPV9WO5tougaq002JNQ6UrNOUfHlZaYmGrDl5Z8SG5qK1qXr4V/qW9fMiFMqF3MdZaKrfRVJ0zTVDw5WRmYc1dKLFjPe5j2uRtzmMREW66+9bvMoHL3b2lVWv8lExmbdzd8s1A/8k3/7WMeke6Lsfp+0qmqInKCnKKl4UnLvhREnIsRiqquv4uCx3EVKyPueq1VPtBounKVpGg4klLJGSI2WjRXRPjwXw0uR0NqLxvTypxAYPYtJRaStIoyRl1ujTUKagMW+65zpaKif6qUuPCiQI0SDHY6HFhuVj2OS5Wqi3Kip5z2ZZv3N+Rdd6KrDlV7t9wvc/wBz+93e+HexzbuF31bv6r/AvgOq2bueZCulJx6bq5NwqKpiOvCjw4jFWBMO/wAS3cbHL5VRFv8ANfeqh5o7nzitnqpfrfUcab3Z9YqIpimquSVFUjLTkzIMmPdLYD0ekJXrD4KKqcV/xXcXhTy+FCtzPcz2hQY3AhwKMjtvu4cOcRE/+UiL/od8t3LNeo0Fr4k9V+A9fDDiTMVVT1YSp/qBghr/AHLFJyFD2rwpylp2WkpSHJR+HGmYrYbG8SeFyqiFh+CpXj6Vq3/1Ef8AhOiT7lKtr4iJOU3QMKH5XQnxoip/ZYbekDO7fp+gaVtTpikaqzrZ2Qm1bFfEYxWtSLwUR6JeiXpel9/g4yAs4rS6pdd6JrAyVhzfuKKrnQX+B7VarXXL5HXOW5fItynqqq3ctVXkZOMlYaRnqVm4kNWNfC/8OyEqp/U1qKqqqeS9VTzoZvWfuWK0yc49avUlR1IySr8TvzlgRUT0pcrf7ov9kA9CUbbJZ5TtWo07FrBIy8usFe/yk49IcdEVONve143L5Pi33+S8+flIpLNpCaSj3RHyaRXJAdFS56w714KuRPAt115vVEdyvXCZ+NSVJ0PIt8yRHxX/AII1E/1P3n+5RrYyPdR9OUFHg8FPjx3RYTr/ACpwUY5LvTeBrHcy2qz9e5Gboml5GFDmKMhM4E1BcjWRGLxNarFW/hIieFL0uTjuW6/EO60qVGq9aJEpyBD/APm2m/8AfI5PAyOiIkRq7eJ3p4S+YkaX7luuUjGR9D0nRU6xONF76+DERditu/veKK7mCu1JTbXU5SdGScLwPiLGfHiXehqIiL/dyAfh3MdsElUaJNUBWV74dCTkXv0KZRqu9zRVREXhInHwXIieDwKng41VPQ1qdeap0hZTWhsjWahY75ii5iHBZDnYauiPdDciNRvCvVyr5PCYjWnuUqblno+rNOSU9Cu42TjXQHovoVOEi/3uICS7l+vsw9WxotCyqIn9UWacqL6rFAwtrVe5GtRXOVbkREvVVPa9U7PaUoPuXaZoONCiJTM/JzE4+W4+E17morYd3+Lgsaip51VCEsS7n2mam17gU3WiLQU/Ky8J/eWQIkSI5ka9OC9EfDanFx8d/Et1x6XA+VZ637j+utXqLqRSdDUtS0lR88yffMtbNRmwkiQ3Q2Je1XKiLcrFvRPBxHfa13NMtWClJil6mTsvRk1MOV8WSmGr3hz18LmOaiqy/wA1ypx8V3gMsgdzDX6JMJDe6hoTL/GumnK38EYq/wCgF77qi1qr9K1XdVKrk3ApSNMRWRJmZl3o+FCaxeEjWuTic5VRPBeiJf5TyievpLuXJGVqPSktFpGHOVomoTUl5mIjocvLOR7XKjUS9VvuVquXyLxIhS5buUa1O777pp2g4d0Nyw+9rFfwn3fFat7Euaq+F3GqeZfABX+5D+WWW/yUfoQl+7IqotE1+lKwQG/+HpmBdEXzRoSI1diKzve1eEaDYTYVWaoFf4NOUzPUNHlGS8WErJWNFc+9yIicTobUu/uaPb9Z3M2k1LhUbRsWVgUlLTTJiBEmXOazwK1zVVrXLxo6/wAHhRAPIti89J0zbNQtK1zpaXgQZd7ZiJMzsVGI98JiJCRXLxX8JrPD5lPZ9Y7VKkVfo583O1loyIjW3thSsw2PFf6GsYqqu3wedTzzRXcnUxFo6KtLVko+Wnkf/u2S0J8eG5l3lc7gKi33+RTroruS5lZlq0rWqC2XReNstKKrnJ5r3ORE/BQPPtoNPQK0V2pqm5SU9xwJ+afHbBvvVt6+FfSvhX0qprvcb1bSlbQp+mI8PhS9FSio1fNFi3sT/wCQkU0S0XuZ5Oaq9Q8jUFZOVnJWJEdNTNJRn8OYa5G3XuaxeNFbxIiIiXr51vvnc72a0hZrVmkpKmoshHpCbnO/d9k3vc3vaMajWqrmtW9F4a+DygeGa40FMVZrTStCzjHNjSMw+Ct//EiL8V2xUuVPQpEKqqiIqqqJxJ6D6CWuWMVftIcybmnxaOpmGzgNnZdqKrmp4EiNX+pE8nGi+m7iMRne5NppnD9xVno6Nd/T36XfDv23K67/AFA5qRtxoqX7nyj6p0VCiPp2PILRsy10NUhwIdysc6/wOVzfAieDhXrddcvniXmVgQZqGjGOSYhpDVXJxtue116en4t2xVNlne5ntCl4vBgwaLmm3/1wZtET/wCWjV/0LJVDuVqempuG+tVKyUhJoqK+HKKsaM5PKl6ojW7b3bAPN5N1zpGXpes8/SEnw+8TDkiNR6XKl7UvRdi3oekLQ+5fm56n2RakzVFyNEpLw4feZyLF753xqXOdejHX33It9/hVeIipvuTqaSiIMSUrFRy0pcnfJeLDekFFv41bFROF4OO5WeHi9IHmkvtp1dJWtlHVOkZGWiw20HQ8CQfEiKl8WIjGo5URPAiKlyef0Gh/BUrx9K1b/wCoj/wm6WU2DVYqZBkZ+kJVtJ1ihw2OiR47++QoUW5OF3pvBRLkXwK5OFsAqtH0PP0F3HE7JUtLPlZv3DHirBiJc5rXx1e29PIvBci3eFL+M8bIiqiqiLcnhU+ldp9X5qtVQKcoOj4kCHNz0usKG+O5UYi3ovxlRFW7i8iKYlY33PVIVbpemMt3UJSdD0hRzpN0CXixXu4SxIb0d8ZjbruAtyot6LdcBTLNbVaIp6yqfs5rxNtkXOlHS1H0jFRVhIiJfDbEVP6eA5G3L4LkROJU487sNrylm1osKenr30dFa6TnkhKj/wDdqqfHbdxO4LmovF4Uvu8Jq1dO5Un2TcSNU2mZaNKuW9stSN7HsTzI9qKjv7o0qkr3MNf40bgRXUNLt/xxJpyp/wDJaq/6AX6uvdRJArdJQKm0e2kKFgvumYkdrmPm7+K6EnhYieRVS9V8iInHcu6FtToaiLOp6h0cj6fpiTWB73q5FiSrYjbnLF4KqjVaiql3lX0XqYe7uY7QYM2jYT6IciLxRmTbkbt42o7/AENFqX3LsGQo6fj1npGXn6ViSsWHKwIPCbLwYrmKjXucqcJ1yqi+BLrvAoHlKiKRmqIpWTpGj4qwZyUjMjwYif8AC9qoqL+KHrStlrtXrSrC6fkknpejKxulGuiSExE4Cvcx7XuSE5eJ96NW5E+N5Ljhst7mufoin5mJXl1B0lQ0eTiQHQZaNFWIj1VqtcirDbcqXLxot4rH3J0vEmXxKuVliQICr8WBOy/fFby2ql/qgZJ3Plo9H2bU7TVIUpKxplsxR7oUFkG690VHtc1qqvgaty3r5Lk4lKG+ZdWWuTpqkFbDdSc/32OrOJGrFiXuu9HxlN5ne5Op6HIufJVjoyNOIvFCiQXw2Kn/ADpwlv5P9yAlO5gr7GmUhxolDy8O/jivmnKl2xGqv+gFq7qm0+r9K0DK1NqvFgzrIEZkWYmIC3wYSMRUbDYqcTl4+NU4kuu41vu8yQPHQ/8AmTpPXa9y5Iy1Qp+Ul6Rhzdao/e1hTswjocCDc9Fc1rUvXjS9OEt6+DiTjKpQvcoVgfOp78VioqVlmpwkfKw4kw9XXpcnBcjEu8PHf/YD2CfOC0P5aKzf/VBM/wDuXH0fPOFYe5j9+K6UnT+V3efdtIRZ7vHvbwuBw4iv4HC76l91919ybAMj7qCpk3VG06PTMox7KOpeIs7AjM4uBHvviNv8juF8bY5PMpmND1hj0fXSSrG6G2JMy9IMpBWeBHObER93oRVQ+kFb6sURW+g49EVgk2TclF4+C7icxyeBzVTja5POh5up/uTVWbe+gKzo2WVfiwp2WvexP+dq3O9VANRpDugKgy1U20zBpVJiM9l8OjmNX3Sr7v6HN/4eP/iX4vmVTw7Wyn5mstaaSp2cayHMz0w6Ycxn9LL14mp6ES5P7HoD4JlL3t//AOpkLvL/AOGfxbOMwilavpR9f49XpOZSfWBSHuFkZrOCkVyROBeiXrxKvpUC09zdFbCttqs563IsaI3+6wXon+qnf3VXy5U//wAkt/7eGbbQXcxsoKtkjTdGVuiQ3SU42agwlo9FuRr+EjFXvnHxcSrcSFqvc75e15pCsWVHuD3W2Enuf3v77weBDaz+rvrb7+Df4PKB/PdCVd9++53oychM4UxRMCVm23Jx8BWIx6bLn8Jf+U8VH06jVfgTNTHVdm399l4kh7giP4N3CasPgKt3k8/hMFq13KVESU9EiU/WGNSko6C5iQYMp7mcx6+B6P747wcfEqXL5fMBe7ILW6nU5U2ipd1LSFFT8pLQ5eNJTcZsFWOY1G/E4Sojm8V6Kl/F4blPCdPPbEpykXscjmOmYio5FvRU4S8aHpal+5LjpMuWh61Qll1X4rZqUVHtTzKrXXLtuQgZbuUq3unYTZmmqAhyixESJEhxIz4jWX8bkYsNEVbuO7hIirxXp4QMLq+rI1ZaNWdXhw3zcJYyuX+pFenCv/1L1alQlIWW2yx40kxYTYE42kqOeqfFdDV/DanpRFRWL/yqbBD7khrVvdXVy+bg0Xd/9mNqtFsyou0GqsrRlYorn0hKw07zSUJiNiMiXIjnInH8Vyperb/73oigY9bvWGjbVrDZamqsx2RJijJqHNzslwkWNLt4DmP4TfDcivReF4FRFUpPcz2u0JZ/Q1PUZWPvzIUV3u2WfChq9YkRG8FYfF4FW5tyrxeG9UP4pbuX67yM65KJnaLnoF/xIqRnQX3elqpxf2VSRoTuUqxTMtEfTNPUbIxbv93Dgw3zF6/+pfion9rwMZk6fhzdpsCsU+jZaDGphs/GRt7khtWNw3XeVbkVS4d0NalDtLrHKe90u+DQ1GNeyVWKl0SIr1bw3uTyIvAbcnkRPTclyhdynWpKThtjUzQb6O76iPe2LFbFWHfxqje9qiOuvuS+6/ymtVu7nKrNK1UoyhaBjrQz5OM6M+bWD7oizHCbcvDXhNv8CKnkS5bk4wPH9m9Ny9W6+0BTM6xXyslOwo0VGpevARycJUTyqiXqmw9Ud1tS1H03YtRc/RE5AnZKNSsFzI0F6Oav+6i+by+jwoQ0x3J0slCx4cvWd8Sk0fwoMV8pwId13Gx6I9V8N1yp4OPidel1Bj9zHaBCjOgQ4lERYKu8YybcjV9NytRf9AOGyW0ijaj2UVykot8emKVf3iUl0Rbrlhq10Ry+RqcLweFV4k8qpjB68s47l2To+N7srxSEOkIqNXgScpwkgtdd4XPW5XXea5E4uO9OIpEv3KdcXTUJszTNX4csr0SJEhxYz3tZfxqjVhoird5L0v8AOnhA/vuJvlDpv7LX9aGedz3dYlYh/swrDPUplB76e6ZVZbvXuLvHB+O13Cv746/+m667ymI/BUrx9K1b/wCoj/wgezZD/wCBlt23oQ8Zd2t8qdFfYsL9eOe0JWGsKWhQ3XK5jEat3oQ8/wDdC2KVjtIrpJUvQc7RECWgUeyUc2cixGvV7YkRyqiNhuS656eXzgYz3Ifyyy3+Sj9CGl93HmqqO+mcMM7bCbCqzVAr/BpymZ6ho8oyXiwlZKxorn3uRETidDal39y390dZfTVpklQUGgZqjpd0jEjPiLOxHsRUejETg8Fjv8K+G4DyfYdX9bOq+S9KxmviUdGYstOw2cblhOVF4SJ52qiL6blTynoHutaeoqsdjNDUhQU/Lz0nEpiCqRIL0cif7iPxKnhRfQtyofnQ/cxS8zUBlHVhnJeWrLBjxHwqQo9XRYaw3XXMe16N4SIt6+RUv8PkM6pPuXq8y0dzJKZoidgKvxXtmHMW70tc3iXYqgQdSa3UTQlgVdKGm5hFpSlpuHDlpdvG5URGK56+ZqIi8flXiP8AO5bqzDrJa7R7o7m95oqG6k3NXwuVjmtYibHvYuxFLVRvcq1tjSceJPUtQ0rMIy+DBa+I9HO8z3I34qelEcaV3PVilY7N66TtL05O0RHlo9HvlGtk4sRz0e6JDciqjobUuuYvl8wFd7ubxNS/+ac6IBmncl/LXRn+XmP01PRPdIWV03abDq+2gZqjZdaPWYWL7tiPZwu+d7u4PBY7/At993kKjYfYNWeodocnT1Lz9CxpODCiscyVjRXRFVzFalyOhtTwr5wP17sqpEelaDo+tdHwliRKMRYE4jUvXvDlva/Y119//Pf5FMqqlahKvsCrJUWmIqw5yHB4VGxHeCKxYrXuhKvkci8JU86Ld5Ev9xx4UOPBiQY8NkSFEarHsel7XNVLlRUXwoeZ7Se5dl6QnY09UWkIMgsR3CWQnOEsFqr4eA9qK5qehUXaiAU3uLIsOBXmsEWPEZDhMotVc97kRGp31nGqqfp3V1qlHVqiSlWKuTDJuj5KN7omZqGt7IsVEVrWsXytajnXr4FVUu8HHDQ+5jtBWMsJVohjFW5Yiza8H/Rt/wDoa5ZZ3NFF1enoFJ1vm4dMzkJUfDlIbFSWY5PK6/jibFRE86KBiHc12iy9ntdY8OmXOhUPSbGwJl9y/wC5e1V4ERU8yXuRfQ5V8lxvHddTsrSNjEpN0fMwZqVi0lAcyNBej2OTgRONFTiU/W2fueqPrpSEamquTUKiaZjLwo7IjFWBMO/xLdxscvlVEW/zX3qYuzuZbQlirL98olsBXXq9Zx3AX03cG/8A0ApNXK5S1DWSVrq33p0SepuZluCv/DDhw14bnL6VVGoielV8nHyVCpGs1C0TT9LVSnpqTiyjYKzb5dePvLnK29fRwlZ+Ju1Vu5gnZWrtYW09M0VM05HgJCot8KPEWBBcv9T33w0W/wACJci3XrxX3XW2wCxWmag0lTj60RqHnpKkZNJVYMu98RHJwr1RyPhtS5U4vKBQbOLYffqyevlX650y6LTcSjpyJJRpt6J39rpdU701fBwkcl6J4V4XFfcVTuQXNZbAxz1RrUkI6qqrciJ8U0a0HuWIU1ORZuo9KQpRj1V3uGe4SsZ6GxERVu9Cou0z1ncyWg9+Vn/zS1q8Sv8Ada8FU9W//QDr7r+tFBVhrlRUCgpiBOR6Pl3wpqZgKjmKquvbD4ScS8H4yrd4OFd4byudzFWyjKoWowZmm4zJeTnJaJJLMRFubBc5Wua5y+RL2XX+ThXrxXmyWbdy9KUZPwZ+u9IQaSdCVHNkJVqpBcqf43uuVyf+m5PTenEdlrfc1SlYqTj0vU2cl6Km47lfFko7VSXc5fC5qtRVZf5rlTzXAeh4ceDFl2x4cWG+A5vDSI1yK1W+e/wXHinuwKxURT1eqMh0LPy897ik1hR3wHo9jHq9y8HhJxKqJ4bvAfzA7mm0Vzvcrpii4Usq8bnTru97eCjVX/QmKV7lGsUOFKJRNO0THiqxVmVmViQka+/iRiNY69LvKqpsQDs7h5yJTla2X/GWWgKibHP7Szd2ZUqLSVA0dWyRh8N9GXy82ieHvL3JwXbGvVU5foO3uf7Ga12bVvj0lSlIUNMSEzKul40KWixXPReE1zXJwobU4lbd4fAqmu2n1fmq1VApyg6PiQIc3PS6wob47lRiLei/GVEVbuLyIoHkPuQ6eougrTZtaZnoEkybo58tBfHdwGuiLFhORt68SKqNW6/zXeG49wRI8GFAdHixYbIDW8JYjnIjUTz3+C48ZQ+5TrmrIqxaXq81yNvYjI0Z3Cdf4FvhJcl1/Hx7Dib3NVosRUlnxqLbLovErp1ysT03I2//AEAle6utVo6tUSUqxVyYZN0fJxvdE1NQ1vZFioita1i+VrUc69fAqql3gI7uevkotm+yYf6UyWZe5Sn4dWI6tpyTj1ie5ne2u4cOVhNv+Ne5Guc5bvBxInH4C2WWWJVkqlUi0Ch6RnaIizVYJFstKugRYjmMcjIzb4irDRUS+I3wIvgUDxvCgxIrIrobVc2E3hvVPIl6Jf8AiqfiSNV6cnKtVgkaYox6MnJOJ3yGq+DwXKn90VUPUVkHc8U1VitkSbrZGoKkKHjScaVjS8CLFe56PS7wOhtT+996eQg689ytScOkIkapVKSkaRequSWn3OZFh+ZqOa1Uenh414P9/CBn1kNmcpXeqFb6XpakYVGpJMZDk5uZipDhd/43u4ar5OCiIvm4d/kMneitcrFVF4Kr4FvT+xvlDdy9XabjshUnPUVISiOvc7vzork86taiXKu1ULnXPuWIbqDoqDU2kYKUnBVyTsekoj2tmEW65WoxruDcqKl13gXjVVTjDzbVStE7VplNMkV+LStHxaOjJfd8R9167eL/AFU/2z6mYNXa80BTE2xXy0jPQZiK1qXrwGvRVu9N19xsHwVK8fStW/8AqI/8Jp1P9zRRVKVIoSTlZqHR1ZJCUbCjTcJivgzL+NzuGnEv9Src7w3XXotyIgbvQdMUdT1GQaQoadgTslGThMjQXo5q9i+heND5728ScSRthrZDiuRyvnnx0VFvTgxPjp+CORP7F7d3NFoknMPhSkzRbobuJYsKcc1qp6UVqL/oWii+5QnVoCdfStYJdKbWEvuSFLtX3O2J5O+PVOEqL4OJqXeHj8AGa9y25G261avW6/3Sn/1tFPYVqFqNXbPqKjxaRnIUak+AvuejoT0WLFd5L0T+lvncvF5r14jy7G7mO0GTmGrKx6HjOTwRIE29t3rMapdrPu5aiQ5+HOV8pSDHgtdwlkZFzl756HxFRFRPOjUv9KAeZavUVGp+sNHUTKuYyZpCZhy0Jz1uaj3uRrb/AEXqhfLJ68UtZBaBGh0jAjsle+e5aVkXf1XNW7hIng4bVvVF8qXpfct5oFE9zJXuiqck6SlKVq22JKTDJiFfMR+JWORzf/pXnRDU7f7DnWhzUrTFXoslI081EhTKzDnNhR4aJxKqtaq8JvgRbuNOJfAgGj1xpGUpayqnqQo2OyYkpmh5iLBisW9HtWC5UU+clDUlM0NS8lSchE73NycZkxBf5ntcip/qh7Rsrs0r5VWpNYqqUzSNCTdFT0lHhyXepiM50tGiMVt3HCT/AHaqt63eBUvRFvUoNR+5bpSBTa5ZzlFTFEPgxGOSQmIvfmPVPiObwoaJxLd4fwUDQ6QtObaJY5Ss1UWk1o+t0CXbHdIseiTDHMcjojWIvG9qtRyIqeG9PAvEZd3P1uk5LVnm5S0Wn5iNR81BRIExMre2BEat9y3JxI5FVL/OiH41l7lessnNufVumKPn5ZFvYkwroEVP7IjmrtvTYRUj3L9fJqIvuqYoWUTw8KLMvcq+qxQNqqh3RFDVmtKyblKNm1o+ZekGRnmNVzoj+O9Xw7r2sXyL5ES9yIl91T7sytVATdXaMq/LTUvNU3CnUmHthORyy8NGOaqOVPAqq5vxfRf5jPn9zNaHLTDmwIlEvRfirEhTjmoqf3ai/wChY6A7lKmHykzFp6nJGFMJBf7nl5XhOa6LwV4HDiK1OC3hXX3Nct19wHmgk6SaxaKomKyNCeveokJ0NHIrmKkRzuNPIio9LvPcpvVEdyhWeLOo2mKfoaVlLlviSqRZh6L5E4DmsS708L8Sd+CN/wDft/8Ain/88BxxLQquUp3J8egUpGWl6clpWHKLIxHo2I9WRmLwmIv9SK1L709PmKp3KVbaDqdWGsVIVkpGDIyyyCIxX3q6I5IiLwWtTjcvoQkKwdyxW2TmXJQtJUXSUt/wuiOdLxP7tVFRPWU/arncq1nnI19PUxRlGQLl44COmYl/k+L8Vt3p4X9gMmtbrcyvVoVL1ggy7peBNPa2FDd/UjGMaxqu9Ko1FX0qRFEz8SrFb5KkZZjYsWi55kxDa/wPWFERyIt3kXgm+U33KFOw48FlCVhoqZgJD+PEmocSA5X8J3ga1HpddweO/wA/Ed1bu5kpqfoijJujaQoxtOQpZkCegK96QYroacBsSG/g3o5WtbwkVqfGvW8DN60W4VumK2Tc/QdYaSg0VFjpHgyj3JdCatzlhLxeBFvbf5UQ1XuhLVqnVysfgytF0isSlZyJBjsk0Yqvgq1fjpEXwNuRVT08V16cZSqJ7lyu01MI2kJuiJGD5XrGdEd/ZrW8f91Q/Wl+5YrlLOvo6kaGnoe9fCf+Ctu/1AzCyODQT6+0bMVrnoUnQ8k5ZyMsRFXvve04SQkRPCrlREu8qX+W5CQsjg++ltdAxqOZ7mlmUo2dVFVGtgwGP7469fAiI1qoXOB3MFfokJ73xKFgual6MfNOVXehLmKn4qh/VH9zBXyPMIyZjUPKQr/jRHzLncXoRrVv/wBAMxtQgSkvaNWRlHTcCckln40SDGgPR7HMc9XJc5OJbkW7i8qHpfuPayUHRNm9KStK0zRslMrS0SKkKZmmQ3qxYMFEdc5UW69qpf6FI2ne5YdDqjKy1AUnKzFYVmUiTM3POfBhJC4Lk4ENjGv/AOJWrevHxeFPAQNH9yfWR8K+kKw0RAicK7gwGxIqcHi471RvH4eK7+/mDr7r+s9UKySlBtoSmpWkKZko0Rrmyju+w0gvRL74ifFvRzW3Iir4VMt7nWelaOtnqzM0hMwZWWbFitdFjPRjUV0GI1L1Xi41VE/uekbPe5nq5V2chz1PzkSnpuGvChwokJIcu1fOrL1V13pW70FEpXuSqQhSjnUTWyVmpryQ5mSdAYvKa96//JA9ZujQmwFjOiMSCjeEsRXJwbvPf5j5iT0/Hkq0zM/Rsy+DMQpx8aBHgvuc1Ueqo5qp+N5sDe5qtGcqSro1Ftl7/Cs67ve27g3/AOhoVRu5diUPTdD0tTFY5WYfJzMOYiyLJBXw4nBci8DhuenEt3lZ/YDVrEqPp19k8i2uE7OzNKUgyJGiOmYiuiw4cT+ht68aLwblu8iqp4Pr1Q9KVfrdSlE08+LEpGUjd6iRIjlcsREROC69eO5W8FU9CofTY8wWzdz/AFqrvaVTFYaKpChIMlOd572yZjRWxE4EFjFvRsNU8LV8vguA1mp1pVTKXqdJpLVkotsRkmyHEgTEw2DEa5GIiorHqi+Hy+A+eJ6fnO5LnkVqyVapZUVEVzYso5OCvlRFR3HtuTYSFBdyZCZNwItO1pdGlmuviy8pJ8Bz08yRHPW71VAqPcXSHf7S6SnFiw2pK0a9O9q5OE9XvYl6J5US5b18l6ec6u7Mqh721vkKzSsO6XpWF3mYVE8EeGiIirtZwfUUl6v9zxX6p9c4VNVUp6gkSUjq6XdMRozXRIV93BiNbDVONvEqIq+HiU3y1OorLR6iPoOkY8OQm3uhR2TDGLHbAitX43BRVYrkVFe2/i4nX3eQD5xta5yOVrVVGpe5UTwJfd0qhYKXpul63uoGQiMiTMajpJlHSsOGiuc5jXOc3i89zrtjUPRlI2D0XZzZ/XelKZrAlJQo1Eugw09xd5WHFSIx8NUXvjr74jGJdxeHwlM7j+qa01XuepqMxFgURLKkNVTi7/FRWN/BvfF/ADBD2h3Mlb6uVfsalm03TtGSESHNR3OhzEyxj7ldxfFVb1/shl/wVK8fStW/+oj/AMJMUL3JtMRFYtN1lkJZL/jtk4D43F6FdwOj8QMqt7p2r1ZbTaSpaqbor5KZRixIj4fAbEiolznMRePgqiIvGiLffxGeHtes3c3UCtnEehar8BlPd+hzDKRn3Krojm3orXK1q8Fitc7ianhRqrfdeZQncqV3vS+latonlumI/wDCBUaHZQNE2B1giTNJSbqyU3NwIcCTa9HRWQIURFVXInGy9eEvHdejW3GWnqmR7klyykT3dW5GTK3cDvMhwmN4+O+96KvFf5v7+Aiqd7k2nYLoPvDWWjJ1qovfVnYMSV4Pgu4PB75wvL4brvT5Azbubvltqtvon6Ly7d2rCc20+ioq38F9EQ0TakaNf0oW2yXueq11PtEoWnqTpCg4snJRHviMl40V0RUVjm8SOhInhcnlQ0G22xH/AGn0/I0nlB71+5ZX3N3v3F3/AIXx3O4V/fG3f1XXXeQDzB3N9aqNqhanIT1NRGwJGPCiSr47v6YKvRLnL5kvREVfIiqpqndvR4EzDqPHlY0ONDiMnHNfDejmub/uLlRU8nh4yvVg7litsnMuShaSouk5b/hc9zpeJ/dqoqJ6ykVKdzLaDHitbFh0VLNVblfFm70T1WqoGJKt6J6DcO5ZrpQNSKZrHSFZJ5spAdJNbDTgq58VyPv4LWpxqv8A/Ck3PdyhWdiQfcFPULGVYaLE7932FwX3rejbmuvS67jW5eNeLi4+uq3cqU179Sy1ppajfelFVY6UdGiLGVLluRvDhInhuvv8l4GK2pVwmK811pCmI0WZfLPiPZJw5hUV0GBw3OZD4uLi4S8XH4fCaX3GXyszX2VG/UhGp2l9zRIU4spEqhPytDMkpFJaFJxJZXtjxEe93DiReFwr14aIq8Fy8X9ky+P3L1fpNGxZaeoKNEReJIE1Fa5P7uht6QLT3aFS0ZN0dXCUdCRIjUk5uGrkRyql6seieFeJVat3gub6TBrKZqXkbS6rzk9Nw5OUl6RgRoseI7gtYxr0ct6+a5Lv7mq0d3MNeqRm2upekKKlYfFwokSYfGfd6ERvH/dUL1P9ybRTqLgMo+s87DpFrf8AexY0u18KIv8A6WIqK1OU4D+e64iVarPUijaYoinaHm6Qo6YuayBOQ3viQYlyORqI691zkYvoThKeV5umaSnaJkKLmp2PFo+QV6ysu517IPDW93BTyXrxnoKd7lqboySm5+la3SUCj5SE+PGislHOVrGorlW5XJ5EXymR2UWeUjaTWGYoqi48GWdBlnTD48ZFVjURUREW7zq5P9fMB7zsooWBV6zerlGSyNRsGShq+5zXXxHJwoi3tVUX47neBVT0mF92ZWqgJurtGVflpqXmqbhTqTD2wnI5ZeGjHNVHKngVVc34vov8xQXdzZaPLOdAl5ijHQV8LoU65rF/srUX/QtlSO5Um1m4ceulMy7ZZqorpWjuE5z/AELEcicH+yLtTwgedamaYUF/n4H6jTcu7Yo2ZhV8oSk3Nd7kmKOSXY/ycOHEe5yfhEav9yWidzRWSBaA6laLnKAgULDpRZqXl1jxu+Q4CReE1l3e1ThI25PCvH5fKejbQqlUPX2rkWh6egudBcvDhRYaokSA9PA9i+ReNfQqLcoHzmqpSbKFrRQ9KRYaxYcjOQZl0NP+JGPRyp/e49ld0ZWugafsBpGaoilpKZhzrpdZdGRW8J6pGY5W8Hw8JERVVLr0uW8ySsXcsVslJt/vHSVGUjKX/EdFe6BFu9LVRU/BxE/BltBvT/d0Vx//AN34P9AMRNG7nZWpbTVbvl3BWYc1UXwLfDen/cvze5TrisOGq0vQDXq29zVixvir5r+98fkJipvc3V2q3WqiKahUtV9z5CbhzHASNG+MjXIqt8V5UvT+4GM2zVSWpNpFM0OxitlGxe/SnmWC/wCMxE2X8Ha1Tnsi+Vap1/0xKfrNPZVt9i0rahPUZPNpb3pnJOG6C+Ikr3/vzFW9qKnDbdwV4Xn/AKlMGm+5XrtBWI6WpOgI7WqvARI8Vr3JfxLcsO5F9F/9wPY9N0xR1BUdFn6ZnpeRk4SXuix4iMan4+FfR4T52WxVkk63WmU9TlGI9JKajJ3lXpcrmtY1iOu8l/Bvu9JpMl3Mtf6QmWNpOdouWgt4u+RZp8VUT/0ojV6ULbH7khe9uWBXJOGjOJr6N4ldd/iSLxIq+hbk84GV9y58u1WfvX/tYplR61sZ7n+tVSLSqHrDStIUJGkpPv3fGS0aK6IvDgvYlyOhonhcnl8F5UqP7lGtsSdhNpGm6CgSir/vIsB0aM9qedGKxqKu1yAefJmXjSsXvcxDfDfwWv4LkuVWuRHNXYqKip6FLHLVQnZyzyPWqSY6NLyc8spONbxrCarGKx6p5lVXIq+fg+c9eWjdz9R1bKt0BLStIQ5Km6JkoMk6f9zXpNshw0YiPYjku40RUW9VRL04+K7EY3cy2gysy+FLRqJiQnfFWLDm3Na5vpRWov8Aa4DMKh1gl6uTVMR5qXWYSaoqZkWQ/IrorOAir6EvVf7EHR1ITNHRosWTirCfEgxJdyp5WRGKx6f3a5U/ub/Rfco1qixlSlKcoSWg8BVR0BYsZ3C8iK1WNS7zrfxeZT/aK7lCtMWehspanqElZNb+HFlu+x4icXFcxzGIvHd/xJ/fwAee5LhrNwmQo6QHPcjO+uerUbet16r5E859NamyctR1UqGkZGbZOS0rJwoEOZY9HJFRrEbw0VPDfdeed619ynKuoiTyVptzKThQ0bH93t/3Uw/yuRWoqw9lzuK7y3qtBhdzXaO1VlmR6MhwHLxqk65GLtRG3/6AY1WNUWsNKKi3os1Fxqbz3Eun9O/Zi/qsJBvcmUt70OiOrTIpSnBvbLpKvWCrvMsXhcJE9PA/sXzud7Gqw2bVnpKkqcnKJmIEzJ+52Nk4sR7kdw2uvXhMal1zV8oHmm31brZa2Kmur0Idvc2T0pRttdW5qkJmDKyzXTDXRYz0YxFdLxWtRVXi41VET0qhv1fe5qysrpStP5We5Pd0dY3ePe3vnA4k4uF31L/B5kKnSnclT8KUc6iq2yszNeSHMyLoDF5TXvX/AOSBn/dWua+2ulnNVHNWBLKiot6KneWmQG4u7mS0Hv3AuohzU4u+e614OG//AELxUvuVZiBPSU3WynJOJCgxmvjSErBe9sZiLerFiqrFbf4OJqgaN3JtGzMlYzJLOscjJyZjTEJr0/8ApaqjU4vMvBVf7+k8aWk0PAq/aBWKiZRLpWUn40KCl990NHrwU/C4+lkrLwZWWhS8tCZBgQmJDhw2NRrWNRLkRETwIiHnavHcy5U1vpencrfcvvhMvmO8e9vD73wlvu4XfUv23IBkfcnuq7KWjRaUrLSsjIRJOWcsk2bipDR8V/xVVHO+LejVdxX3rwku8ClPtunJebterNNyUeFMy751XMiwno9j0uTjRU4lNZp/uT6cl2tWgax0dPcXxmzcF8st/o4KvRf73Fdl+5ir/FjIyKtDwGX8cR82qtT1Wqv+gGM0vSEelqWnaRm1aszOR3zEVWpcnDe5XLcnk41U+nNCPZM0DIPRHIyLLQ3Ijmq1blanhReNF9B82Kv1ddTVd5CrstMscs3PskmzMNvCbcr+D3xE4r0u+NdxcR9MZSD7nlYMHhcLvbGsvuuvuS68D5dUpJvo+k5uSiqixJaM+C5U87XKi9B7nsFrvVaHZDV6Wm6wUTLTErLLCjwJibhw3w1RzkXhNcqKieW/yoUGsPcqxaRpGkqQl63sSNMxokdkGJRyo1Fc5XI1XJFXi47r7v7Gf/Bgr97qWFw6G73fd373U7g7buBwv9AMztGo+jKFrzS8rVukoE/RTYzllpiWfwm97dxo2/y3IvBVU4luKwe2qm9zLVOjKGiw6xuj0tSUxB4D4qRFhsgOVONYSJct6L5XX33eBL1QodM9yXSEKWV1C1rlZmPfxQ5uTdAbd/zNc9f/AJIGpsteqPQlldFxJmn5ONMuoqHDSTlYiRo/fO8onAcxv9C38Xxrk9J4doSXn5mk4LaIZFfPQ+FHhpCS9yd7ar1VPSiNVf7GzSvcwV8izaQ40Sh4MK+5Yrppypd50RGKv+hrlmnc4ZE14ousWVXu73C57vc/vd3rh8Jjmf1d9W7+q/wL4APOsxaRWCs9VKWoisdPzsxM98gzck+JEuRXQ+G18K9Lv6mxOFx+FYbU8KoRdSK8zdX5asUnNPmJmTpiipiQcxYirwHvb8R6Iq3cSoiL6FU9M2o9zPRlYJ+PSdUJ2HQ83GVXxJSIxXSznL4Vbdxw9iIqeZEMki9zFaAyMrG+88Rv/mNm14P+rUX/AEAw4lo1KNfVaTolGLwoM7Gmlevg+OyE1ETm1v8A7G4yfcp1tiNas3TVBwVXwox8V6p/8hCywe5IaskiR64q2bVyKqso7hMRLlvS5YiKq33cfF5eLzB09w7R8SHRNbKSVf8AdR48vLtS/wArGvcv6jSL7tOpjZecouuMsrWtmVbR80zyrERrnQ3J572tci/8rfObdYlZp/swoCfoz3299PdU17p757m7xwfiNbwbuG6/+m++/wAp+1tdnX+02qsrQ3vp72d4nWTnfvc/fuFwWRGcHg8Jt39d99/k8AHz7oamp+hlnVo2YfA92ysSTj8H/jhPu4TV9C3IWGiqF9y2dztZ5anJeTpNk8yWhSTJtIcxEg8FeG9rUXhKnCVieD/hcvkN3idyO5IS97rojonkR1F3Iv8A++W45JPuS6QdHRJytcrDg38awpNz3XbFcif6gedqQpulaZlpGSpCejTMKWc/vCR4l/AV6pwl4Tl8tzfCvkO6rCQaHtEolJmal3S8lSsLvkzDejoStZGS96O8CtuS+/zHqCle5QoCLR0JlFVgpKWnmp8eLMQ2Rob1/wCROCqespV2dyXSixrn1qkkhX/1JKPV12zhf9wKP3Ttf6Ir5XSTfV5VjSNHy6y/upWq3vzlcqqrUXj4KcSJf6TH4K3RmKvg4SHuWz7ucao1Yie6aX75WCdVqtvm2I2C29LlVISX8dy/8Suu8lylCrF3J6xKSjxaArLDgycSI50OXmZZyrBaq8TeGjvjXee5AMqtWpalKr2uUlN0PT756Q93+75R8vOrFgqiuSJ3teC5U+Kq8FW+a7yKhQ66UlBpmtdK0pKrFWBOzD5lrYq3uho9eFwFXy8G/g3+W689l1E7nyhqJqVSNAVqjwqabNzCTLIsOCsF8s5G8H4juEq3/gi+BUUo1O9yY1Zhz6BrSrYCr8WFOyvCc1PS9qoi+qgFct2tUoK0Kx+rsKTmO905BnYcSckXsVHQ1SDEa5yLdc5t6pcqL4FS9EXiMVqHTzar1to6m3wPdCyL1jNg33I96NXgovovuv8ARebfP9yhWVkNi0fWCh48RV+M2O2LCRE9Co11/wCCElVTuT558VX1trDLQYbXcUKjGOiK9v8AzxEbwV5LgPM8hCZHn5aFFXgw4kVrXKnkRVRFPzgRosvE4cCI+G+5W8JjlRblS5UvTzoqoet6W7k6jo1IxotFVomJKUVU71BiSaRnM4k8L++Nv4718CeEqtN9ydWGDMQ0oKsVEzkBW3vfOQ4ks5HX+BGtSIipddx3psAo/c01xq/Uq0J0/WdHw4EaWdLwppGq5Jd7nNXhKicdyoipengv8yrdRqDp+JV2vMrT0kyHHfJTyTLGOX4sS5991/mVD1fNdy9VycqrRct7tmJCnoEu1kzOS698hR4vhc5WOu4r1VEuVvFdeeT6rVbfWCushV2FMtgxJubSVSO5t6NVXXcK6/8A0A5a1UlDpmtFMUpBY6HCnZyNMsY/wtR71ciL6eM3Wyu0+i7L7EJyBCmYU5Wek5uNMS0mxeEkBFYyG18XyJ/QruD4VvTyLen5v7lKuCTjmspmgFle+XJEWJGR6sv8PA73dfd5OF6L/KWGhe5Mi+62uputLPcyL8ZkpKrw3J5kc5bm/goHlk9T9zZbjRdF0DAqpXKaSTbK3tkZ6Jf3tYarf3t6/wDDd5FXiu4uK7j2CkbEakzlRoVV20Z7nloLliQpqGv/AIhkVURFicNU41W5L0XiuREu4ku8/Vj7letUpMvWgaUoykZW/wCL35zoEW70tuVv/wAoDAvdLpedjxYKtVXJEZf4UucitX/RVPwhMdFiNhw04T3KjUTzqS9U6uzVZq0yFAycSDCm5yN3iG+MqoxHcd3CVEVbuLyIpt8h3KNbHzF1IU5QUCBcvx4DosV1/kTgqxqXem8CzUbaBV2xixyDQVCUlJUtW+ZY6NFbJxGxoUGYiIl7nvbe25iI1t197uD5EVVTylEe6LEdEiOVz3KrnOVb1VV8KqepqE7kyJ7ra6nK0MWWRfjQ5OW+O5PMjnLc38FI2s/ctU/GrHNxauTtCQKFWInuaFMzMZYqMRET410JUvXjXiXygebpaYjSsXvstFfCicFzeExblucitcmxUVUX0KTtnVJStDV/q3SdIRFhSUnSMvMRno1XcFjIjXOW5ONeJF4kPSNcu5Sl48ePMVPp33M116w5Ofhq9rV83fW8aJtaq+lSu1f7lKsL6XlkrFTVEwqLR18dZF8SJGVvmaj4bWoq+C9VW7w3L4APP1YZyHSFP0nOwEckGZmosZiOS5eC56ql/p4yz2SV0mbOK+SNNLBiPl+D3qagJxLFgPRFW6/y/wBLk86ohq0TuVK0RKZcjKXoOBRbphbnd9jRIsOCrvDwe9ojnI3ycJEVfKnhNep7ufKApyo1DUNOTb2UxRcskvCpeBBRjnoiqtz4d68JvH4L708ipeoHnvuqayURWyvNDUvV+ehTsjFoeEnDYvGxyRoyqxyeFrkvS9F4+NDdrHLQas1Q7n2r87TdKy8JYDIzPc7Ho6M96RnrwGsRb1XjT0XKiqqJxmO0v3LldpWYclHTdET8C/4r0jOhOu9LXNuT+yqcct3MloMaKjIjKJgNvu4cSbvTb8Vqr/oBslXbVm2yVGrtQEpRMzJUz72zKwGMviQ4jHNVGIr0Tiet6IqL4eNU8qJ4tVFRVRUuVPIfSSy+olFWf1YgUZRcuxkdzWum46LwnR4t3G5XLx3X33JxIieTwmK2rdzRM1hrJSdOVWpej5V87HSL73zEB0KHDvb8dUiNVyqquRXXcBE+MvHxcYZz3KtpVGVIp+kaMp97Zaj6W73dOO/pgxGcLg8PzNVHLx+RUS/ivVNE7qW1qr85U+ZqjQE5L0pNTzoazMeXej4UBjHtiIiPTic5VaiXJfcl99y3Gcwu5hr++ZSG51DQ2X+NdNOVv4IxV/0P0pHuXq9y0VElY9DTjF/4ocy5t21HMQDCk4He3X8Lvl6Xea7jv/7f6n8npmovct0wlOyUeuc5Ry0O1VdHl5OYesZ1ycTb1YiIirdfct9193GTVb+5ThTc/SU7VmsMKUhxXOiStHzEqqsh3/8AAsVHqvBvvuXgKqJd4fCB5MLVRNTZ+mKiUtWKjoTo0OiZhjJtjUvc2G9qqkTY1Wrf/wA1/gRTVvgqV4+lat/9RH/hNx7nWy6l7N6Lp2VrDMUbNe74kNzElHve3gta5FR3DY3z+kDzDCtSfN2GztQ6VhxHxoMWE+j5hONO9pFRzobtnGqL5uLiuS/OoMk2JQ03O99Yj4EeDCSGrk4Tke2IquRPCqJwERV8nCTznr61TuaKJpvv0/Ud8KiaSiPRzpWM9UlFRV+MqIjXOYvoTi8lyFConuT6yRYrkpesFDysLi4LpVsSYVfPejmsu8nlA85K9ysa1VVWtvuTzHpzuQa/Vfq/RFPUNT9IStGxXxknYUaaiJDZEbwEa5qOXivTgot3hW9bvApGVk7lSssrNOWr1MUZSEojUu908OXi8LypwURzbvTwv7EPB7mCv0SC9730LCc3wQ3zTlc7ZcxU/FUArndF10oivVo8Skqvw3e4oEuyVSO5Fb7oVquXvly8aJ8ZES/juai8V9xm75yO+QgyTnqstBivjMZ5nvRiOX+6Q2fgbdI9y9XyYcqR49CSqJ5Ys09b9nBYpJRe5Sra2R4cOmqDfN8NU71woqM4F3h4fAv4V/FdwbvLf5AKBJVqrrVKolATNAU1PSNCzSx4d0FycFI7Yiq5F4uJVa5i+nj8xYbXLWaPr3ZdVOiI0vMRqxyao+cm4nEiOa1WLd/iWJxPXwXXJ/bqhdzRaJEVJZ8SiocDhX3unHcC/wA9yNVf9CTpLuVK1wJWE+Qpih5uPdfEhOWJDuXzNXgrwv78EDGIM9N1mmat0NPzcODKSiJJQYsVyNZBhvjOe57lXiRE74t6+RGp5iVtIiUbWO1GkWVMl+FR8zMQ5aRhw23d8VGthoqJ/wCpyKv9y/yXcwV9jxkbHiUNKsv43xJpzv8ARrVU3ixywShqgzsOl6RmVpenWJ/u4rofAhS96casbxqrvCnCVdiIB5IoynKYs7na40DcrJiclotETLb7kaqRERzk8/xUeif85G2bfKLVb7Vlf1mnpu2/ufKZrnX6Zp+rM5RMtAnITFmIc3EiMd35qcFVRGsclytRq+Hw3lbqz3MtbaGrnRVJrSlBRJGSpCFMqiRo3fHQ2REd4O9XcK5PBfdf5QPWNJyErSlHzMjSEBkxJzMN0KNCiJe17VS5UU+bVplAQKrV/p6hJN74ktJTT4cJz/6uB4WovnVEVEvPpcedLQO5pWttcaXp9ta0lFn4yxkl1o7h8DiRLuF31L/B4bgLN3K9aaJpayyiqIlpuF76UakSFMSquRHtviOc1yJ4VaqOTj8F96eQzfu4pOIsaqc8jkWEjZiC5t/G1yqxUW703L+BUpnuX6/SatiSs5Qcd6Lxd4mojXJ60NpM1X7lusVIT7I1cKalJSVvRXtlnujx3p5r3IjW7b3bAPNh/q8S3Keiq1dyvWSVn4rqs0pR8/IKt8NJp7oMZPQqI1Wrd570v8yH4Vf7lits7MJ7+UpRlGS//E6GrpiJ/ZqI1F9ZAMCm4rIz2OhsVl0NjXXr4VRqIq/6EjWSkYVKPo6PDRWvhyUGWitXyOhN72ip6Fa1q7VVPIekK29y1OxJKhYFWKVo3v0tLvhzsebbEgrMPWI5zXo1qPu+K5G+H/hQqU/3LVeJeE10tO0HNuXwshx4jVT1mIgH+9zZbRLVFbGoCs6xEoKPEWNBmWNV6ysRU+Ne1ONWLci8XGi+Rb1M6tnrfArzaNS1OyUF0KTjOZDgI/8AqVjGo1HL5lW6+7yX3Gk0R3LFcppb6SpGh5FnmSI+K/8ABG3f6n7zvcpVuZGRJKmqBjQrv6oz40Nb9iQ3dIGCzdIx5ulFn43BWMr0fddcnFdcn4IiFmtdm5+lK8zlNUnRkxRkSl4cKfhy8fjVGPYlyovlbei3LxcXkQ3iX7klHS8JZiuCsjqxO+Nh0fw2o67jRFWIiql/gW5DTbULGINfqq1fo+apdkvS9FQ2QlpT3Hw3R2IzguareGlyK653hW5b7vCoHgc7mzs7JSU9RaRHwoEeIxZiF/idD4XBv2K5xtdKdy7XiWmXMkZiiJ2Bf8WI2O6Gt3pa5vEuxVLDVXuUqVjxIcetNPycsxHtc6BJw3R3Pbf8ZqvVWcFVTyojgPO9WqPh0tWOiqOjRVhQpybhS74iJerEe9Gqv9rz/KxUTMUDT9JUROKxZmQmYkrFVi3tVzHK1VT0Xoej6x9zHWFa4T1I1XpKhJOjlm1mJKFFiRUdBbwuE1tyMVPi+BONeJCerT3MEWslZKUpuYrcyVj0jMxJqJAh0asRsNz3K5Wo5YqK5EVbr7kv8yAeSocaYiy7JGHwnQ3ReGkNqf1PVLk//j0n0EnLNYE7YdDqK9WQ4jaPZCbE8jZhtz+Hs74l6+hVMzqj3LcCgq0UVS03Wn3dBkZmHMrLe93e++8ByORqu76tyXonkU9JgfM+oVNNqlXyhqXm4D4sOjpxkWLCYqcJUa74yJ5L7rz33V21SpFYJFk1I1moxiOS9YUzMNgRWehWPVF/7GK/BOgRaTfMTdcIj4D4jnvhwqORjrlVVuRyxVRNtykVSHclzzY6+99a5Z8FV4u/ybmORP7OVF/0A84UzGT3+pGLCc17HTEW5UW9FRXLxp/ZSxWQ11fUCvtHU73p0aWh8KFMwmrxvhOS513pTiVPSiH4VDoKVpC1ChKCpNvf5OLSkOUjtaqt4bO+I1yXpxpenm4z0xXXuV6FpGciTNVaXjUQ163+5Y8Pv8NPQ13CRyJt4QFir73RFUaLqi+bq1SDKTpeZhqkrLNhuTvTlT+qLeicFE83hXycXGnhyJFfEjPixHK6I5yuV3lVV47z0kncm05wlvrNRqN8ipAfeSUDuSIjoLVj1zYyL5UZRiuT8VioBRO5ts2nq4TNPUo1z5WWlpGYlJWaRVb/AOLiw1Y25U/wtcqrd4L2+ciLNa80jZ/aJGgV098JmQVkWjaSk48Rz3MY7icqNVblVFRNqX3eE9tWb1Sl6jVLoyr0rF7+2UYqPj8DgLFe5yuc5UvW69VXivW5LkK5alY5Ve0R3umkoMSTpZreC2flFRr1RPAj0VLnpt4/MqAeAaYgy8nTE7Ao6a90ycOK9kCYbenfYd6o11y3Kl7buJfPcpoNFVtoGibA6Zq3BR8esVN0gx8b/dqjYEGErHMXheBVVWuRET/Et93FfqE73Jc+2OvuKtcrEg38SxpNzHImxHKf7F7kqeSWa6FW6WdH/wCJjpFzWpsdw1VfwA8+wIEJlRp2O+agJHi0jLshy3fE745rYUZXv4Ph4KK5iX+BVVU8in5QqajMqfNUH3hFgRZ+DO9+vW9rmQ4jOD5uNH38ny+TeJ/uT6wslGukKxUTHmuGiOhxocSExG3Lxo5EcqrfdxcHz8fFcs/V7uZ6XdUqfoOnado2TjRqQgzrJiShPmb2shxGcByO73dxxL/Cvl84GJM/+h8jf/VQz/2jzPk/oXan/c9c0z3OFLQLNMmaDp6RnJh9LtpF0acgvlmtakF0Pgoje+Kq3qi+TylcoPuTaZjQo3v7WejpJ6OTvaScu+ZRycd96uWHd+CgeZzXLOaozVbrF68Q6NgrGnqOnJSfhQ2pe56NZGa9qenguct3lVEQ0asHcoz8OiJNlX6wSU1SLYr+/wAScgvl2OhqicFERvfF4SKjtqOTwcHj0/ucbL6aszkqdg09NUdMOnokF8NZKI96IjEei8LhMb/iTwXgeD71uVL1u8xpvc92hS1nde0nqThK+jJyCspMvY298JquRyPRPLcrUvTzX+VEN0tm7nGLWissWm6mzlG0fEmlRZmTmGOhw+Hx8KI1zEdxrxXt4Kcd638dxSZDuUK0PbE98KeoWA5P6Egd9i37b2tu/wBQOPurLS6ArvMULRtWo3u2DILEixZxGK1quejURjb0RVu4PGvg8HmMZqXTLau1voWmokF0dlHzkKaWE13BV/AcjuDf5L7jW5/uX6+S8dWS0Wh5uHfxPhzLm8XpRzUJigu5SrJMw4jqap2jJB3BVWMgMfMKq+Z39KInpRVAqtrNI/7VKIbX2iqKmJaao9jJKmoTWq6GxeNYcZj7uNFS9qovG25vhRbzHVW83ia7ma0GSjPhyUzRUeC7iV8KbcxHJ6UVqf8AcmaC7lCnpiA99OVho6QiXXshy0J8xevmcqqy7+14GAVcpmaq/TEGk6PVrZqC16Q3Kl/BVzHMv2pwr09KEnUiuE3VFaY9xS0tGSlJCLR0dYqLwmwojVReCqLxLfwV5KGy0h3KNaYb2+91O0JHbx8JY/fYSp5rkRjrz+ofcoVmWAqxKfoZsbgXo1qRVbwrvBfwU4r/AC3f2AxCp1ZY9V5+cm5WXgTESZko0krY6KrEbFbwXKqJ4eJV4j+aDrBNUNRFP0bDZwoFMSjJeI13/DwYsOK193lW5qon/MejbNO5kpKiq3Sk7XaJQlJUNBRznS0vHjOV77vi3osNqK2/jVL+P0+Akrae54pit1eo9NVVmaGk5OYgQkiQZl8SGrYjG8D4qMhuTg8FrPNx38QHkQ/1t3CThX3eW4tk3UuM+0lanULOQqRmvdiSLZjgLDhrEvRHr5V4DXcLj8qNvu8huEz3LNLxKoSyMpWjWVjgRHo9rXxHS8aEq3t+MrEc16Xu/wCFUXi8FwGWWX1wnrJLR0jRXd/kHKkCdhwncJkxAdcrYjPPxKj2r5b7vKp6a7pygaIrhY++sktEhxY1Hw2TslNQ+NHwnq1HNv8A8Lmqi7Wp6TFaK7l6u81PQoVITNEyUpw0SJG7+6KrW38ataica3X3Iqpf508JuclZHTdFWM09UaDWSBSqTTbpF8zLOl2y17kc5qqjnqrVVL0uTiVV8N/EHhI9v9xt8kcb7TjYIZkHwVK8fStW/wDqI/8ACei7AaiUnZ5UaJQtNR5KPNOnIkwjpR7nM4LmtREvc1q3/FXyAeD676aU/wDaEx+o41XuWrSqLqHWGkpGsDu8UbSzYaLN3KqQIkPhcHhIn/CqPVFXyKieS9UsFYu5irnSVYKTn4FJ1dbBmpqLHYj5iMjka56uS+6F4blP6o7uUKwPo+bWkqfoqBPNVqyzZdIkWHETj4SPVWtVv/DcqI7y8QHpaetIqVIyLpyYrXQnudEvvhzsOIrv+VrVVXL6ERTxb3Q1p0O0etcJ9GNiw6EkGLClkicToqqt7oip5L+JETzInlVUJyP3MVf4cdYbFoeKy/xjJtUb/q1F/wBC+2f9yu2XnIU1XmlIMzCYqO9wyCuRr/Q6IqIt3nRERfSBkXc411oqoto8OkKeYqSUzLvk3TCJf7nVzmqkS7yp8W5buO5V2LG21VNhVTrfGi0TEhTNW6Sc6aoyal3I+E6Gq3rDRyKqXsVbvDfdwV8p6ltU7nertbUbN1fWHQFJw2JD/wBzCRZeKjUuRHMS65bkROEn90Uw+b7mOv8AAirBgxaImIN9/DZNuRq+m5zUX/QDP6g12iVPoOtcCTa73dTEk2QhvTwQmud8d23g3onpVF8hYLA6doGpVNT1b6wx0fGkID4VHyENb40xHelyr/6Wo3hIrluT43FeqXFnXuWK8pLrE931fWJdf3pJmLwtl/erv9Tklu5ir/FioyJ7zwG/44k2qp/8lqr/AKAZNXCsM7Wus9JU5SjkWbnoyxXonganga1PQiIiJ6EO+zCel6MtIqtPTsVsKVl6TlokWI5bkYxIrVVy+hE4z0TQ/cqslqBpF9J0xDnaciS72ScNiOhS0KKqXNc91yuciLx8SJsUpkXuV68w4T3tpGrsRyJejGTEa93o44SJ/qBqPdoUfHnbOaIpGVviS0pPosVWcaI17HI12y+5L/8A1IeeKLrPR6WC01VaI9IdJ+/MKkIaL/8ATYaw0Y670tVicX/q9Cmt2V9z1Wij63SEzXJKMj0BBZGhx5RZl0RXtfBexEaiNuTjci33pddenGc9d+5WpSFPRY1TKWlZiSct7ZefcsOLDTzI9qKjtq8ECndyZSMlRVqExOUnNy8nKQqMjq+NHiIxjU4TPCq8R+XdN2j0baBWySh0EixKMouG+FDmXIqd/c5UVzkRfA34qIl/H4V8xM0L3LddJuaa2lJ2iaPlr/jxO+ujPu/9LUS5f7qhfK6dy9AiVdoeTqdOy7KRl3xHTs3SD3IsyjkbdcjGu4KNVq3Jd/xLxqoHki97WcH4yMd8a7yLdel/T/qX6kfkIoP/AOqCc/QlzXZ3uaK0zFUJCjvdtXlpKUmor2zPfoyIsB7W/wC7X/dXrc9HOT/nccTu5rtDdQDKHfTNW3SEOZWbYxZiP8WI5qNcqf7nyo1vqoBpvcafJLM/akb9OEbuZrYBUOk7O6jxqGpuPJR5p87EmUdKPc5nBc1iIl7mtW/4q+Q0oDzz3YlSI9N1Vkqy0dCWJHofhNmWtS9Vl3XKruS5L9jnL5DAO5rpORoi2agZulJuBJyqJHYsaO9GMRXQXtaiqvEl6qif3PeNa6Oi0vVemKNl1htjTknGl2LEVUajnsVqX3IvFevmU8f/AAVK8fSlW/8AqI/8IHsh9K0cyAsZ8/KNgo3hLEWM1Gonnvv8B5M7q21ijqxQIFU6sTcObk4UVI87NQXcKHEel/BhtcnE5EvVVVOK/g3LxKVtvcxWgLH72vvOjL7u+LNrwdv9N/8AoXWqncnxlisiVsrFCbDRfjQKNhq5XJvHol3qKB5/s8qZSte6zS1DULCVz4i3xoyovAgQ/K96+RE/1W5E41Nh7p6ySVqfIUNTlXoV1GMgw6Pm0X+rvjW3Mir5+EiKir50TznqypFTKBqRRKUfVuj4cpBW5Yj/AOqJFd/ie5eNy9HkuK9btUqka/1Ai0HQ0aUgTb5iFFR809zWXNVb+NrXLf8A2A+dp6VsprlQ8buba4VXizUGBTEtKzcRkCI5Gujse1XcJl/9SpxoqJxpcnnOaV7lGtDpKZdN07QsKbare8Q4SxXsenHwuE5WNVt3Fdc1196+C7jr873M9oUuq96gUZNXLd/uZxEv9dGgUWzGu8xUKkqWpKQhq6fmKOiycs/yQnvcxeGuxGqqem7yFOc5XOVzlVXKt6qvhVTcKI7mOv07FRJz3qo6HfxujzXDW70IxHf9i1U33J9KQ5KRSg6wSUxN3PWbdONfBZfxcFIaNa9f8V6qvmAzzuWPlzq7/wAsz/7aIUe0LT6sv2nM/quPS9i9gFaaj2kUVWClp+hI0lKJGR7JaNFdEXhwnsS5HQ2p4XJ5fAVytPcyVypas9L0jLUnV5sCcnI0xDbEmIyORr3q5EW6EqX3L5wKjYn8ldrv2ZA6Ypl9A0BSFOw6UfRcBY60bJun47W/1JBa9jXORPLdw0VfQir5D1VZ5YRWerdS69URPT1DRJmnZOHLyzoMaKrGOar71eqw0VE+MngRTqsFsPrHZ9Wqk6SpycoeYlpqjIsk1krFiPdw3PhuRVR0NqcG5i+XzcQHjU2/uY6ZoFsxWqqtZZmFJy9ZJFJWHMRVRrUeiPTg3rxIq98vS/ytRPCqEj8FSvH0rVv/AKiP/Cf6vcq10bLxXLStX3RW3cBjY8ZeF5+NYSXf/wAeADBZ+WfJT0xKxVRYkCI6E5Wrel7VuW78Da7drUKJrRUWqNV6CV0wyQgQI83Mq1WokVsHgd7ai+G7hOvXwX3XeU/qV7mCv0eKrIkShZdqf8cWacqL6rFX/Q/Wku5drzLPRJSZoadYqJxsmHMVF8vE5iAYMal3P9Vo1erWpF82rXS0pG98pxzlROHwXcJG3eXhOuS7zXr5C8Vc7lSs03HRafpijKOlrl/+H4UxFv8AJ8W5rbvTwv7EbTncwV4kJh3vXGouk4N/xHQ46wn3edWvRERdiqB6wtAtCq5UOjIk1T9IQocZGK6FJscjo8ZfIjWeH0XrcieVUPnZWumYlYqz0tTMaE2DEpCbizTobVvRiveruCi+W6+42ige5crpPR2LS85RdGQFX46rFdGiJsa1Ll9ZCVpzuUawNpGMlBU3RUWQRG96dOOiQ4qrwU4XCRrHInxr7rlXiuA9IWNz0pSFlVU4shGZFhQ6Ml4Llat/BeyG1rmr6UVFRTwFab8pNbPtab/WeanLdzPaIkV8ukzRMCA9bnP92P4DvSqI29fwJ6tvczVypitdNUnK0nV5svOzsaZhtiR4yORr4jnIiokJUvuXzqBTe5arpRFTLQpiJWCO2Vk5+TdKpMvT4sJ/Da5OEvkavBVL/It1/Fep7Ki1/qdClfdD61UCkC6/h++EJUXZ8bjMJtG7l2BSEdZ6pM/AkIr0RYkjNcJYKO8qseiK5qf+lUXw8SonEZ3LdzBX6LMpDivoaBDv44r5pyt/BGqv+gGT17m4E/XesM5JxGxZaYpGYjQojfA9jorlRU2oqG99xJQslN0/WWl5hnDnJGBBgQL/AANbFV/DW7z/AO7RNir5yLidynXRIrkh0vV10LhLwXOjRkVU86p3pbl9F5q/c9WQ1nszrFSUzStIUTM0dOyyQ3slYkRXpEa5Fa74zES65Xp4fKB5etnqRMVDr9SNFvhObIveseRiXcT4DlVW3L52/wBK+lFO7udZuWkbaKsTE7MQpeA2LERYkV6MairBeiIqrxcaqibVPcFpVn9CWhUCtG07AXhsvdLTUPiiy71TwtXzeC9F4lu9CXeXaw9yvWuTjOWhKUouk5fyLEV0vEXkqjm//KA9WV2rrQNS6GiUlT9IQYEJGK6HCRyLEjr5Gw2+Fyr+HnVE4z5514rPErpXqkKfpZHw2TswjnMh/GdChJc1rW38SqjERPJeqGjyfcz2hzETgxYFGSyeDhxZxFT/AOSjl/0Nhss7mijKvT8ClK3zkOmJyCqPhykNipLMcngV1/HE2KiJ50UDzXR81TFlFoVH0rKwoyOg8Galljw3Qkm5WInFei8aI5qqi+Zb/KhDV+puDWSutNU1LQ3woM/NPmWw3/1MRy33Ld5rz6F2gVBq9X6imyNY5JIyQ71gx4a8CLAVfKx3k8nEt6Lcl6KeX6X7lOtKUpNJQ9LUI6ju+u9zrNR4qRVh3/F4aNhKnCu8N3EBvtf7Z6k1XoiYe6mpSkpxWK2FJ0fGbGe9ypxIqtVUYnpcqf38B4ysL+WCqP2hD6TdKA7k2DDjJEp+sz40NP8A6TJy/e1dy3Kt3qnJZt3OVbqsV8oKm5+kaBiSsjNMjxGQY8ZXq1P8KLCRL9qoB5znpKYpKt0xIyMJY03NTzoEGG3wve6Jc1E2qqGg2E2gSVS6Rpegq2y8SLVmmoSy09D4Cq6C65W8Lg+G65zkVE4/AvhS5dKq93OFbqNtEoyno9I0C6TlqVhTz2MjxliKxsZHqiIsK7hXJ57r/KaZav3P9Xa9T8WlJOPEoWmIq3xY0GGj4UZ3+J8O9PjelFS/y3geJ0jwaDrYkej4rZyXkJ7hwIngSM2HEvav90RPxIg9Bxu5TrokV6QaXq6+Ejl4DnxozVVPIqp3pbl9F67SmWn2LVgs4oKBStO0jQ0aDHmEl4cKUjRXRFcrXOvudDalyI1b1v8AKgGXnXRcqydnoctEmIUt3xHI2JFW5iOuXgoq+BEVbkvXiS+9eJC+2WWPVhtKo+enaDmaMl4EpFSC9Z2JEZwnKl/xeCx3gS6++7woXlvcqV2v+NStXES5fBHjr/8AYgM6qLXqdqpQVa6uxu+Nkaak3y8RET40GMiKjXXL5FvVrk8y3+REWhm5wu5hr++ZSG51DQ2X+NdNOVv4IxV/0JGY7lOuTYypLUxV6JC4rnRIsZirxcfEkJfLf5QMWoisU5RNAU3RUmqMh0s2FDmH+XvbHK7gptdwf7Jd5TjpKiZujZaRjTjGQ2zkLv0JvfGq/gXqiK5t97b7r0vRL0uVOI2Ge7mO0CWeqQUoibT/ABQZtURfXa0/2R7mKv8AMPakf3olUXwrFmlW71WqBi8Ociso2PJNX/cRosOM5P8A1MR6J/pEcbv3IlPUVVumq00jTs/LyMlDkGcKLGfcirw/AieFV8yJeqn70t3Kta5eXhvo2l6InIvB/wB5Dcr4SovmavBVFT0rccNFdy7XiamGtnpmh5GDf8Z7o7oi3ehrW8a7VQDM7WKySdb7RKcp2jZVZWTnIyOhw1S5VRGo3hKnkV3B4Sp51Uq8eK6O9Hv4N7WNbxcXE1EanQejLZ7HasWa2RNj+6403WKNPQmMmnpwe+cTuExrEW5rODe7yreicZRbN7Dqx2gVRi07Q81IwGNmHQGQZtzmLFRqIqua5Gr5Vu4/MoGX+5oySbZtIbvc6xFhd8ROJHIiLdf57l6fMXq1m06kbRm0A2kIfem0ZJpBciOv77GW7vkX0cLgt4vJcXSS7mGv0eMkOPFoeWhX8b3zTnJtua1VO2ne5YrdKOatEUlRVIw1RL+E50B6L5eJUVLvTf8A2QCE7lOnKMq5aJSNJU5PQJGRg0TGV8WM65PGQuJPKqr5ETjXyFLthrbBrxaNTFPykF0GVmXtZBa/+pWMY1jVXzKqNvu8l9xq1V+5XrNNT0Jax0nR1HyF/wDvEl3ujRl9CJwUbx+fhcXmUnbQu5gpGdp2G6pExREnREOWhwkZOx4qRXRET4z3cGG5FVV4/D/ZEAgqtzFG197mKcqyyNCSsdWnxJ6Xl3KiRIsNHOiK5qeFycB8RtyeVEv8KHnY9B013LVcJOM11D0lRU9DuReOI+C9q3caXK266/y38fmQ/ig+5ZrjNTUH32n6IkJRXokVWxXxYqN8qtajeCq+hXIBg0zGZFhyzGQkh96h8Byot6vXhOdwl9a7YiF+sNr86zavkGkpuDFfR0xC9zzkNqfG7065yPai+FUVGqnnS9PLeabWzuVKdg0hEdVWl6PmqP4KK1s890KPwvKnxWK1U9N6bOLjg5TuY6/zUdrZqLREuxLm98izTnXInmRrVUDKrRJ2UpKv1ZJ+jpj3TJTdIzExBjcFW8Nj4jnItyoipxL5UPR/caVgomjKqVngUlSMpJvhTLJh3uiK2GiQ1ZweFeqpxXt49qecqFL9yxXGWVFo2kqHnmXcaLEfCdfsVqp/qQcXubrRmRUa2jpKI1f+Ns7DuT8VRf8AQD+e6ctDo+vtdJZtBvWNRdGQVgQ49yokZ7nXvc2//h4monnuVfKY4errNe5cWXnIU9X6fgx4bFRyUdJOcrX+iJEVEW7zo1OUV2mu5XrXEpieiUVSdX20e+O90u2LGjNekNXLwUciQlRFuu8CqBQ+6IqnkxX7v0K73JTEtDpGHd/wuel0RF5aOXY5CpWbfKLVb7Vlf1mnq+3mxasVoNI0DMUNO0TAZISCSsVJuLEaquRb728GG7i23GUx+5Zr3BhrEhT9X4z08DIczFRy7OFCRP8AUDMbSpiLKWs1qmJZ6w48Gm5qJDe3wtckdyoqf3OelqarFaDT1Gw6Um41J0mrWycB8RfjKivc5EVdr14/NsNSke5fr5Nx75yZoaVaq3ufFmXvVePjVEaxb123FirF3J9KQZeG6rtY5Sbio1O+Q52C6Aiu8qtVvD/BU/uBlvc6xYcC2irMWPEZDhMixHOe9URGp3l/Gqr4Du7pqnKGrBazPztX5qHNy6QYUKLHhcbHxGtuVWr/AMSInBS/wcXFxE3B7mKv8SMjH+88Jt93fHzaqn+jVX/Q0erHcpSEOi5lKzU7GjUjFh8GD7hZwYUB3+JeFxxNnxeK/ageTJaBFmpiHAloT4seI5GMhsS9znL4ERE8K+g/NXKqIiqqoiXJ6DeJ7uX6+ScdHSU1Q00jXXsfCmXscly8SrwmJcuxV2n9wO5ar3MM75Gn6Agvct6tizUVXf34MJU/1AwRy3uVfOpqvdNR5WkLWJ2l6NnIE7R1JS0vMS8aBER7VakJsNU4vAt7FvReNCcmu5hr/Bi8CE6hphv+OHNORP8A5TUX/Q/j4MloPDa3gUTcvhd7r4k/+TeBjdKz8ak6RmJ2adfGjPVy3eBPMiehEuRPQhdrCK0UbUy0mRp2mnxGyUrAmFd3tvCc5ywnI1qJ51VUTzcfHchdZ3uXq+S/B7zHoSavTj71NPS71mIfj8GO0DhtbdRFy+F3utbk2/FvAxqj5hsGlZaZiq7gMjtiOXwrcjkVSUtAmoE9Xysk3JxWxpaYpKZiwojFva9jorlRU9CoqKbVNdyrW17mOl6WoBqd7Yjmuixk+OjUR3/0vwX3kRG7mGv8OY7211DRGX3d9bNu4O3jYi/6AY1S6os3DVFRU9zwE4t0w1PuUXI22ijEVeN0tMonNOX/ALFg+CpXfyUrVv8AvMR/4S12Z9z1XKplfKGp9aVoKJCk418VjIsbhOhuarHol8O6/guddx+EDz5ZnQrKx11kKHiORiTrY0FHr/wuWC/gu/sty/2Iirk7Do2sNFz0dHLBlpqFGejUvVWteird6eI9L2Y9zpW2qte6IpqkKRoGJKykRz4jIEeMr1RWObxIsJE8K+crUDuU65rGhpHperrISuThuZGjOcjb+NURYSXr6L02geuqr1moatNGQ6Qq/SMvPSr0ReFCferfQ5vhavoVEU8AWuVXj2f2n0nILC/8J35ZiVTwNiy8RVVG7LlVi7FL/P8Acx18o6bVaKnqKmof/DFhTL4TrvSitS7+yqd9X+5YrRPzPfKxU1R0hCXjcsHhzMVV2LwU/wDlAecz0ZabT9ET/csVLkJOk5OPPwJiA2LLMjNWLDVsOKjuEy+9LlVPJ5U86EdTHcu12lZtzKOmqJn5e/4kRIzoTrv/AFNc3iXYqnPH7mCv0OCx7H0LFc7wsZNORW7b2In4KoGPVbpP3lrFRdKJD777hmoUz3u+7hcB6Ouv9Nx+NMUjM0xS87SU8/vk3ORnx4rvO9zlVf8AVTcqO7liu0w6Es5SFBSkNXoj748R72tv41REZcq3eThJtQ3WzTuf6qVLmoU/NJEpqlYS8JkebaiQ4bvOyGnEi+lVcqeS4DyJW+z6kapVIq/TFNw3y83TMWKsOVelzoUJjWcFXJ5Fdw1W7yIieVVRKvV6C6Zp+jIDFufFmoTEXzKr0Q9v90dZdTVpkrQMKgZqjpd0g+M6L7tiPYio9GXcHgsd/hXw3GP1f7mGulHU9Rs7HpOrroUtMwoz0ZMRlcrWuRVuvheHiA86zMCLKzMWXmYboUeE9YcRjkuVrkW5UVPOin8O/pZs/wC6ns63buf3V0pyFTVUH0fIUjHc5Z9JqI9kOKvFc9qNY74y8d/gv4l8N9+Qr3MNf/dPe+FQysvu777rdwdv9F/+gGj2v2r0FRtjElVWjpmDSFNT9Fy8tFhwXcJsq1YbeEr1TiR116I3w+VeLw+Rj19VDuXJGRoSkXVjpGHP01HlIsKWbCRzZeViuYqNfevxnqiqipeiJ6FW4ob+5Urqi/Eparip6Y8dP/sQGwWR/wD0JqfZVI4454faxzkcrWqqNS91yeBL7r/9UPoXUao1J0BYglTZyPJvpP3FNy3fYT3LB4UV0RWrerUdd8dL/i+fwmT2QdzxT1Va6Q6RrPHoGfoh0vGl48tCiRIixEexW3cF0NEVOPzgeVKQn5ikI0OLNxFiRIcGHAa5f8ENiMYn9mtan9i8VZpisFjdocvNrDc2IxjHRYKrdDnJaIiOS5fMqXKi+RU86KhrFd+5bpmNWWfjVOnKJgUG9UdLQJyZi9+Z8VOE1boapdwuFdxrxXXreVhnczWhxorYUV1Etht4mvfOKrUTYjVX/QDNLT6SlaZtAp6laPjLGlJ+adNwnL4UbE+OjV8ypwrlTyKikZCoOcjVbj03AhOiSUvMtlo7m8fenObexV9C3OS/zp6UNr+CpXf6Vq3/ANRH/hOWZ7mO0CVerIEaho7XJc50GbeiXeZeExF/0ArNRba63VapainzdLTtIUTJIjFo+JFuY+GjVajb7vJxfgQNmVJwodrVXKTpGLBl4PvtBjxoj3cFkNFiIqqqr4ET0mpfBVrh729999qE92X/APw/fInBu/5+B4fRdd6SFd3NNoaROCktRrk/xJONu6LwM3tESicuqdWrkx7poh05EfLREarUViuvuRF8iX3IvlRLzT+48lokW13vzYjWQ4EhGc9FcicO/gtRqJ5eNb/7EvV3uVq0zUwxadpai6Plb/jd5V0eL/ZtzW//ACj9KydyvWaTmnPq5TFHT8ui3t7+rpeKn9kRzf73psA1DuxoVJLZfCiyM06HJtm2NnYCOREiw142qqeW57WeDzmK9ybXajaqV4mpGlkiMZTLIctBjtS9sOIjlu4fmRb7r/J5eK9U7JDuZK+0jMs99p+i5aEnEsSLMviuRPQiN4/xQ/SsXcs1ukptUoSkKMpOVXwPe5ZeJ/dq3p+DlA9nR5iDLy8SYjxWQoENixHxHuRGtaiXqqr5Eu8p84rY6xylbbTafpqjeGslMx0SC5/hc1jGsR3oReDfd5EUv0v3Ndoz2rBVKNgwnr8ZHTvxf7oiKXOqfcozL5aeytp6DCmFbwZRKMviNa7/ABROG1qqn/pS7/mQCQstqLQloHczsoOVmJJacbGjTaOY5OHAmUe5Gd8TwojmI1q3/wDCvF4EPKdISUzR0/MSU9BfAm5eI6FFhPS5zHtW5UXYqG7Uj3MVe6OnXLRM9Rc1DRfiRYcw6C+70oreL+yqf23uWa7x4DY0WlKBbMPVVcyJMRVVE86uSGt6/wD8XgY7QNIRp6vtHUjSEVYkxHpOHMR4jv8Aic6KjnOX+6qpZ+6Go2Zou2Ss8Oba5O/zKzMNy+BzIiI5FT8btqKhd4vcr15ZCc5tI1diOTwMbMxr1/GEiH4wO5mtCnI7GzkeioLG/FSJGm3PRE9CI1VAsVk3dIMoSiKuVcp6iYsaWlYfuSLOwX8J6NRUSEqQ7uO5vxVS+9bkVPMu9WtWjVWqjVmdZTk1CmY8zLuhw6NhvTv0dHNVLlTwtaqLxuXiT0rxHmKkO5fr5LxlbLRaGm2eR8OZc3/RzUOZvczWhK9rVhUW1F8Llm+JP9AMVhRHwYrYkJyte1b2uTwopvncg1RdTFcKQpx0wyClGyz4UuqOTviRorVbw0b4bmtV3H51T0n9w+5UrorUV9LVeavmSNGX/wCxCl+5drpITPDoakqKnYaf0vSK+BET+ytuT1gMcr3GpyLW2km1sjRY1NwYqwJmJF/qVzPipet3HxIly+a4jKSno1KUlFnJ2Iro8d3CixF41c7yuXb4TcpTuX6+TyxYs/P0NLxLuLv0zEiOcvkvVrF4vT/ocs93L9fpbxMShZvi/wDpM05MbGgbvbDT1UKrWFzFBMnZOPCmKLbJ0bLsiNe+N8REhxERPIi3PV3g4vOqHiuiaBpCk6Gpqk5OBEfJ0XChxJl7U4mo+IjWov8Ae9f7KbHV3uYK6TlIQG0zFo6jpLvid+f3/vkRGX8fBa1FRVu8F6oerKmWd1cqjVKLV2jZFsSQmGubNLMIj3TSuS5yxFu4704rvAieBAPnMyHBi0W9WuRs1BicJWr4YkNUROL/AJVTweH41/gRT1D3LtsdEyNX4dUa1z0GQdKq5ZGbmHoyE6Gqq5YbnLxNVFVblXiVFu8iX8lfu5Xm1n4szUelJb3I9VcklPuc10P0NiIi8JPNeiL6V8JUZPuX6+x3OSLFoSWRE4lizTl4WzgsUD/e6ntNomvNM0bRlXnJMSFFLEV04l6NjRH8FFRn/pRG+Hyqq3cSIq9lkVuFH2b2cSNFMkIlI0hFpGJGmIaO4CQoCo1L0ddxvW5bk8HFx3cRGt7mO0BY/AVKIa2+7viza8HDf/oaTZR3MraJpl0/X+PI0jDgK10tKScR7oT3cd/feExqqifFuROJeO/i4lD9O6ypmWrFYvVemJBsdkrO0hCjwmx4aw3o1YEVUvRf/wDS+FFVOM8hH0A7oWzqlLRqn0dRNAR5CWjS062YVZt72M4CQ3tuTgtdx3uTyHn/AOCpXj6Vq3/1Ef8AhA9kULmaQ/y8PCh5f7ubxlStk7/9gPUlHwXS1Hy0B6or4UJrFVPBeiInEY53SFlNOWmuq8tAzVGy/vekwkX3bEezhd873dweCx3+Bb77vIB4WPqFVrRyiv8AKQsCHj34KlePpWrf/UR/4T2TREs+SomSlYqtWJAgMhOVvgVWtRFu9HEB4PtjoubsxtzmJyiUSCjJplLSN6fF4LncLg3f4Ucj23eZDPqBmIs3W+jpiZe6JHjT0OJEe7wucsRFVV/ue5rcLHZa1F9FRvfT3qnJFHsWMkt3/vjHXLwVThtuuVL04/Kpicl3LlbaPrFLzEvTFBR5GXmmxGPfEjQ4j2Nei3qxIaojlRPBwlT0+UD+e7YoP3LW+gqbhtuZPSjpd6p5XwnX3r6eDEROSVXuaKJj1vttlKRpBVjpIpEpKO53lcnxWfg9zV5J6rtrszg2n1dk6NfSPvbGlZlJhkx3jv3FwXNVvB4TfDei33/8KEbYdY/AstWlonvt76zM/wB7b31ZXvHe2M4XxUThuvvV167EA8F0tnWc3z8Sn0PqDRkCmrD6vUXNoqy07V+Xlol3h4L5drV/0U85p3K9bJumXRJymqCgSUWMrnxIT40WIxqrfejFhtRV9HCTaesKo0Pk9VWhqF7/AO6Pe6TgynfuBwO+d7YjeFwb1uvuvuvUD5mUvIR6KpWdo6cbwZmUjPl4rfM9jlaqfih7Z7kBlGwLJYTJObl4s/Hmo0xNwWPRYkJ3C4DUcnhS9rGqm0ibRe5pgVurpStPS1Zve1k/ESM6W97++8F/BRHLwu+tvvciu8HlM0pjuXq6UdOK6g6ToyegovxInfXy8T+7VRUT+zlA9RWj2hUDUChY09TU3D90IxVgSbHp36O7yI1vhuv8LvAh86aepONTVOUjSk01rY89MxJmIjPAjnuVy3ei9TeqA7lqtk/ONfWKlqOkZdV+O6G50xFXYlyJ/wDKNrjdzxUSJU6HQSScZkdjliJSbXp7qV6pcqq665U4v6buD5kReMDOO5otsoijquwKqVwnGSLpRVbJTkZboToarf3t7v8AhVFVblXiuuTiu4/OdokxBm7QKzTErFhxpeNSk1EhxYbkc17ViuVHIqcSoqcd6G+Un3JlIsiu9660ykWFf8VJmVdDVE9PBVxDw+5Srgs21sSmavtleGiOiNiRlejL+NUb3tEVbvJwv7+UDz0e/LC5L3y7nahpHvjoXuqQmIHfGLcrOE+Il6elLzyFbRZ7Cs1rRL0LDplKWiPlWzMR6S3ee9q5zkRqpw3cdzb/AA+VD2j3PsrElrFaqwoqcFzpRYiX+Z73OT/RyAfO86ZOdmJNsy2WiKxJmEsCLd/xMVUVU/FqG/0d3KNbIk7CbSVN0FLyir/vIsu6NGe1PQxWMRfWQl5zuSp9j0STrbKxWeVYsk6Gv4I9wHmFUuRF4uNL/Cel+4koSZfWOsFPK1WyUGUSRRy+Bz3va9UTYkNL/wDmTznRH7kuebRkR8Ctcs+kU42QnybmQl9CvRyqm3grsKxJdzRaG2OsD3RRUCXc5OE9Zx/AcnnuRqqv4AaH3atVYcxQND1phKjZiUi+4Yyf44b73NXkuRfX9B5GWIqwWw7uJrldftu7D6NWw1C/2j1PWgvfL3t/8QyP3/vHfv6b+Lg8Jvn8N5hru5HTgfFrr8bj41oriXzf/TgLf3M1bKu0LYvRkKl6eoqRiwoswr4cxNw4bm3xXKl7VW/jQyDuqbTKCrzPURR1W4j5qXox0V0Sb4KtZEc/gJcxF41ROCvHdx38V/hLAzuS6UWPc+tUkkG/+pJR6uu2cL/uT013JlHOo+WhylapmFOtcqx48WTSIx6cVyNYj28Hy+Fzr+LweUJzuKvkrpT7Zi/oQDzFbHQlM1Zr3SdDU1MTcaHBjPiSjo8Rz0fBct7HNvXypci3eVFTyHt2xSzr/ZlVWaob3098+/zr5vv3ufvPB4TGM4PB4Tv8F99/l8B+Ntdl8rafQUnJPnIVHTkrMJFZOrKpGejOC5HQ0+M1URVVq+H/AIU4gMC7kSv9XqsMpuiKxUhBo6JORYcaBHmHcCE65FRzVevE1fAvHcil+7p20OqVIWWUlQtGVgo+kKSnHwe9QpOMkfibFa5Vc5l6N4mr4VKbSPclUhDYi0bW2VmH+VJiSdBT8Ue/oFGdyVSESG9aUrZKS7/+FJeTdGRdquewDzCfQXuZYjYth1WFYt9zIzV2pHiIZOzuR4aIvDro5V8l1F3f/Zjb7H6iRbOqpLQT6WWlITZh8aFEWX7ysNrkS9l3Cdfxoq3/APqA8CWiScWQr9WSVmGq2LCpGYaqLvHcf9/CQzY8eJLMk2Oc6F3zhthp5XqiJ+PEe4LZrAqMtApdaao6kFoimHojY7u899hzFyXIqpeitddcnCS/iTweUplSe5cj0RWajKUpesctMQJKZhzCy0KUVe/cByO4KuVyXIt3mUCx2p2URZrue6JoSjIHfKWoCBDmWMYl6xXo1e/tT0uVznInlVEQxruZrWpWoNITdD1ic9lBT70id+a1Xe5oyJdwlRONWuRERbuNOCnpPcJh1qPc6VerhSMalKImn0HScZVfG73CSJAiuXwuVl6XOXyqi3eW5VAwvunpqin2mUfWiqlKyM9DnZeFGWLKR2xOBHhLwfjXLxLwUh+Hj8JicaK+NGfFiuV0R7lc5V8qrxqempXuSqRdGumq2SkOF/ihyTnu/BXp0lZtqsqkLK7PpaXdSjKUpSk6UhxGRllUguZBhQoiOaicJ3FwojVXjT/h8yAYmsnHh0dBpBEVID4z4LXp5HsRrl/0en+p11npukK0U9PUzSsRY07MOSJGeicSXIjU/siI1DerC7MIVpFitMSMzNrR70ppsaWm+8994KshNRycHhNvRUeqeHw3eYt1H9yvLytCUrJvrV32bnO9NhzPvdd3ljXcJycHvvxuEqM470u4PlvAwrud6w0dVm1yhaQpmYZLSP8AvYMSO9bmw1fDc1quXyJeqXr5L7z0v3RseDW+z2ItSaflpulaKelIvl6NnWvivl0RWxF4LHX3Jw2uv9HpKJNdyRHbAVZSuMOLGv4kiUcrG3bUiu6DQLCbD5izSsU5TE5TkGfiTEm6U7xCl1YjUV7HcLhK7j/ouuu8vhA8ZT9NRaRoWFLUhEjzE3AmHRIUeJEV68B7URzVVVv4lYxU2u85tHct2r0PUd1IUHWVyy0hPRWx4U6jVc2HEu4KteicfBVETjTwKnHxLemvWldzbVytU+tIUDNLV6ciPV8dsKB36BEv8KpD4TeAt93gW7w8XHeZ2vcl0r31UStUj3ryO9yvv/Dhf9wKz3VNo1B16p2h5WrcT3VK0WyKj5zgq1sV8RWXtbfxqicBOPyqq3edcVgzc0kjFo+C96y8xGhxXwmpfw3sR7WLtRIj0/uekYfcl0mse6JWqSbBv/qbKOV12zhJ0mm2Q9z9RNQqajUrSU9Cp6dbwFk3xJPvKSrkv4TkThuRXLe25fC27i8IHkW0KolKVGWg4dMw1hzNIyKTjoapxwlV7k72v/qRqNVfMrrissZAWRjPfFVJlIjEZDuX4zFR/CW/0KjPWPoZarZRQNpi0a6no9IS75DviQnyURjFcj+DejuEx16fFS7weUyesPcnUTFaxauVknpVyJ8Zs/CZHRy+hWcDg/goGPdztanCs2rFNspVkWLQdIsa2YSEnCfCe2/gRETy+FUVPMt/kuIq0uuM3anaPGm4L2yMlMK2Xl4czHSHDgwW+B0RyrwU8rl23JfxGsSnclUg57vdlbJWE27iWFJOiKv9le0/yB3JdJLMIkxWuTZAv/qZJuc67YrkT/UDzKsR6w2w1cvAaquRvkRVuvX/AET8CYqXWSdqjWmjadotUSakoqRGtd4Hpdc5i+hzVVF2myW82H0LZxU2Spij6bnY8y+O2WiQJljFSM9yKvCYrbuAiI13EvCvvTjTy9vcr2f0LXirVcYFZZBJiVfFlWQIzV4MSC9qRVVWO8i3PbengXivRQL/AGl2tVTr3YRWBKNpKDL0pFl4fCo6YejI7Xd9Yqo1F/rROPjbfxeY85WY1to2q1E1yhUnKvm30tRTpCBBTwK97k+M5fIjbr/PeiXedNrpvuTHe6XOoOtKJAVfiw5yVvc1PS5rrl9VDrq13J0rBm2RayVkiTMBq3ul5KX70rv/AMI5V4uT/cDyWbd3H/yxQ/8AIR+qVqmquUbW+3CJVupUCHI0XGnWyMurL4iNhw2o18bjW93Ex7/Dxnpix+wL/ZzXFtPZS++N0CJA7x7g7z/Vdx8LvjvBd5gPMNBf/RB0f/8AVRD/APdobR3YlnMR7mV6oxiLDYxkvSTU4lTjRsOL6fCjF5PpLDIdzX7ktCl60ZV8PvNKNpL3N73XX3Re+cDh99/tfd6bjX7T6pZc1FpSrnu33D7tSGnujvXfeBwIjX/08Jt9/Bu8KeEDxj3OtfKFqPStP5QPjQYNIyKy8ONDhq9GPRb04SJx3Lf4URTNavzsKQn4saPwuA6UmoCcFL14USBEht/te5D1PRfcmUXCZMJStaZyZc5qd5WWlGwO9u87uE5/CT0JdtOOD3I8Jr1WPXN72cFyIjKM4K8K5eCt/fV4kW5VTyoipel96B5sqbVelq40/L0NQEssxOxr1uvuaxqeFzl8iJ5/7eFSYq9WWkKtQKxVfpf3W2WnJGNR0SWiOd/4aKjkc1eAvguey5fQ53hXiPWdjNg/+zWtsWm8o/fPvko+V7z7h7zdwnNdwuF3x3+HwXeUn7UrFKrWgxnT03Di0fTCpcs7KXIsS7iTvjV4nbeJfJfcB8+jd68WjUHG7nerNTJGIk3S/AhvmeC1eDLI1znXKvlct6JcngS++7ivs033JdItjKkpWuUiQvIsWUcx34I5ek/yT7kuk3RmpOVqk4cL/iWFKOe7+yK5APPshT8xI1WpehIDW95pSNLxY718N0Hhq1qbViXr/wAqedSFPdMv3OdVJOotJ0HKPi++U+xjX0tMMSJFhq17XpwG8SNbe3jRLlVPCqlDf3I8NU+JXRyL6aLv/wDswEt3EWh9Y/8APs/TQuXdYfIlS++l/wBZpL2I2Yf7L6HpGQ99/fT3ZHSPw/c3eOBc3g3XcN15M2sVL/2gVInKve7/AHv90Phv90d577weA9HXcHhNvvuu8IHzlonOsnvmYkPqSebqtdylQ0jNLGpustITysc10FJSXZLcFUW9eFwlicK/i8F13H4b+L0iB4A7qP5dqzfdf/awjde4l0Bp37T/APsTCatY7nmi6+1km6fgU7O0bSk2+GsbhwWx4PBZDSGiNYnAci/Fat6uXy8XHxWuxKzT/ZhQE/Rnvt76e6pr3T3z3N3jg/Ea3g3cN1/9N99/lA8y92T8rkH7Mg44h6usa+Sap/2VLfpoV20uw+rdodYm01TU9TECabAbLo2Uiwms4LVVUW50Ny3/ABl8poNWaGl6u1eo2hpJ8WJKyEuyWhOjKivVrGoiK5UREv4vIiASR8+e6W+XCtG8g/oQz6DGO147nuqlcq1T9P0pSFOQpydc10RkvGhNhpwWI1LkdCVfA1PKoGsUTmqS3LMKHkLuv7PpmjazJXGj4Dn0bSCNZNqxOKDHREair5kciJx/4kXzoew5eE2BLwoLFVWw2oxFXw3Ilxz0tCo+alFkaWbLRZacvgLAmOCrY16KvA4K/wBXEird6FA85WMd0bQzavSlEV8jRpOelIaQWT6Q3RYcdiJc1X8FFcj7rkVblRfDengLhW/uj6i0NRsWJQ85Epqf4K96l5eE9jb/ACcJ72oiJsvX0EZWPuXanUlOPmKKnKTolHresCG9sWE3/lRycJPWU7KpdzRUmhJyHNUi6epqIxb0hzb2pBv9LGol+xVVPQB4zrdTtIVmrJP01TDr56did+iXJciIqJwURP8ACjbkT0Ih9MqJzVJblmFD5721RoNPWz0+yhWMfDiTjJOXZCROCqsa2EiNu4rr28Vx9DZWF3iVgwUW9IbEZf57kuA/UAAAAAAAAAAAAAAAAAAAAAAAAAAAAAAAAAAAAAAAAAAAAAAAAAAAAAAAAAAAAAAAAAAAAAAAAAAAAAAAAAAAAAAAAAAAAAAAAAAAAAAAAAAAAAAAAAAAAAAAAAAAAAAAAAAAAAAAAAAAAAAAAAAAAAAAAAAAAAAAAAAAAAAAAAAAAAAAAAAAAAAAAAAAAAAAAAAAAAAAAAAAAAAAAAAAAAAAHmjupItolDViomsdX5mO2r1HIkSGsm1V9zxrlRzozePhIqLciqnBuVUuS9eFw1W7rCAkkyHWmr0ZZpqXOjUfERWvXz8B93B9ZT1KqIqKipei+QoVP2P1Ap6YdHpGq8gsZy3ufL8KXVy+de9q29fSBgdoHdSzNI0VHkanUTFo6LGarFnpqIjokNF8rGN4kd6VVbvMR3cuWUUhS9ZJOuNPS0SDRMk/v8okZFR01GT+l6IvHwWr8bheVUREv47vRlBWOWf0HMNj0fVaR761b2umOHMcFfOnfFdcpfkRERERLkTwIgAAAAAAAAAAAAAAAAAAAAAAAAAAAAAAAAAAAAAAAAAAAAAAAAAAAAAAAAAAAAAAAAAAAAAAAAAAAAAAAAAAAAAAAAAAAAAAAAAAAAAAAAAAAAAAAAAAACtVzr3VqpXuTKilIdH+60esDhw3u4fA4PCu4KL4OE38Symc2xWT0ZahCotKTn52SiUd33vTpfgqju+cDhcJHJx/0JdcqeUDzz3SVtVH13o+Xq3VFY8WjEipFmZl8NWe6HJ/QxrV4+CirfxoiqqJxcXHvnc5VHi1Gs2lZefhLDpWfes7NtVONjnIiNYv/K1EvTzq44bOrAKoVLpOFSd0zS1JQV4UKLOq1WQneRzWIiJf6Vvu8lxrwAAAAAAAAAAAAAAAAAAACCrfW2gqnUfBnay0gyQlY0VILIj2OcivuV13xUXyNX8CdKTazZ3R9pVXpeiqUm5uUZAmEmYcSX4N/CRrm3KjkW9LnL5vIBgvdEW8UNT1V49Wqlx4s0ycVGzc6sN0NiQ0W9WMRyI5VVUS9bkS69OO/ivfck1FjVYqNGpmkoKwqQptzYrWOS5zJdqL3u/zcLhOdsVp+9Su5tqbVykoU/PPnKajwnI6HDm1akFFTwKrGp8bYqqnoNuRLkuTwAAAAAAAAAAAAAAAAAAAAAAAAAAAAAAAAAAAAPK3dH0jaTVK0OUrVR0zG94JViMk3y7FWDCRUThsjt87lTwrxKnBuuVLk9Un8xGMiQ3MiNa9jkVHNcl6KnmVAPMdXu6xkHSbErFVyaZNolznyMVr2PXzo19yt2XrtKrah3TM7WGhZmiaqUbEoqDMsWHFnI0VHRuAqXKjETiYqpxX3qvHxXLxnoamrF7PKZmHRp2q0i2I5b1WWV8uirshuah1VcsmqJV2ZZMUTVmQhzDFvZFjI6O5i+dFiK5UX0oBg/co2TT8Kl4VdaxSr5aBBYvvbAitufEc5Lliqi+BqNVbr/Cq3+BEv9YAAAAAAAAAAAAAAAAAAAAAAAAAAAAAAAAAAD53WSfLnV37YbjU+iJndEWLVAoinZemaOoDvNJS8ZJiFG92TDuC9Fvv4KxFRePyKlwGiAAAAAPndYf8ttWPtFP+59ETO6DsWqBQVNytL0VQHeKRlonfYUX3ZMO4LvPc6IqL/dDRAAAAAAAAAAAAAAAAAAAAAAAAAAAAAAAAAAAAAAAAAAAAAAAAAAAAAAAAAAAAAAAAAPndZx8vNBfbzP1j6Imd0bYtUCjaegU1JUB3qk4EdJqHG92TDuDER3CR3BWJcvH5LrjRAAAAAAAAAAAAAAAAAAAAAAAAAAAA4KfpSXoOgqSpadSIsrIS0SaipDS9ysY1XOuTivW5FPOlfO6lohaEmZeplH0g6k4rFYyZnGNhw4Kqn9SIjlVyp5EW5NvgPR9L0dK0vRM7RtIQ++yU5AfLx4fCVvChvarXJelypeirxpxmX0Z3PNnMhPNmfeaLMq1eE2FMTUR8NF/5b+NPQt4GS9x/Z/NTNNR680vCekvCa+FIOiJxxYruJ8RL/CiIqtv8quXzHrU/OWgQZWXhwJaFDgwIbUYyHDajWsanEiIicSIfoAAAAAAAAAAAAAAAAAAAAAAAAAAAAAAAAAAAAAAAAAAAAAAAAAAAAAAAAAAAAAAAAAAAAAAAAAAAAAARFb4VMRqsUnDqzHgQKadAckpEjtvY2JdxX/8AZeNEW5VRfAeN6l2w14smpaaoStsjMT8BIrokSUn3ubGY5yqrnQ4nHejlVV8qL4UuvVV9vkTWKrdC1klUlqfoqSpGCn9LZmC1/B9LVXjRfSgGCRe6xq8krwoNXKVdM3eLdEhtZf8A816r/oYbXat1bbcq5ScrKyDnqy9knR0te5kFFVOE9zl8vEl71uTiTwHrRbBLNFj99yXhcK++73XMcH1e+Xf6F4q3VmhKsyqy1X6KkqOgu/qSXhIxX+lypxuX0qBA2O1Gg2e1FkqEa9sWavWPNxm+CJGddwlT0IiI1PQ1C6gAAAAAAApdcLUam1OpF8hWKmocnOthpFWD3mI9ytW+5U4LVv8AApdDILVbCaGtErK2m52laQk5rvLIDmQkY5itbfdcipei8fnA85W32gzNsddqKomq8pMPkIL+8SUFyXPjxXqnCiKnkTiREv8AAiKq3XqieyrPKswanVKoegJdWuSSgIx70TifEX4z3f3crl/uVyzGx6qtncR0zRMCNNUm5vAWenHI+IiL4UbciI1NiXr5VU0UAAAAAAAAAAAAAAAAAAAAAAAAAAAAAAAAAAAAAAAAAAAAAAAAAAAAAAAAAAAAAAAAAAAAAAAAAAAAAAAAAAAAAAAAAAAAAAAAAAAAAAAAAAAAAAAAAAABkndL0bXKk6gOg1Je9Wo/hT8CXvSYjQk8CQ1TyX+Fqcapdd5UXWwB49s/7p2lqDk2UbXSi4lKOgf7v3XDf3uYS7iuiNVLnL6fir5714yy0/3WNHNknpV+rk3Em1S5rp6K1jGr51Riqrtl6bTc61WeVSrXEWLWCr8hOR14ljrD4EVeW253+pXpGwuzaRjpGg1WlnPRb7o0eNGb6r3qn+gHkuo1UKz23WgR6RpF0Z0tGjpEpGkVbcyE3i+IzycLgoiNang4r+JD3xISkCj5GWk5OGkKWl4bYMKG3wNY1ERETYiIf5ISUrR0pDlKPloErKwkuZBgQ0YxieZGpxIdAAAAAAAAAAAAAAAAAAAAAABW7RpesM1UqloNTY8KBTr4KpLPiefyo1fAjlS+5V4kW688kWf231uswjxKvVso2PSErLuVPc8450KZl+PwNeqLe3y3Ki+hUQ9tkLWaqlA1ogNg1hoiRpFjUuasxBRzmf8AK7wt/soGDzfdY0A2VV0pVylIkzdxMixYbGX/APMiqv8AoYXWCmK4W719gMgSnfY93e5eWgoqQZSFfxuc5fAnlVy+HiTzIet2WC2aMj99Sq8LhX33LNR1b6qxLv8AQvlX6Aoirsl7koGjJOjpbwrDloTYaOXzrd4V9KgRVmdUJaotSqNoCUf3z3My+LGuu77Fct73f3VVu8yXJ5C0AAAAAAAAAACLrTDpaNVykodXI0CBTDoDklIkdvCY2JdxKqf/AO9i+AlAB4gqha9XqyWmpuhq2yUxPwVjOixZSferYrXOVVc+HF4+Jy3r/wATV8KeFVNOid1jV5JXhQ6u0q6Zu8W6JDRl/wDzXqv+hvlYau0NWOUSWp6i5KkYCf0tmYLX8FfOl/gX0oUV1gtmjo/fVqvC4V99yTUdG+r3y7/QDyZXuudbLcK3SUnKUe5yMVWydGyt7mwkW7hPc5fCvgvctyIieQ9k2MVDhWd1ElKG4bIs65yzE5FZ4HxnIl93oRERqeht/lLDVqq9B1YlnS9XqJkqOhO/qSXhIxX/APMvhd/e8mAIutVLpV+q9MUy6CsdtHScabWEjuCr0hsV/Bv47r7rrzyfXzuoqSpmhJmjqt0KlExJhiw3zkSZ77EY1UuXgIjURq+m9bvNfxnr+cloE7KR5Wcgw48tHY6FFhRWo5kRjkuVrkXiVFRVRUKpRlmNSKMnmzkjVaiIUy1eE1/uZrlYvnbffcuwDFO5Gswm6K79XOnpZ0CNHhLBo6DFbc5Ibv6oqovgvS5G+jhL4FQ9NgAAAAAAAAAAAAAAAAAAAAAAAAAAAAPPHdSWfVwrHM0bT9VpqanINGsvSjoDuDEgvRb+/Qrrlc5eK/8A4kuS6/yehwB4vq33TNcavQfe6stFy1KRpf4ivjo6XmEVPI+5LlXkovnvOWuvdLVsrJR8SjaFkpahmTCd7dEl3Oix1ReK5rluRL/OiX+ZUPY9MVeoWm7vfmiKOpC5Lk91yzIt3rIp+NEVWq9Q0XvtD0FRUhE/xysnDhL+LUQDzH3NNiVJNpyUrdW+UiScvKuSLIycdt0SLE/4Yj2rxta3woi8arcvgTj9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jttdudFWeRXUXIQEpSsKtRywOFdDl0XwLEcnHeqcaNTju8Kpel/n+HaxbNXaNEiVe98HQEct7KJo5HQ4foV/Bcv4uA9xA8OTFolt9T0Sapl1NQpVF+MtI0cjoS+hXqzi/sqGy2M90TI1vn5eha0y0Gi6YjKjIEaE5fc8w9fA3j42OXyIqqi+e+5AN+AKBaJa3Vez+lZaj6xRZtkzMQfdDEgwFiJwOErfDtaoF/BFVVp+RrRV6SpqinRHSM4zvkJYjeC5UvVONPJxoSoAAAAAAAMqpC3mpMhWiYoCYjz6UjAm1knoksqt74j+AvHf4L/KBq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yUxOpRtET085vDSWgPjK3z8Fqrd/odZ+U3Lw5uVjS8dvChRmLDe3ztVLlQD512d0a60W16jJWnoz4q0rOujTj+FcsRLnRHoi+S9GqnovPohRshKUZIQJKjpaFKykBqMhQYTEaxjU8iIh87qxURTtkNprWpwoU9RswkxJx3N+JHhovxX+lrk4lTankPW9nPdB1PrVLQYVKzbKCpVURHwZx3BhK7zsi/03f81y+gDYYsNkaE+HFY18N6K1zXJejkXwoqeY8H909UaSqPaHDfQcNJajqSg+64UFnEkGIjlR7W+ZL0RyebhXJxIe7paPBmoDI0tFhxoL0vbEhuRzXJ50VPCfjOUdJTzmunZOWmHNS5qxYTX3bL0Azqyi0ejaQsoq5TNa6Zo+j5qPDdLxIs9Msg9+iQnKxyorlS9VREct3+I84919TlE09Xqh5ig6UkKSgQ6NSG+JJzDIzWu77EXgqrVVEW5UW70noe2yyNtotE0RIUfPy9DQ5CNEi3NleG13CRE4kRW3eA8hWz2bRbMqwSVFxqTZSLpmVSZSI2CsLg/Hc267hL/h/1A9WWEV4qnRlkdWpOkq0UFKTcGXVsSBMUhChxGLw3LcrVciobJAjQ5iBDjQIjIsGI1HsexyOa5qpeioqeFFQ8X2f9zdM1wqbRdPw6zQZRs9CWIkF0mr1Z8ZUuv4aX+DzHsWg5H3qoOj5B0RIiyktDgLEuuR3Aajb7vJ4AO5yo1qq5URE41VfIU6k7UKjUZHWBO1rodkZq3OY2Za9Wr5l4N939zyRa7afWG1SuK1dqy+OlCxJj3LJycB3B91rfcj4i+VF8KIvE1P7qXege5NmYsiyJTtZ4cvNuS90GVle+tYv/ADuc2/8ABAPSVXq5VarI/vdA09RlIRUS9YUvMtc9E86tvv8A9CfPBlrlitO2XQZempSkkn6MbFa1JyA1YMWXif8ACrm3rdx+ByKvH5r0v9D9y7aXOV6qxN0fTsXv1MUSrGujr/VHhOv4Ll87kVqoq7F8KqBp1LVzqvQ88+SpeslCyE4xEV0CanoUKI1FS9L2ucipenGeBK2T0pHtvpWfgTUCJIvrBEjNmGREWG6Gswqo9HJxK27jv8Fx6Ztc7nyYr/XmcrBCrFCkWzDIbO8OlFiK3gMRv9XDTw3eY8l0xVt1G18nKsrMpEfL0i6j/dCMuRypE4HD4N/97rwPolR9eqpUjOwZOj600DNzcZ3BhwIFIQYj3r5mtR16rsLEebrPe5rmapV1oinn1mgzTZCOkZYKSSsV/EqXX8NbvD5j0JTdKSdCUROUnScZIMlKQnRo0Rf+FrUvXavo8oHVHjQpeC+NMRGQoTE4TnvcjWtTzqq+ApczaxUGXmFgRa3UN3xFuXgTLXt9ZL0/1PItbK3Vxt4rwyhqHZFbR73qstR7X8GFChp/9NjL4FVPCqrfcq3N8Ny6NJdyU50giz1bkZOq3jbBkeFDavmvV6Kqem5NgHpyhaaounJT3VQtIydIS3g77KxmxWovmvaq8Z3nz/rPVyudg1cpSalp1YffL3S05LqveZpiKl7HtXal7V86KnkU9p2VV0lq/wBSJCnZZiQokVFhzEFFv71GbxObs8Cp6FQC2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EHXatFG1Mq5M05TborZCXViRHQmcNycJyNTi2qgHLXyo1X69UV7hrJIMmWNvWFFavBiwVXysenGnk4vAt3GinmWuvcrUxKRIkap9LS9IS/hbLzv+5jInmRyfFcvpXgnoOzq1erFoNITUlV2NNPmJaEkaIkaAsP4t93F5+NUL6B87I8haPZPO99dDpqgfjeMhuVYERfMrmqsN+zjNysf7pdZ6dl6ItBZBgviqjIdKwW8BnCXwd9b4G/8yXInlREvU9OzUvBm5eJLzUGHHgRGq18OI1HNci+FFReJUPC/dSVAo2o9dZSNQUJJejaUgujNlm/0wYjXXPRvmbxtVE8l6p4LgPdiKioiot6L4FQ8Z92z8odCfZafrRDe+5opyYp6xyg4s690SYlUfJq9y8bmw3KjPwbwU/sYJ3bPyh0J9lp+tEA9D9zx8i1VP8AKr+o40RzUe1WuRFaqXKi+BUM77nj5Fqqf5Vf1HF7pafg0VRU7SE2qpLykF8eIqeRrGq5f9EAp9KUXZzUFsKm56i6tUG+E5e9TSSkKFER11yoxUbwlW5V4m8dxSaS7pyz+TiqyX9955qf8cvKIiLzjmr/AKHmNsSsduVqsKDGmLpqeiO4CPVVhScBt7lRqeZrU5S+lbz05V/uZah0fLMbSjJ+lpi748SNMOhNVfQ2HdcnoVV2gUC17ug6pV0s6pmgKPo2nIc3OMYkJ8zAhJDarYjX3qqRVX/h8iKRPcRuVK61hbf8VaPaqp6UiN7VLxbZYzUKrVltP0vQlA+5qRlYTHQY3uyYfwVWIxq/Fc9UXiVfChRu4k04rB9nJ+q0D2MfO6uXy/0x/wDVJF/9yp9ET53Vy+X+mP8A6pIv/uVA+iJgvdlU3Fo6zKVo2A9WrSc8yHFuXww2Ir1T1kYb0ebO7el4jqp1amERe9Q52JDcvpdDvTCoFC7l+vlSKg0bTU1WaefL0vORWwmI2WiRLoDUv4la1US9zlvT/wBKeg3P4Rdmv01H/wChjftML7nqxqq9pNUZ6kaZn6XgT8tOul1hykaG1vA4DHNcqOhuW9VVyeHyGpfBUqP9K1k/6iB/CBTe6PtUqLXuz5tH0JSESZpSBNw48FrpWJDuS5Wu+M5qJ4HLxehDv7h2koj5CtlGOcveoUWXmWN9L0e1y/8AyGFj+CpUf6VrJ/1ED+EvllVklBWZzFIxqBm6TmHTzWMiJOxIb0RGKqpweCxv+JfDeBo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AV+q3ArhU2l6AmncBk9AWGj7r+A/wsdd5bnI1f7E+APnnU+mqesStRdEpCRc2ZleFLTkq5bkjwXKl/Bd5lua5rvBxIeyqqWy1ErLJw40tWGSk4rkvdLT8RsvEYvmucqIvJVU9JL1+s+q3XyRbL1ko5kd8NFSFMMXgRoX/K9OO70LennQwSne5MhOjOfQNaXw4Sr8WFOyqPcnLa5L/VA3embTak0NLPjz9aaHa1qX8CFNMivXYxiq5f7IeLbd7QXWp16ln0PKx/cEu1JSRgq2+LGVzuN3BS/jcqoiJ5kTymnUf3JU46K33wrZLsh+VIEmr1X8XobRZlYvVOz+K2ckJeJPUsiXJPTio97PPwERERnl40S+7ivUCSsTqlGqTZnQ1DTiIk8xjo0yiLfdEe5XK3k3o3knnXu3JOKyuVXZ1zV7xFkHQWu8iuZEVVT8Ht/E9hlOtRs+oi0arvvXTPfIT4b++y8zCu75Afddel/hRU4lRfDtRFQKH3OlfqrpZJQsjOU5RslOyDHwZiBNTLITm3PcqLc5UvRUVFvTi8nkNSrPJsrNUmlpGRjw4kOlKOjQYMZjkcxyRYao1yKnhT4yLeeZHdyVSHupWtrZKe5r+J6yTuHd/wAvDu/1PUtXKM95avUXRaRe/JIysKW77weDw+AxG8K69br7r7rwPANjVaW2a2qSs9TkvFhwYDosnOw+D/vISLe1y3edrkRVT0Kh7klLRqlzcg2dg1roP3MreFwnzsNiptRyoqL6FS8p9rNhVXLQZt9JJEi0TTTkRHzcuxHNi3cSd8Yt3CVE8qKi+dVuQyNncl0ksyjX1rk0gX/1pJuV13/Lwrv9QP27pG3Kh6cq9M1TqhE92wplWpOT3BVIaNa5HcCHfxuVVRL3eC7wX33pDdxLEalfqdhKvx3UYrkT0JFZf0oa/V/udKp0NVelaP4cWcpWflXy/vlMMRzoCuTidDZ4G3LcvhvXwX3Kc9ktgT7Oq5Qadlq0vnGthRIEWWWRSH31jk8HC74t1zkavg8gG5nzutTR9B261gjTcN3+5pp82rfKrHRO+JdtaqfifREyC2iw2irSJxlKQJx1FU2xiQ3R2wu+MjNTwI9t6caeBHIvg8N9yXBe6Ir3VSl4cm6jqx0THdNq1IENs2zvj3L4GoxV4XC/9N15EW2VKWv1ndI0PA4KT6XTEm5y3IkZnGiX+ThIrm3+ThGRWd9zRPVZrlRNOTtZJaKyj5hswkGFKuvicFb7r1cl225T0wB4DsQtGnLJa5zkvTEpMe90w5JekZVW3RITmKqI9EX/AImqrku8qKvoPZtDWmVJpmSZNSNaKIWG5L+DGmmQnt/5mPVHJ/dCDtSsYqvaHEWbnoUSRpfg8FJ6UuR7kTwI9q8T028fkvQxOb7kukWx1SUrXKRIN/EsWTcx34I5ekDRbXO6Eq9VmjI0rVSclqapyI1Ww3QHd8l4C/4nPTid6GtVfTcW+wuvVI2g1Ih0tS1FOkI7Yiwe+N8VM3eF8NF40S/iW/ivRblXjuzepXctUDRc3Dmqz0rHplWLwklocP3PCVfM7jVzk2K09DSctAkpWDLScGHAloLEZDhQmo1rGpxIiInEiAf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P/2Q==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7392" y="1444752"/>
            <a:ext cx="17343120" cy="1040587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488400" y="1371600"/>
            <a:ext cx="1527048" cy="1527048"/>
          </a:xfrm>
          <a:prstGeom prst="ellipse">
            <a:avLst/>
          </a:prstGeom>
          <a:solidFill>
            <a:srgbClr val="F38BE9"/>
          </a:solidFill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dirty="0"/>
          </a:p>
        </p:txBody>
      </p:sp>
      <p:sp>
        <p:nvSpPr>
          <p:cNvPr id="3" name="Text 0"/>
          <p:cNvSpPr/>
          <p:nvPr>
            <p:ph idx="100" type="title" hasCustomPrompt="1"/>
          </p:nvPr>
        </p:nvSpPr>
        <p:spPr>
          <a:xfrm>
            <a:off x="1371600" y="1124712"/>
            <a:ext cx="19440144" cy="463600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algn="l" indent="0" marL="0">
              <a:lnSpc>
                <a:spcPts val="11800"/>
              </a:lnSpc>
              <a:spcAft>
                <a:spcPts val="500"/>
              </a:spcAft>
              <a:buNone/>
            </a:pPr>
            <a:r>
              <a:rPr lang="en-US" sz="11200" spc="-480" kern="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Sales Methods and Total Impact</a:t>
            </a:r>
            <a:endParaRPr lang="en-US" sz="11200" dirty="0"/>
          </a:p>
        </p:txBody>
      </p:sp>
      <p:sp>
        <p:nvSpPr>
          <p:cNvPr id="4" name="Text 2"/>
          <p:cNvSpPr/>
          <p:nvPr/>
        </p:nvSpPr>
        <p:spPr>
          <a:xfrm>
            <a:off x="1371600" y="6665976"/>
            <a:ext cx="21643848" cy="56784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Sales Method Preference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: </a:t>
            </a:r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Online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 methods dominate across retailers, with </a:t>
            </a:r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Amazon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 (540) and </a:t>
            </a:r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Foot Locker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 (1395) leading.</a:t>
            </a:r>
            <a:endParaRPr lang="en-US" sz="5600" dirty="0"/>
          </a:p>
          <a:p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Sales Impact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: </a:t>
            </a:r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Foot Locker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 ($76.5M) and </a:t>
            </a:r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West Gear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 ($156.7M) excel in </a:t>
            </a:r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in-store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 sales, highlighting its effectiveness for certain products.</a:t>
            </a:r>
            <a:endParaRPr lang="en-US" sz="5600" dirty="0"/>
          </a:p>
          <a:p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Total Sales Variation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: Total sales vary significantly despite the preference for online methods.</a:t>
            </a:r>
            <a:endParaRPr lang="en-US" sz="56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MCAgICAgMCAgIDAwMDBAYEBAQEBAgGBgUGCQgKCgkICQkKDA8MCgsOCwkJDRENDg8QEBEQCgwSExIQEw8QEBD/2wBDAQMDAwQDBAgEBAgQCwkLEBAQEBAQEBAQEBAQEBAQEBAQEBAQEBAQEBAQEBAQEBAQEBAQEBAQEBAQEBAQEBAQEBD/wAARCAQaCGYDASIAAhEBAxEB/8QAHQABAAIDAQEBAQAAAAAAAAAAAAYHAwQFCAIBCf/EAFoQAQABAwMCAgUEDQcKBAUACwABAgMEBQYRBxIhMRMiQVFhFBhxkhUWMjU3WHR2gZGytNQII0JSYnKhFyQzQ1eClrHB00SDovAlJzTC4UXR0lNzhCZjk7XD/8QAGgEBAAMBAQEAAAAAAAAAAAAAAAEEBQMCBv/EAEgRAQABAgIFCAUKBQMCBgMAAAABAgMEEQUSITFBFlFSYXGBk9ITIjKR0RQjM0JygqGxwfAVJGKS4QY0okPxJVNjc4PCssPi/9oADAMBAAIRAxEAPwD+qYAAAAAAAAAAAAAAAAAAAAAAAAAAAAAAAAAAAAAAAAAAAAAAAAAAAAAAAAAAAAKt3J/KK2RtbXc3b2oaVuC5k4F2bNyvHwYrtzMf1au/xhbweAxOkK5owtE1TG3ZzImYjen24d0bd2ng/ZLcus4mm401dkXMi7FEVVe6OfGZ+EOZtjqdsDeWVODtndeBn5MUzV6CivtuTTHnMU1REzH0Qp/p7p+hfygN/wC4d97txrudpmiXbeDo+l5VPbbtUTzVNdy3zPNU8eMTzHMzzzxTxJOs3SfaeLtHN3ttPSsTb+v7btTqWJmafapx/wDRR3TTVTTxTVzTTxHMcxPHHhzE706IwGHv06PxVdcX5yzmIjUpqqiJiJjfOWca0xlltyicnjWmYzjcuMUbof8AKt2be0XAu6xou4Pl9WNbnK+T4EVWvTdsd/ZPf4093PHwXNo+p4+t6Rg6ziUXKLGfjWsq3TciIriiumKoiqImYieJ8fGWPj9EY3Rn+6tzTEzlEzunLme4qircw6FuXbm6cW7nbZ1/TdXxrF+5i3b2BlW8ii3eoniu3VVRMxFdM+E0z4x7X7ibi2/n6xnbewdd0/I1XTKbdebg2sqivIxabkc25u24nuoiqImYmqI548HlDoxu3SuhGifblrVdVrbu87WtX70Uz4fZjAy8mqminmeO/Ixo7Y8PGrGpjnmYNp6tuHo3uLrFv3VcKjO3LZ2Lpu59Qx7k+pOfeuZ12bM1RPM27fqWo8fuLUeMM5L2A4+4t3be2nXpVvX9Q+S1a3qNrScCPRV1+myrkVTRb9Sme3mKavWq4pjjxlSGz8v+UNq+r2MTWPt2xtu6zo2VOparq1vbVE6Zl9kVWLmnU4Vy9VVbqma6ZoyaL3Edk9/MVd1XbV0LcFj+Tt0Gpxd7Z97J1DeOk1YdediY1y3pscZEdtqi1btTXHnMelqrnn2zHqg9sDzZrfVTqR03y+ouzbu7ftkytGv7do0bWNbw8e3XifZS78nq+UU4luzbuUWqqZuRMU0TPd2zM8cu9uLdu++im7NJwNY3vqm+9L1rRtXzb1GqYeFYycO9gY/p4rt14dizT6K5E9lVNymuYqmiYqjxioLf3DunQtqWcK/r+d8lo1HPsaZjT6Kuv0mTeq7bVHqRPHM+HM8RHtmHWeWN02eoOobP6Tb63X1SuarVuXdu383J0erAw7WDjzeuemoowqrdqnI/m4mKeb1273U01TMRPExZv8pbL9HsnRtKzsucXQ9b3PpOk69d7qqYnTr1+KbtuqqJiaaLk9luqf6tyqPaCbbd6l9ON36tl6DtPqBtvWtTwIqnKwtO1Wxk38eKau2qblu3VNVHFXhPMRxPgkjj5mmaFo+k2MmxoGFNvb1iu7p9m1j0UxjRRaqpimzER/N+pM0erx6szHl4KDp331V03o/t/wDlDXuod7U7mr3NNzMjatvT8P7F/Js2/btfJseumzGXF6im9T211X64m5RPNHbV2wHpQUJrvVHeuJ0s66bixNeinU9majquPo12MezM4dFnDtXLUTTNPbXxVXVPrxVM8+PMPy3rfU/fHVfUtl6d1Qztt6XhbK0jWYnA0vBu5E5t+vIpqqivIs3KYomLcd1E0TzxT21W/W7gvweRI1TeHVnK/k57x1PferaPqep39UsZNel42DFEZFnDyKa8mim/j3e2q5FuYmmZqoppq9WmKoip66piYpiJqmqYjjmfOQamk6zo+v4UaloWq4eo4lVdduMjEv03rc10VTRXT3UzMc01U1UzHsmJifGG48j7B3JvXSOmPS3b+zNz/YOrc+/9c0vPyPkVrJqnG9PqNyYppuRMU1826Zpq8oqiOYrp5oqtPp/vXfWk691J2brF3WeoN7Z2dp86dct2dPxdRybGXj03JtV+ONizNuqK57v5vmmeOJmI5C5RSvVTeXVb7Dba1rRtq742vo1eZfjcv2Kw9L1LXcGzEdtiu3YirKs3LU1z3V+ipu3YopjimPFDcaLu+P5RXTTdu3urWuZmnajsjPzbGTj4OFZoyLVGRhxVTNF3FmuiL0+NyJ4rpqjiibUc0g9ODzVkb96p5vRrXf5ReH1Fu4tWmVZ+di7UowMOvTJxcS/Xb+TX66rM5c3q6bVXdXRfoim5VHFHbT21dixvvqDqXUzqLmXN05+HtzY+j6XrONoWLh4vpMm5dw7l67j3rtyzXc7KpoiOKJpriryqiPVkL9HnDpRvL+UPufVtlbry9F3Pl6DuOz8p12nUY2/b0nDx71iblq7p84mRVm+rX2URTfm7NVFczV21R4ejwBE+o/UrQemGk42s7gxNRyLGVkxi0U4OPF6uK5pqq5mJmOI4pnx+hRHUzr9hdVbOi9MdiTrWj1bo1SxpuoZeZixYmMa5VFNVNFXdPjPPjHtjmPbw29GaAxulJpropmLc5515bIiN893NxZ2M0ph8HnTVOdfCnjOe5c2V156O4WoVaXkdQ9HpyKKqqauL01UUzE8TE1xE0x4/FOcfIsZdi3lYt63es3qIuW7luqKqa6ZjmKomPCYmPGJhBdP6DdIdO2/G26Ng6Rfxuzsru38em5kVzx91N6fX7vGfGJjjnw4U7tTqhpf8nbee6uk2uTq+p6Bp961laLGLajIu4tF6iLldqrmqOKY76ePj3T/SW6NE4TSlFdOiNeblEZ6tUR61OcRnTlumJmM4nPZx2OFWOv4KqmcdqxRVszjPZOWeU574nKdvPweoHNzdy7c03WMDbuo6/puLquqxcqwMG9l26MjLi3HNybVuZ7rnbHjPbE8R5ox006wbZ6qV6hb29gavjTpsWpvfL8WLPd6Tu47fWnn7ief0Kq/lDbW1HdHWDaU6BEfZ7RdsaxrWi1czH+fY2Vg3LdHMTHhc4qtVeP3NyqGBicLewV2bGIpmmqN8Tv27fyadm9bxFEXLU50zxX7rm4tv7YxKNQ3Jrun6Ti3L1vGov52VRYt1Xrk9tFuKq5iJqqnwinzmfCHReOuue+cDrjtWxu7b92udu7Tu6BkRzxxXq2dmY3dbrj2V4+PVNMx7KsmfbSmm9uoXW7c2+987e6a6bu23Gza7GFp9OiWtArxcrLuY1F/uz/slfpv+jma6aYjHi3xTFc99VUxFHB1ekXH2lu7b2+tBx9z7V1D5dpmVVcos3/RV2u6bdyq3X6tdNNUcVUVR4x7PDwUTtzR946n/ACqsPWdwbq1nSNQudPcLO1DSMenAuY1qv5Xxdwu+bFVc2fSd1XdTc9JzPhc7eKUK6X6v1A6fdEdjb803f2Tc06/u2jSL23fsfixhXcTK1W7Yqmq7NurJi9FVzvium7FHqU0+j85kPYYom1rXUvf1rf27dI6n5G1rO0dVztL0zScXAwr+Nc+R08zcz5v2a71XpavOmzcs8W+3ie6Zramy+oO/+ueu6fgafuvN2DiYuz9J3Dm29MxcS9l5OXqHpJiiZzLN6mixbps1eEURXVNcc1REcSF17a3VoO8NPu6pt3P+V4tnLyMGu56Ku3xfsXarV2niuIn1a6Ko544njmJmPFp7t6jdPdgRjTvvfe3dtxm93yb7L6pYw/T9vHd2elqp7uO6OePLmPer7+SlVl1dKr85+djZuT9s2v8ApsnGo7LV6v7JX+a6KeZ7YmfGI5njnzl+/wAnm3hatd3zvDU4s3915G69T0zVL9VP8/YsYt+qjExfHmabdNj0ddNMerM3KquOapmQt+1dtX7VF+xdouW7lMV0V0VRNNVMxzExMecTD7U/qV/cWtdVLnSDZ26bmxND27t/G1aqvRcHCnKyq7969bot26cmzds27FEWpmrtt901V0+tTETFUY2v1c3/AJW4dn7X1nWbVyuzvrWdp6lm0Ylu3TrFjEwb1y1dmniYt1zXTR3+i7Y76KuIimeyA9DjzX1I6t9SdF0vrZc0LclGLkbT1fQ8TQ668GzdpxKMm3izdiaZp/nImbtc+tMzHPhNPhx1ddy+oekb91vpZqvVHV9Uwtd2Rma5ZzatP0+zkaZk2L9Nuuix2Y/ZVarpuxHbepuV09v3czPIL/c7cG49vbT0m/r26dd07RtMxu30+bqGVRj2LXdMUx3XK5imnmZiI5nzmIVl/JM0vO03+T3sarN3HqOrRl6HhX7VOZbx6YxKJs0cWbXobVuZoj2Tc76/Hxqlh1zGw9Z/lTaDgbms0X8XStpX9U2/ZyLcVWo1D5VTbyL9vnwm9Ram1ETEc003KuOO6eQsvau9Nnb60+vVtk7s0bcODbuzYrydKz7WXapuRETNE12qqoiqImJ4558YdlSW/qLOh/yh9parteIsavqu3dZjXos+HpsHHt26sW7fpiOKpov1dtFVXl6SuI8JlC9j7/6u4+zejHUvcXUzI1v7etSwdL1bSK9KwsfD9Hk2bvbdt1W7UXqL1NVFFUz6SbdU90RboiYikLu/yxdOO+xb+2P1sncde07UfI7/AK2q0xM1Y/3Hh4Uz68+p4fdJm8rbT3duHadF63oGofJadb67Zmk58eior9Ni3Jma7fr0z28zTT61PFUceEvrWeoPWGxsHqZ1Vs9UMm1TsPdmfi6fo1Gk4PyXKw8e/aibGTXVam7VzRVVTTXbrtVU88zNc8A9TjzXu/qN1u3bvTeuidNdL3bZjaM4+Lp9GiW9ArxcnLuYtvI5z51K9Tfm3M3KaYjHi36sVz31VTEUegtt5OtZm3tMy9yadb0/Vr2HZuZ+JbuRcosZE0RNy3TVEzFUU1cxExM+XnIOkNPWNTsaLpObrOVRcrsYGNcyrlNuImuaaKZqmKYmYjniPDxhTGu/yrdm2dFz7uj6LuD5fTjXJxflGnxTai92z2d89/hT3cc/BfwWi8XpD/bUTVty7O1l6R01gNE/7y7FMzEzETvnLmWXufqdsDZmVGDubdeBgZM0xV6CuvuuRTPlM00xMxHxmHU29ujbu7MH7Jba1rE1LGirsm5j3Yrimr3Tx4xPwlV3RjpJtLL2nhb53bpWLuDcG5LMajl5moW6ciP571oppoq5pp4pq4mYjnnmJ8OIiOdQtP0H+T91A27vvaWNdwdM1y7cwNY0vFp7rd2iOKort2+Y4qjnwiOI5iOOOaudSNF4K/eqwOGrqm9GeUzEatU0xMzERvjPKcpnfxiGJOmtJYbD0aSxluiMPVq5xEzr0U1TERMz7M5ZxrRGWW3KZyeiGjreu6JtnSsnXdx6xg6VpuHT35GZnZFFixZp5iOa7lcxTTHMxHMz7Vdbc/lF7I3RruFt/T9K3Dbyc+9Fm3XkYMUW4qn+tV3+EMX8qm1bv9BN02L1FNdu5Th0V01RzFUTmWYmJY2KwWIwNUUYiiaZnbtfRYHSOE0lRNzCXIriJymY51p2crGyca3m4+Rau4923F23doriqiuiY5iqKo8JiY8eWpoW4NB3RpdrW9s63p+r6dkTVFrMwMmjIsXJpqmmrtromaZ4qiYnifCYmHnq3rmZpGiZv8lbFzL1vXLmr/YPTrlNfF23tu/RXfjKpmapmfQ41N7Hir2XLdHMePCKdPt7bs2h0h6e7E2Dpuqen3PuXceLVe0ajT5zcfHxsvKuzRjU59yjFi5VxEc3O6Iopr4oqnjiquvYDjY+79u5e7M3Y+PqPfrenYVjUcnF9Dcj0ePerrot19809k81Wq44iZmOPGI5jny71Sxus2t9L8XG6i6jubQPkPUPRLOkZOVRos5+fh3czH7LuVTi038em7ZuVVxTNv0dNXZTNdFUTMTLPtW3dqH8pHdOk6P1Q1jR7+JsTRvlGq2cDBu52XcjIzIoqq9JYqx6aZnumummxEzPb2zbiJioPR4837G6qdRuqmm9MdsRuqNt5249B1HV9Z1nAxMerKv1YV+3j9mNbyLdyzbm5Xc9JX3W6+2mO2njnuhqPVTqZo+XrXSejc9vK1e1vDS9s4G68rCsxdox87GnJqruWqKKbFeVaopqop4t025mu1NVvzioL6+2nQftq+0n5d/8a+x/2V+Teir/APpfSej9J38dn3fhxz3e3jjxbGt67om2dKydd3HrGDpWm4dPfkZmdkUWLFmnmI5ruVzFNMczEczPtUts/SNd0H+VJmaXrm+svdE07Cou2cjPx8W1mWqatQ8aLnyW3atVU8xM0zFqmeOYmauOXW1+jB13+U5oOhboizfw9I2vd1vQcS/TzRVqPyqLd7JpifVqu2rc24pnjmiL1UxxzILK2xu7ae9tM+zezNz6Tr+nekqs/K9MzbWVZ76eO6nvt1TTzHMcxzzHLrq06y69qW0cLSo2h9j9K1vemu4G3bms3caiurFt1+kmLsxMcXK6aYri1TXzTFdccxMc0zAOoO+OpfSbK3Xta3vvUNyxVsLVdz6bqmpYGFTmaZl4nbRFNXyaxasXLVXpKaqYrtd0VUVRNVUTEUh6KFTa3vvc2Nvro7pOFq0Rgbrs6hc1WiLNuqMr0eDTdtzFXbzRxXPPqTHPlPMeCrdudRusNnphs3rHrHU7J1GrUd12NGzNE+xODZwr+He1KvEiaqqbXp4vUxVTVFdFymieymJt+NVVQeqxQXRPbur4nXrrJn5G+9czbFnV8CmvCv2cGLN+bmn2qqKq5t49NyJtxMUU9tdMTTEd8V1c1TIv5UeRftdJruPVkXrGmZ2saTg61ct+Hbpl7Ns28qKquY7aJt1VU1TzHFNU+IJjoXVfpbujXbm19tdStq6trNn0npNOwdZx7+VR2TxXzaormuO2fCfDw9qVKb/lLaFtrTOgGrzhYONp13beNZydszh0RarwtQtVU04cY3ZHNFU1zRbiKI8YrmnymYfei7+3fk6h1bw9Q1Omm7tXDw7un2Ys2/8ANK7mmRer/o81xN3un1+fLjy8AXC4+2t3be3fRqNzbuofK6dJ1G/pOZPoq7fosqzMRct+vTHdxMx60c0z7Jl5p0ynd2/epH8n3dup9RtcxM/WdlZudlTiYunxRN30GJXemmK8ariL018Vx7Ipj0fo55mdbSt/bt2hpetbf2Xg6hd1Dd3V3XNMm9p1OHVmWLVNqq/XOPGbcoxvTTFrimbszTHMz2VzEUyHrceQurlnrRq/RbcmH1CzN06Lh4G5tDq0XM1CnRJ1HUMe5mWIroyqcKL2PE2rs91FVuLU1RFEVRVEVxV6w0bAytM0vG0/N1rM1e/Yoii5nZlFmm/fn+tXFm3btxP9yimPgDdGHNyreDh3829TVNvHtVXaopjxmKYmZ4+PgqPUP5TWzbeBk3MHR9fnJps1zZ9LgRFHfFM9vdPf4Rzxz8HS3Zru+xGahjdKYPR2Xyq5FOeeWfHJYO5OoOytoXabG5NyYWDerp76bVyvm5NPv7Y5nj9Dc2/unbu68WrN25rOJqNm3V211WLkVdlXuqjzifpVj0a6cba1rbdjqDuzAsa7ru4Kq8y/kZ1um7Tb5qmIpoonmmOIjz458ePCIiI5vUjStH6K7n0HqPtLEjT8TNzI03V9PxaY9HkWaomruot88RVEUT4RxHMU+XM89/Q25qm1TM634Zsb+L461h6dI36KYsTlMxEzr001ZZVTO6cs4mYjdG6ZXq5G593bT2Tpn2b3nufSdA070lNn5XqmbaxbPfVz2099yqKeZ4niOeZ4QjRv5Qey9c1fC0XE0vX6L+fkW8a3VdwoooiquqKYmqe/wjmVnK9duu3OVcZNzB4/DY+masNXFURvyRLa/V7pPvfU50XZfVDaWv6hFuq9OJpet42Ve9HTxFVfZbrmrtjmOZ448YS15Y6Z7r3JonRfY+19rana0jN3jvfWNGq1Wu1RdqwbXyzOvV12qK4miq9MWey33xVT3VRM01RHbPQ6o52+9MwOo/SHVOoesa1hV7BydyYus3cLAt5+PNM12rmJd9Fj049Vq5FPNMxZpuRE3IiuZ7aqfC49LuNru79u7az9F0vW9R+TZO4c2dO02j0Nyv0+RFqu72c00zFPqW655qmI8OOeZiFGadr2sbW6Y9N9iaXvvf2rbk13R7Ofi4+h6bo9zUpxLeNa7o9JlWbeFZxrU100916PS1zVREV1TzzGtF37uPqJpvRDWN21V16vg9R9T0jKu3LVm3cu1YuNqFmK7lNiqq1FyYojui3VNHd3dvq8A9R63ruibZ0rJ13cesYOlabh09+RmZ2RRYsWaeYjmu5XMU0xzMRzM+1g21uza29NLp1zZ25dK13Ta66rdOZpmZbyrFVdM8VUxctzNMzHtjnwQ3rVsLdG88Lbmq7MyNIq1naeuWdbxsHWIr+Q500UV26rVyqiKqrdUU3JqouRTV2100z2yh1zrpp17aGv/Zfb+tbC33Z1LC0fUtK0/ExtT1G7qGRapqsU4lyIqsZFVdqJpt3bsdlPZzcppppmAXBu3d23ti6Dkbn3VqHyHTMWq3Rev+iru9s3LlNuj1aKaqp5qrpjwj2+Pg7Dxtvjfm+Nc6W9XNi74q125e2xqO37mJc161plGoxZyb9iv0d6dNqnFq4qomaZpimrtqiKo5hNN4dROum6d5b70rplpW7KZ2bl29N0y1pFvQKsHLyvk1q/M6hOoX6Mnsqm7FPGPFrijmYrqqn1Q9Kjz9r3UPqRtzqJgZfU/UNw7M2xk42mU4FzStLxNR0i5nXOynJxtRvRbu5FiZvXabduumqzammnn0kz5+gQaek6zo+v4UaloWq4eo4lVdduMjEv03rc10VTRXT3UzMc01U1UzHsmJifGG48jdPNxb203p/0q2xs3dU6DTunfG49P1HIpwrOTXOPTd1C7xRF2mYpriq3E01cTEVRHdTXTzRVaXT7fe+9L1HqLtPV7et9QsnZus4mNg3ce1p2LqGTj5ONavdtyJqxsWZtzXVHdHZM08erM+YXOKQ6sb06o2Mfa+t4mh742lti5OTVuS7o2Bpmp61p1UVUUY812P8AO7dWPMTcrrqsUXrkRTT4Ux3Izcs5G8v5SfTXdWhdU9Yvafqexs3ULF7CxMKizkWYvYU1UxTdx67lNF7uiquJq76ZiIoqt+MSHpUeasjfvVPN6Na7/KLw+ot3Fq0yrPzsXalGBh16ZOLiX67fya/XVZnLm9XTaq7q6L9EU3Ko4o7ae2rsWN99QdS6mdRcy5unPw9ubH0fS9ZxtCxcPF9Jk3LuHcvXce9duWa7nZVNERxRNNcVeVUR6shfo84dKN5fyh9z6tsrdeXou58vQdx2flOu06jG37ek4ePesTctXdPnEyKs31a+yiKb83Zqormau2qPD0eAOFu3eGmbNwrOfqljLu27930NMY1r0lUVcTPjHMeHgrXd/UvB35Tpuy9BjUsGjWc61jZl69Yi3V6Cao5ppnmfGfbHtjw9rhdxFFrZM7eZRxWkLOGzpmc6uEcZz3LAvdTNg2MqcO7uvAi7EzE8XOaYmPP1o9X/ABSW3ct3rdN6zcprt10xVTVTPMVRPlMT7YRvG6abDxtM+xNO18CuzNPbVVctRVdq+M3J9bn48+HsQDRN5YXSncGtbH1Kc/M0zFuUXtOizR6WuzTcpiuqifGOI9aOPjzPteJvV2pj02WU83Byqxd3CzTOL1Ypq2ZxnsnflOf5/guVEt0dXuk+yNTjRd6dUNpaBqE26b0Ymqa3jYt70dXMU19lyuKu2eJ4njjwls7Q35o+9Zy40rGzrXyPsm58ps+j57+7jjxnn7mf8EB/lV/guw/zq27/AP7THWKa6a41qZ2L9q7Reoiu3OcSsvbG7tp720z7N7M3PpOv6d6Sqz8r0zNtZVnvp47qe+3VNPMcxzHPMcuuqDIz989ReqG7tn6P1F1DZum7OsYNq3Gk4eFey83IybPpZu3pzLF6mLNMcU000U0zMxcmap8IipMrV95dV9ydDtw6rvPVNC1Kde3BpN6vSMXDixXdxLOVanMs05Ni9Mempt8TTVVXRFNU9sRV6706PXTj6Vu7b2t69rW2NM1D02p7eqsUalY9FXT6Cb1v0lr1qqYpq5p8fVmePbxLzv1Y627u0LP1XeOwdb3lqejbY13D0nUu3S9It7f7vlFuzkY9deRNGoXb0d8x6XHmbcVzRHHq1wn/AEs/D11o/KNB/cZBPtzdSOneys7E0zeW/duaDmahHOJj6nqljFu5Ec9v83Tcqia/GYjwifGeEjUNvTB3t0f3vvPqpibLwt77M3Rj497X8azdotavplnGxpt3Jt0Xf5rMx/R0TV6Hvoriq5X2xVzPOt1O6o5mq0Uaf0d3HvKb+DtujXPQ7X0nSZx8XHu0TVj3c27qvbb7KqafVsWKqLvbRcmfCae0Lqq3dt6nd1GxKtQ412vTp1anF9FX44sXItzc7+3s+7mI7e7u9vHHi7DyXb6vanVuLA633NKs39R/yHXNfqw6OabVV/5RTcmiPGZiju+PMR7Ut2LuD+Upkaxp2o1aHuTUtL1TSMq/m1bk+1+xg42ZNn0mLOF9jcivI9DVc9Sab3paoomme/mJmQ9DvyqqmmmaqqoiIjmZmfCIUv0A3xuDWMjM2v1D3Luud64uFbytV0LcGjYuJGJV3zRVdwb2JaptZGLVXExTVF2/VERT3VUzMxOz/KYi3lba2pouqzMbd1jeGk4Gv0zHNq7hV3J/mrvjx6Ku7FmirnwmKu2eYniQm+1+qvS/e+o3dH2X1I2tr+fYtzeu4ul6xj5V63RExE1VUW65qiImYjmY45mEpUz/ACndN0zA6Y4OraXi2sbX9B1jS/tWrx6fR3bWZVk2rVNmz2xzFNy3VXbqojwmiaonwRHcO6ur2q3+tuq6T1Vy9Ex+nmR36NhY2kYN2iuadNs5NVvIrvWqqrlqaqp4iibdyO6r+cmO2mkLr3B1O2PtbUNT0rXdb+S5WjaJXuLNt/Jr1fotPoqmmq9zTRMVcTTMdtMzX4fcu9pOq4GuaVha3pV/0+FqGPbysa721U99q5TFVFXFURMcxMTxMRPveada3trFe/ta6i6ZVRgapX0PjWbE0UxcpsX5vV3aeIriYqimqY+6iYnjxh3NE3P1R39v/bu0cfqZm6BgZvTfT9xZt3A0zBuZNzOuXopquUVX7Ny3RE8+tTNuqOPuYon1gehR5V0vrj1Y3Ptzp7tjBta1lazrlOtxqup7dsaVRqF+NMyox4qsW9RuUYlubkzFdz1a+I5iiiOe6i7Oi+b1Py9qZNvqtpOXh6ljajkWcK7mzhRl5eDExNm9kU4VyvHouzEzTVFuYpmaeYpp54BPgRPO6k6Fp+bfwb2JqNVzHuVWqpox4mmZpnieJ58vBTxmkMLo+mKsVXFMTuzdrOHu4iZi1TnkkGp6xpejWqb+qZ9nGornimblXHdPwj2sOlbk0LW6qqNK1SxkV0x3TRTVxVEe/ifFD9rYeDvzVtR3RrVn5TZsX5xcLGvR6tuiI55qp9szEx5+HPPn4cbO+ts6dpum1bo0PHtafqGmVU3qK7FMUU1x3RE01RHhPhP6fLylgfxjH3cPVpOxRROHjOcs516qad9UT7MTsmYp4xlnMSv/ACPD03Iw1dU+knLbs1YmeHP1TP4JywZ2dhaZhX9S1LMsYmJi26r1+/fuRbt2rdMc1V1VVcRTTERMzM+ERCH43VfQ68e1VkYOoxdmima+zH5p7uPHj1vLlNLF2m/Zt36ImKblMVxE+fExy28DpXB6Sz+SXIqyyzy4Z86lfwl7DfS05ILgdfuhGq52Ppml9a9hZmZl3abOPj4+5MO5dvXKp4pooppuTNVUzMRERHMzKevNW4d8ah0333/KC3rpOLjX83TNM27Xj05XPoIuVWK6Ka7nbMT6Oma4qq4mJ7aZ8Y80o1PJ6k9O92bH0XUOqWrbrxt8ZV/Rs35Tp2n2q8C9GHdv05eHOPj0RFNNVqYmi/F6O2qnx5ie7QV12uPu3du39i7ezN17q1D5DpWBFNWRkeiru9kVVxRT6tEVVT61VMeET5vN3RXVrnTToJr+4dZ6kbku/LN0atpuDat6Zh5WRTl1arft0xiWrWPRNeTfqnw9LNdqmuYnsptxNKOb/wB+781Pp11k6db3ncdz7CafoepYVe47WlUajRbycmKardydLqnGqo7rPdTPbTX68xVE8UzIeyu+js9JNURTx3cz4Rx70f2p1H6eb7u5VnY+/Nu7iuYPb8qo0rVLGXVY7uYp74tVVdvPbPHPHPE+5p9TtkXOpHTLXtiWdUnTrmuadXh05Xo/SRbmqPCaqOY7qfZVTzHMTMe1XGidX8jZ1/J211x2dpGy9w7f29k52FrenzGfpWZp9imzGRdxu2Kci1FNc2+7GroiqYpo7aq/CYC8b9+1jWLmTfq7bdqia66uOeKYjmZ8HO2rujQt7bc07du2M75bpOrY9GVh5Hoq7fpbVUc01dtcRVTz7piJefdl9TeoNfUixs7cN3e1/RN0bS1DWMP7bcHRsbIouWKrXFdinT5i5RbqovxE28m3FymaafHnuhEumO/eoc7D6V9MNk4W6aLFOwsfXMvJ2zTo1WoV1Tc9DRRH2WuU2IsxxVNc00V1zM24iaI57g9iDzfrW7f5ROm7P2dn760/c+38S3Xm291ajtbTtN1HVbMU3Yow79eNMZVuLVduart6Mei7VRVHqxTTyvnaGt4G5dq6RuDS9Yt6tiajhWcqxn27U2qcmiuiJi5FE+NHdzz2z5c8A1d29Q9gbAt413fe+dv7cozJqpxqtX1OxhxemnjuiibtVPdxzHPHlzDr6Xqmma3p2Nq+jaji5+BmWqb2NlYt6m7ZvW6o5prorpmaaqZjxiYniVS9EsXE1DqH1X3HrNmi7uexuavSZvXrcensaVRYs14lmifOmzVFVVyIjiKqqqqvGfFX+q7i1DpnrXVqOnOdRpuj4259rzMW6KK8fGzs3Is06jbt0V0zRR3267ddfHjFV2avCqeQepHG13d+3dtZ+i6Xreo/JsncObOnabR6G5X6fIi1Xd7OaaZin1Ldc81TEeHHPMxCsOo24d15/VLVum+FujL0rSMjp7larziY+NVdt5dOVFv0lNV61XHjRzT2zE08TM8c8TFT7B0vO03px/Jdqzdx6jq0Zes4l+1TmW8emMSidGyeLNr0Nq3M0R7Jud9fj41SD2APLu1Opf8AKI37Xp2/Nq7b3Tew8ncFePc02uNv0aDTpdvKqsXea6sj7JRkUUUzXNU8RNymafRds8JJ/J229q+n9TesOZl771zUrNndnoK8TKs4NNq9XODiVReqm1j0VxXTExREU1U0dsRzTNXNUhfwAAAAAAAAAAAAAAAAAAAAAAAAAAAAAAAAAAAAAAAAAAAAAAAAAAAAAAAAAAAAAAAAAAAAAAAAAAAAAAAAAAAAAAAAAAAAAAAAAAAAAAAAAAAAAAAAAAAAAAAAAAAKX3NtTqJ053zqfUTplp1rXdP17tq1bQ7l2aK/TR/rrU+XPn75juq8Jjjt52uZHWTrbYjZ17ZV3Y238iqmdTzMu/6W/etxMTNq3HbT5z8OJ48aojmJvkb9vT9VEUXK7NFV2iIimuc84y2RMxnqzNPCZid0Z55PGp1tTSNLw9D0rD0XTrfo8XAx7eNYo557bdFMU0x+qIbYMKqqa6pqqnOZe0Ou9IenN/bOn7OyNsWb2j6VqdGs4eNcvXa4tZlF+b9N2Kpq7pmLtVVXEzMcTNPHb4OlXsLaF3XdY3JkaHYv5+4MCzpep1X6qrtvKxbXpOy1Vaqmbfb/ADtzninxiriefB3x5EO2b0k2NsG9Te23halT6Kx8lxrebrWbn2sOz4c2sa3k3rlGNRMRTE02ooiYppiY4piI1NK6H9NNGxMLT8DRMynD0zWKNewMa7q+bes4ebTNc01WLdd2abVETcrn0VERb5n7lPAEYzumexNUz9wajqm28bNvbqxLGBrFOTNV21l2LMVxaoqt1TNEdvpKvGmImeeZmeI41tqdJtjbNzbupaVg6jlZt3G+RfKtY1jN1W/bxueZs27mZdu1WrczETNFExTVNNMzE8RxMAFa4H8nPo9puRgX8Xa+TNGkZ9Gp6XjXdYzruLpuRTcm5FWJj13ptY0d1U802qaKZj1ZiY8E+1fR9J3BpeVomvaZiajp2baqsZOJl2abtm9bqjiaK6KommqmfdMcNwBC9rdH9jbOzsfUNGsazduYVHo8O3qW4NQ1Gxh09vb/AJvZyr9y3YnsmaIm3TTMUzNMerMw1tO6G9MdJ1izrOBoGTR8ly6s/G0+rVcyvS8bJmZn01nT6rs4lq5FVVVUVUWomKqpqiYmZlPQFdbr/k+dJt66hrOo7j27l353Fbpt6vjWdZzsbEz+2jsprvY1q9TZuXKaYjtuVUTXTNNMxMTTExJtO2LtXSdwZG6dP0r0WqZWm4+kXr/p7lXdiWJrm1b7ZqmmO2blfrRHdPPjM8Q74CC3uiPTW7tjQ9oW9DysXTttZNWZpE4erZmNkYd6rv7qreTau03o5i7ciY7+JiqYmOPB+YvULd13UrWm3OhG+sfHqvRZnOu5uh1WaKO7j0tUU6jVdmmI9bwomvj+jM+CdgIdgdIunmmYmhYODt70VjbWqX9Z0un5Xfq+T5l70vpbnM1zNfPp7vq1c0x3eERxHHZ0raO3tE17Wtz6Zp/odT3DVYr1K/6Wur082bfo7Xq1VTTTxT4erEc+3mXYAR3eGwdub5oxqddnVrVeJNfor2l61m6ZfimuI7qJu4l23XVRPFMzRNU0zNNM8cxExzrvR7p3VXtq7i6Dc06vaFuqzo9WmZ+Tgzj2qpomu1VNi5R6W3VNuiardzupqmOaonxTMBAsjoZ0xydbva5d0DJ5yc2NRyMCjVcyjS8jL5ifT3dPpuxiXLndTTXNdVqZmumK5nuiJSPB2btrTtwa1ujE0ymnU9xUY9vU71VyuuMimxRNFqJoqmaKeKapj1Yjnnx5doBCtqdG+nuydRo1HbWlZ2LFiq7ViYVer5l7AwqrkzNU4uHcu1Y+NPrVxHordHFNdVMcRVMTNQAQHrL0vjqjti1g4Wp1aZrOl5FOfpObEzxZyaPLu48e2fLmPGJ4qiJ44mfCxhMVdwV+nEWJyqpnOP3zc8cYcr9mjEW5tXIziVC2urf8obTMOdD1HoNe1DWrUTajUMfMinDvTHh6SYimYiJ8+O+OefZ5Jd0Y6Z63s6NZ3bvbUbedu3dV+nJ1Ku1/orFNPPo7FHvimKp5mPDyiOYpiZswaWJ0xF2zVYw1mm1FeWtq62dWU55etM5U57coy2xHMqWcBNFyLl25VXNPs55bOGeyIznLZnI5OTtXQcvc2DvHIwO/WNNxL+DjZPpa49HYvVW6rlPZE9s8zatzzMTMdvhMczz1hitBC/8AI301jbGds23tazb0bUtWq1zKxbd+7RF3OnIpyJuzVTXFUT6WmmriJ7eIinjt8H5uLo70/wB0bgubp1LS86xqmRZox8u/pusZun/LrVH3FvKpxrtunJpiJmIpvRXEUzNPlMwmoCM6l032fqm6NI3le0/Jx9X0SxOJh5GFqGTiR8nmqKvQXaLNymi/a7qYmLd2mqmJ8o8ZalvpF08tbRwNiW9vcaHpefa1TExfld/+bybeR8oor7+/vni763E1THsmOPBMQEF3D0R6a7n1nM1zVtEzIv6nFEalZxNXzMTE1LsjiPlmLZu0WMr1fUn01FfNERTPNMRDZ3R0i2Du7VMHXNV0rLx9R07FqwbGXpWqZemXvkszFU49deJdt1XLPNMT6OuaqIn2eMpiA4Wy9j7T6d6FRtjZWi2dJ0q3fvZFvEsTV6O3XduVXK+2KpntiaqpmKY4pjyiIiIhx9xdHNg7m127ufKwdU07Vsm3Tays3Q9cz9HvZdFPhRGRXhXrU3+2PCn0nd2xMxTxEymoCF610c6ea7a0ui7o2Tp9zRbE4uBk6NqeXpWVZx5+6sxfxLtu7NuZiKpomqaZqiKpjmIk1Lo3031XaenbJv7dmxpWkZVGdgRhZmRiZGNlU1TVF+3k2a6b9N2aqq5quRX3VTXV3TPdPM0AV9i9A+lGJouubft7Zu14e5sjHzNX9PqeXeu5t+x2eju3L1d2bk1826Jqq7ua5iZqmqZmZk+Rs3bWXuqzvbJ0ym5rNjTruk0ZFVyviMS5XTXXbm3z2TzVRTPM08+HHPEzDtAK3wtMxuimm4+2OnHSfeev6Vc7rtNvA1rGv2cHjiItURqefbqtUcRzTbsx6OPHwiXTztr6D1b2/hX9+7A1TR8rEyJv4lrLzLVnUtPu0zxF2zlafkVzZqqiPO1eiqaZmmrzmE1ARXa/S/ZWz51C7o+mZNzL1W3FnN1DUdRydQzsi1ETFNuvKybly/Nunme2jv7ae6qYiOZ5+MfpRsDF2/tna1jQe3S9nZOPl6JY+VXp+S3bETFqrumvur7Yqq8K5qiefGJS0BD6OkXTyj0fbt7j0W4qt10f53f8NVq55yPu/jPqfcf2X7kdJen2VtncGzr+gd2j7qzL+fq2N8rvx8pv3qqarlffFfdRzNNPhRNMRx4RCXgITr/Rrp7uTXaty5+lZ2PqV2xbxcq9pusZun/LrNv7i3lU4123TlU0xMxFN6K47ZmnymYTO1atWLVFixaot27dMUUUUUxFNNMRxEREeURD7AGpq+l4euaVmaLqNv0mLn49zGv0c8d1uumaao/VMtsTTVNExVTvh5qpprpmmqM4lQmh5HWfojanZ9jZdzfO3ceap0zLxL3osizbmZmLdyOKvKfZ2+HM8VTHER09sbT6i9R986b1E6m6da0HT9B7qtI0O3dmuv00/wCuuz5c+Xu57afCI57roG1c03VXFVdNqmm7VExNcZ5znvyjPViZ4zER3PnbX+m6Lc0Wq79dVmiYmm3MxqxltpiZy1qopndE1TGyM88hyd07W0Heug5W2dzYPyzTczs9PY9LXb7+yumun1qJiqOKqaZ8J9jrDEfSOJc2Vta7vKz1BuaPZncNjT69Kt5/NXfTiVXIuVW+Oe3juiJ5458454mXCv8ARTpnkbVxdmVbbqt6ZgZ9zVML0Odk2snDy67tV2q/YyaLkX7Nc111+tRXTPFU0/czwnACG5PSLYObs7I2Ln6VmZel5d+jKv15Oq5d7MuX6K6a7d6rMruzkzcpm3b7a/Sd1MUUxExFMRG/ovT3am39Zu7i07CyqtUyNNx9IvZmVqGRlXruLYqrqtU11XrlU1VRNyuZrnmuru9aqfBIwEFu9Eemde2dH2la0C/iYO3rly7pN3D1PLxczBquTVNybOXau05FHf3VRVEXIiqJ4nmPBmudG+m1/ZmVsHJ21TkaPnX5y8mL+Vfu5V7K7oqjJryqq5yKr8VU0zF6bnpImmniqOI4mgCG7U6RbB2Vr97dehaVlzreTh/Y/I1PO1TLz8vIx4ud8UXb2TdrrudtXHbNUzNNMRTExTEQ6O8tgbR3/iY2LunSflNWDejJwsqxkXcXLw7sf6zHybNVF6xVMeE1W66ZmJmJ5iZhIQELo6O9PPtd1Da2bo2TqeFqk0VZd3VdTy8/LuVUTzan5XkXa79M259a3MXIm3V40ds+LPt3pVsbbFvU6cLS8rNuaxY+S5+TrGpZWq5ORjxExFiq/l3LtybUd1fFvu7ImuqYjmqZmWgK72z/ACf+lW0dX0bXdG0LUJztu27lnSLubrmfm/ILNy36Oq1ZjIvVxbtTTxHo6YiiOImIiYiXTt9IunlraOBsS3t7jQ9Lz7WqYmL8rv8A83k28j5RRX39/fPF31uJqmPZMceCYgIVq+0NC21uDUuqmg7R1zVdx5di1j5OHpOqzZ+X00+pRVXj38mzh110UzPFy5xXFMcRV5QyaLr+o75pztA3b0c3Domm5GNVRe+z1zScjGyqKvVqszRjZd+auYmeYqoimY5jn2TMQFf6L0I6Y6DnYGdiaPqOTTpVcXdNw9R13Pz8HArp+4rxsTIvV2LFVEeFE26KZoiZintieGbdfRLptvXXMrcW4dEy7mbn4dOn5/ybVszEs5+NT3dtrKs2LtFvIpjvriIu01cRMx5J0AheV0d6fZOBtfTo0jLxbey6KbWh3MLVcvFv4luLcW/R+mtXabldE0U0xVRXVVTVxHdEvzN6M9NdQ0XUNAyttRVialrFe4L005d+i9b1KqqKpyrN6muLti5zEcVWqqO3xiOImU1AQ2vpFsK/s/Udi52l5mfpWrz3Z05+q5eVl5FUcdtVWXdu1ZE1U9tPZV6TmjtpimaeI4kujaTi6FpeNpGFdzLtjEoi3brzM29l35j+3evVV3Lk/GuqZ+LdAGHMxLGfh38HKo77OTbqs3KeeO6mqOJj9UswImIqjKVI6Pb6rdF6bm2tP2rXvLbdN2u5p93HvdmTjUVTz6OuOJ8p8fCOPGfH+jG9o+3N+9TN3aZu/qDpVGgaRoF30+naPFz0l27kRxMXblXwmI48I+54iI5mZuAWZxMznOrGtPH97GFRoGijVtVXa5s0zExbnLKMtsRnlrTETuiZy3bwBWbyHf5IenX2mT0/+1un7BxlXM63Y+U3vSWcmu9Vem/avd/pbVyLtdVdNdFdNVEz6s08Qzbe6XbI2zh6phYGl5GV9m7fodSyNU1DJ1LKy7XbNMWrmRlXLl2u3FNVUU0TX2091XERzPMrAVzT/J+6YW9N0jS7ODr1mjQabtvTb9rdGqW8rGs3IoiuxTk05EXvQTFuj+Zmv0cdscUxw3tE6J9LtuYWi6boW07WFibd1a/rml2LWReijGzb0XIuXKY7+JiYvXIiieaI7vCmOI4nADh7s2ZoG9cG1ga9ZzOMe7F/HyMHUMjByrFziYmq1kY9dF23M0zVTPbXHNNU0zzEzDgV9D+mdzbl7a93Q8u5j5Gda1S7l16tmVajXmW5j0eROfN35VN2iKYppr9L3RTEUxMU+CdgK7sfyfukmPp+u6bG17t21uarEr1iu/qmZevZ1eNVFVm5dvV3ZuVVxMRM1zV3VcetNTf1/o3093JuG9urUNKzrOpZdu3Zzrmn6vmYFvULdvnsoy7WPdot5VMRM08Xqa47Zmn7meE1AQzWuj+wNxa3RrusaXm366Lli7VhRq2ZRp165Z49FXdwabsYt2qnto4qrtVT6lHj6tPGDG6ibvv6pb0+70H3zj2K78Was65maHNiiiauPSzFOozc7Ijx4iiauP6PPgnQCHad0i6eaTZ0Gxp+3vRW9s6jlatpUfK79XyfKyPS+mueNc9/d6e76tXNMd3hEcRx2dI2jt3Qda1vcOk6f6DUNx3rWRqd70tdXp7lq1TaontqqmmniimmOKYiJ45nmfF2AEZ3l052vvz0E7gjV6K8ei5apuaZrebpldduvjut3KsS7bquUT2x6lczTz48NbM6S7AzMjbmXb0OvT7u0rc2NHq0vNyNP+TWJ7ObHGPXRFdmfR0c2q+6ie2OaZS8BAsjoZ0xydbva5d0DJ5yc2NRyMCjVcyjS8jL5ifT3dPpuxiXLndTTXNdVqZmumK5nuiJSPB2btrTtwa1ujE0ymnU9xUY9vU71VyuuMimxRNFqJoqmaKeKapj1Yjnnx5doBCtqdG+nuydRo1HbWlZ2LFiq7ViYVer5l7AwqrkzNU4uHcu1Y+NPrVxHordHFNdVMcRVMTNQARfqBs+9u/R7VrT835HqeBfpy8DI5mIou0+XPHjxPvjynifHjiZQPNdEV0zTVuc7tqm/RNuvdKs6d99VMWzOnZXTCvI1Cn1IybWRxj1zHh3ccTxHw7v1O50/wBn6hoH2Q1zcWZRla5rV2L2XVb/ANHbiOe23T8I5nx+iPKOZmA5U2cqoqqqmct2atawc01xXcrmvLdnls90RnPXI4269obd3vpdGi7n075bh28vHzqbXprlvi/Yu03bVXNFUT6tdFM8c8TxxMTHMOyO66h27Okuxt6atTr2sYWpY+pxj/I68zSdZzdLv37HPMWr1zDu2qr1ETzMU3JqimaquIjunn61vpL0/wBe0XRNv5Og1YeFtu7Te0enSsy/ptzArpt1W49Dcxa7ddEdldVMxFXExMxMSl4Ctda/k6dINw5OoZGs7Zy8m3qmZTqOThzrOdThVZkVUVfKacWm9Fmi/wA0U83aaIrnmrmZ7quZlpW0dvaJr2tbn0zT/Q6nuGqxXqV/0tdXp5s2/R2vVqqmmninw9WI59vMuwAhO5Ojewd2apk6rrOFq01Z3b8uxsTXs/Ews7imKf8AOcWxeosZHNEU0Veloq7qKYpq5piIY9xdEume6tT+y2r7fvRdrwbel37WJqWVh42Xh0d3ZYyMexcotZFunvriKbtFURFUxEceCdAIdovSHpxt+rBnS9sWqY07QY2xj0Xr92/RGl90VfJ6qLlVVNcTMeM1RNUx4TPHgwba6L9OtpU3bOjaTnzjV4tzCt4mbrGbm4uLj1xxXaxrGRdrt41Ex6vbapojtiKfKIhOAFf42x9vdK7eZujaGydzbo1jJot4dcVa5VqGoTjxVMxbt39Vy4i3aiZmqbdN2mJnx7ZlvaZqF3qRp+p7e310d1nSNLv2Yt3sfcU6XlY+bRVM80dmLlZHPHETPfFMeMcc+yZAIJt7ol0621qmDrGHp2q52VpcTGnTrGvahqtGBM09vdjW8y9dox6u31e63FM9szTzxMw6s9Ntlza3VYnRfU3rVVVrsfKbv+dzNimxP9L+b/mqKafU7fLnz8UmAQ+50i6eXfS9+3ufTbdjalf+d3/HSo8sf7v4/d/d/wBpu6P082foGs4u4dJ0j0GoYWjWtv2L3yi7V2YFqruos9tVU0zxMc90x3T7ZlIwEDyOhnS/I0DT9t07dvY2LpGbkahp97E1LLxszDyL9dVd6uzl2rtN+331XK+6KbkRMT2zHbxCU7c25pG1NKt6Notm9Rj25qrmq/k3cm9drqnmqu7eu1VXLtcz5111VVT7ZdMAABCM7TNx7T1vK1rbWFGpYWpV+kycLu7aqLnjM10z8fH3+fHHlMYM21u7fs0aZm6RXoekxXTXkzcud129ETzFMRxHt98ceU+PHEz4fPV/6for1rUXq4s1TMzbjLVnPbMZ5a0UzO+ImI2zuhoU6QqjKuaImuN1W3Pq2Z5TMc+THYs28azbx7NPbbtUxRRHuiI4iGQH0ERFMZQz5nPbKPf5P9m1anuHV72gY+RkbrsWcXWYyJqvWsyzat1W6KK7VczR29lVUTEUxzE+PLmbT6PbB2VqVrV9E07UbmXi2JxcO5qWtZupfIbM8RVbxoyr1yMaiYimJptRRExTTE8xTERNBIgN3oV0xvYGt6VXoebGFr+dGp5eNRrGbTat5kXvTRkY1EXojEu+l9ea7EW6pq8Zlr2v5PXSO3i67i17ZyMj7Z8fGxdZv5WrZuRkZ9GPXNdmbt+5equVVUzP3c1d0xFNMzNNMRFjANHWNE0rcGkZOhaxh0ZODl2ps3bVUzHNPwmJiaZieJiqJiYmImJiYiUTwOiXTfCtalaydIztYnV8G5pmVd13Wc3V704lf3dii5mXrtdu3VPE1U0TTEzFMzzMRMToBANv9CemO2tbx9y6do2oX9XxcG9plnP1HW87PyKMO7299j0mTerq9H6kTTTzxRM1TT2zVVyyOhHS+9o+39EsaDmYFrauNOHo+TpusZuDm4mPMcVWacuxeovzbqiI7qKrkxVNNMzEzETE/AQvWOkGxdb0vA0fIxdXxcfTbVyxZnTdez8C7XbuTE3Kb13HvUXL8VVR3Velqq7qpmqeZmZnTv7m1bZE29p7T6BbszdH0u1bxsO9pF/RLOH6KmmOKbVF/PtXKaafueKrdPl4cxxM2AAhOvdKtk74z8bdus6Jquk65XiU2LuVpms5WlZ02p4q+T37+Bfom9TRV5UzXXRE8zT58ztf5Kenf2i5nTX7VcT7XNRt3KMzD5q5yKq55ru3LnPpK71VXrTemqbk1+tNXd4pYAhG1+jHTvaGvXN06RpOde1i9gTpd3P1LWM3Uci5iTXFfoaq8q7cqqpiqPCJme3mYjiJmGPQ+iPTbbuLouDpejZsY23NQnVNIs5GsZuRRgX5tVWv5mm7dqii3FuuuItR/NxzzFMT4p2AhGF0X6daduK7ubT9HzMW/kZk6jdw7OrZlGm3MueJnIqwIu/JZu91NNffNru74ivnujudPTenm1NH3hqe+9Lw8vF1bWaaYz5t6jkxjZNVNFNFNyvF9J6CbkU0UU+k9H38Rx3cJ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mZ1Jt4/ULSNhW9ualxqnyuPsjfo9BYiqxbiuqm3TV693zpjuiIo8fVqqmJiObufqprGk6luOxoOzrep4W0Me3k6vkX9SjGr4qt+lmnHt+jr9LVFvx9eq1HPhE+1k3fpmpZPV3p/qWNp+Tdw8K1q0ZORRaqqt2ZrsURR31RHFPdMTEc+fsQHqBtenV9c3zG79G3plajqVmzi7dnRbeXViXcam3zaornH/AJjujIquTVGX6sRMTHq8y9xEIWFndStSz9Ss6NsHbNnWsz7E2tZyKc3PnBos2LvPoaOYtXJm7X21cUzTFMRT41RzHOtidXvtltaDj7E0G3qWp65g3dSqxs/O+SW8LHtVejr9Lcoouz3+l/m4ppoq5mKpmYiOXA0S7unp9vDJ3NvXQtU1GvcG3NOoyL2j6ddze3UcWmum7ZqosU1TR3ekiaapiKPuvWjjhx9i7Y1/pRrW39zbi0LUb+Nn6HlYOoU6Zh3c65g5dzMry6aa7diK65pmK6qO+mKqYqp8ZiJiTKBNsbrDGq6Vo1vRdu+l3JrObk6dGk5ObTaoxr+NM/Kpu36aa+LdHb4VU0VTV3UerHM8fNPWKqNOu4l/bcUbpt61G340enOpqt15dVHpKa4v9kT6GbU+kmubcVRETHZMxxMJ0TbG49q6xt7qdqW3dSnHyNZ1vM1DCxsWvIy8OxnzT6Cuqxb7q6ppi1R300RM093l4Tx+ZO2txV7j/wAsdG29Tqxo3bb1D5B8krjOnTacKcT03yf/AEnd3TNfo+30nb/R59UygzSjc3WLXdF2vum5e2/g4G5dr5GFRfxKsmrLxblnJuURbu27kRarqpmmavOmmYqpmOJjzsqzrmi5Gq5GhY+r4V3U8S3TdyMKjIoqv2aKvuaq7cT3UxPsmY4lQ/ULb24t5aN1D3do+gatbo1e3o+naVZu6det5d6jGyIquXvk9cRcpp7rk8RVTEzFEzxxxMzro7h6htirVtn7j2/l29ct5Nebla7GPcrxtciurwyPTcTTTc44pmzNXNHEdsdvkmIyFmCO9Rtaz9t9Ptz7i0uumjN0vRs3NxqqqYqppu27FddEzE+ExzTHg7OnX7mTp+Lk3eO+7Zorq4jw5mmJl4S2QAAAAAAAAAAAAAAAAAAAAAAAAAAAAAAAAAAAAAAAAAAAAAAAAAAAAAAAAAAAAAAAAAAAAAAAAAAAAAAAAAAAAAAAAAAAAAAAAAAAAAAAAAAAAAAAAAAAAAAAAAAAAAAAAAAAAAAAAAAAAAAAAAAAAAAAAAAAAAAAAAAAAAAAAAAAAAAAAAAAAAAAAAAAAAAAAAAAAAAAAAAAAAAAAAAAAAAAAAAAAAAAAAAAAAAAAAAAAAAAAAAAAAAAAAAAAAAAAAAAAAAAAAAAQ/rH+CLfH5t6n+63Ek0b7z4P5Na/ZhG+sf4It8fm3qf7rcSTRvvPg/k1r9mE8EcW4AhIAAAAAAAAAAAAAAAAAAAAAAAAAAAAAAAAAAAAAAAAAAAAAAAAAAAAAAAAAAAAAAAAAAAAAAAAAAAAAAAAAAAAAAAAAAAAAAAAAAAAAAAAAAAAAAAAAAAAAAAAAAAAAAAAAAAAAAAAAAAAAAAAAAAAAAAAAAAAAAAAAAAAAAAAAAAAAAAAAAAAAAAAAAAAAAAAAAAAAAAAAAAAAAAAAAAAAAAAAAAAAAAAAAAAAAAAAAAAAAAAAAAAAAAAAAAAAAAAAAAAAAAAACH9Y/wRb4/NvU/3W4kmjfefB/JrX7MI31j/AARb4/NvU/3W4kmjfefB/JrX7MJ4I4twBCQAAAAAAAAAAAAAAAAAAAAAAAAAAAAAAAAAAAAAAAAAAAAAAAAAAAAAAAAAAAAAAAAAAAAAAAAAAAAAAAAAAAAAAAAAAAAAAAAAAAAAAAAAAAAAAAAAAAAAAAAAAAAAAAAAAAAAAAAAAAAAAAAAAAAAAAAAAAAAAAAAAAAAAAAAAAAAAAAAAAAAAAAAAAAAAAAAAAAAAAAAAAAAAAAAAAAAAAAAAAAAAAAAAAAAAAAAAAAAAAAAAAAAAAAAAAAAAAAAAAAAAAAAEP6x/gi3x+bep/utxJNG+8+D+TWv2YRvrH+CLfH5t6n+63Ek0b7z4P5Na/ZhPBHFuAISAAAAAAAAAAAAAAAAAAAAAAAAAAAAAAAAAAAAAAAAAAAAAAAAAAAAAAAAAAAAAAAAAAAAAAAAAAAAAAAAAAAAAAAAAAAAAAAAAAAAAAAAAAAAAAAAAAAAAAAAAAAAAAAAAAAAAAAAAAAAAAAAAAAAAAAAAAAAAAAAAAAAAAAAAAAAAAAAAAAAAAAAAAAAAAAAAAAAAAAAAAAAAAAAAAAAAAAAAAAAAAAAAAAAAAAAAAAAAAAAAAAAAAAAAAAAAAAAAAAAAAAAAAh/WP8ABFvj829T/dbiSaN958H8mtfswjfWP8EW+Pzb1P8AdbiSaN958H8mtfswngji3AEJAAAAAAAAAAAAAAAAAAAAAAAAAAAAAAAAAAAAAAAAAAAAAAAAAAAAAAAAAAAAAAAAAAAAAAAAAAAAAAAAAAAAAAAAAAAAAAAAAAAAAAAAAAAAAAAAAAAAAAAAAAAAAAAAAAAAAAAAAAAAAAAAAAAAAAAAAAAAAAAAAAAAAAAAAAAAAAAAAAAAAAAAAAAAAAAAAAAAAAAAAAAAAAAAAAAAAAAAAAAAAAAAAAAAAAAAAAAAAAAAAAAAAAAAAAAAAAAAAAAAAAAAAAQ/rH+CLfH5t6n+63Ek0b7z4P5Na/ZhG+sf4It8fm3qf7rcSTRvvPg/k1r9mE8EcW4AhIAAAAAAAAAAAAAAAAAAAAAAAAAAAAAAAAAAAAAAAAAAAAAAAAAAAAAAAAAAAAAAAAAAAAAAAAAAAAAAAAAAAAAAAAAAAAAAAAAAAAAAAAAAAAAAAAAAAAAAAAAAAAAAAAAAAAAAAAAAAAAAAAAAAAAAAAAAAAAAAAAAAAAAAAAAAAAAAAAAAAAAAAAAAAAAAAAAAAAAAAAAAAAAAAAAAAAAAAAAAAAAAAAAAAAAAAAAAAAAAAAAAAAAAAAAAAAAAAAAAAAAAAACH9Y/wRb4/NvU/wB1uJJo33nwfya1+zCN9Y/wRb4/NvU/3W4kmjfefB/JrX7MJ4I4twBCQAAAAAAAAAAAAAAAAAAAAAAAAAAAAAAAAAAAAAAAAAAAAAAAAAAAAAAAAAAAAAAAAAAAAAAAAAAAAAAAAAAAAAAAAAAAAAAAAAAAAAAAAAAAAAAAAAAAAAAAAAAAAAAAAAAAAAAAAAAAAAAAAAAAAAAAAAAAAAAAAAAAAAAAAAAAAAAAAAAAAAAAAAAAAAAAAAAAAAAAAAAAAAAAAAAAAAAAAAAAAAAAAAAAAAAAAAAAAAAAAAAAAAAAAAAAAAAAAAAAAAAAAAEP6x/gi3x+bep/utxJNG+8+D+TWv2YRvrH+CLfH5t6n+63Ek0b7z4P5Na/ZhPBHFuAISAAAAAAAAAAAAAAAAAAAAAAAAAAAAAAAAAAAAAAAAAAAAAAAAAAAAAAAAAAAAAAAAAAAAAAAAAAAAAAAAAAAAAAAAAAAAAAAAAAAAAAAAAAAAAAAAAAAAAAAAAAAAAAAAAAAAAAAAAAAAAAAAAAAAAAAAAAAAAAAAAAAAAAAAAAAAAAAAAAAAAAAAAAAAAAAAA427d2aNsnQ724dfv1WsOxVRRVNFPdVM11RTHEe3z58PZEpiJqnKHO7dosUTcuTlTEZzM7oiHZGPHyLWXj2sqxMzbvUU3KJmmaZmmY5jmJ8Y+ifFkQ9xMTGcAAkAAAAAAAAAAAAAAAAAAAAAAAAAAAAAAAAAAAAAAAAAAAAAAAAAAAAAAAAAAAAAAAAAAABD+sf4It8fm3qf7rcSTRvvPg/k1r9mEb6x/gi3x+bep/utxJNG+8+D+TWv2YTwRxbgCEgAAAAAAAAAAAAAAAAAAAAAAAAAAAAAAAAAAAAAAAAAAAAAAAAAAAAAAAAAAAAAAAAAAAAAAAAAAAAAAAAAAAAAAAAAAAAAAAAAAAAAAAAAAAAAAAAAAAAAAAAAAAAAAAAAAAAAAAAAAAAAAAAAAAAAAAAAAAAAAAAAAAAAAAAAAAAAAAAAAAAAAAAAAAAAAACn+o/dv7qntvprZn0mn6V/8AG9XiOePV/wBFRV9PP6rkLX1PUcTSNOytVz7sWsbDs1371c/0aKYmZn9UKx6Dadlapja11P1e1NOduvMru2oqjxt4tEzFumPh5x9FNKxZ9SKrvNsjtlhaX/m7tnR0bq51qvsUZTP91WrT2TK1wFdugAAAAAAAAAAAAAAAAAAAAAAAAAAAAAAAAAAAAAAAAAAAAAAAAAAAAAAAAAAAAAAqfc2l3MHrvsPNuaxqWXOdRq9Xob+R/MWKacentot2qYiiOO6r1pia554qqmIiI5nUHZ97Rt2bm6n7j6bbX3locYmHVFGXcpqz8Kxj01enqtWrtiq3VPrVV9vpaOeyPbL1khdYp+zp+3Oq3U/WtP3RpePqmi6ZoGnXdLw8u13W6PlcXKq79NE+FNzimimK4jupiniJjmUR6YXP8pOsbb2rv21a1vStI29mZVnHzv8AOLWXeoz68Wi9cprmYuVU2qOImrnia6p855NUzejh5v2vVOva5tzpZrcRnbYwtf3BYpxciubtvKsYU0/JrN2KpnvotzcniirmP5qnmPCH5XEY277vR+xRTRtG9vW3jzh01z6KMerT/lVeFFPPFNmbsc+j8KZiqqnjjmDVM3ofUdT03R8OvUNX1DGwcW3NMV38m7Tat0zVMRHNVUxEczMRHxmG08y9TMfB2lpXVDaWi49nC2/iWtC1Szh2I7bOHdu5ERdpt248KKavRU1zTTERzMzx4rl6b7t1/fljJ3bVa0/H2xmVTGiW6Kaqsu9apntm/er7+ymKpiri3FPdTHHdPPNMJpyjMzZesf4It8fm3qf7rcSTRvvPg/k1r9mEb6x/gi3x+bep/utxJNG+8+D+TWv2YRwOLcAQkAAAAAAAAAAAAAAAAAAAAAAAAAAAAAAAAAAAAAAAAAAAAAAAAAAAAAAAAAAAAAAAAAAAAAAAAAAAAAAAAAAAAAAAAAAAAAAAAAAAAAAAAAAAAAAAAAAAAAAAAAAAAAAAAAAAAAAAAAAAAAAAAAAAAAAAAAAAAAAAAAAAAAAAAAAAAAAAAAAAAAAAAAAAAAAABVPXzVMvN03SOm2j3ONQ3bm0Y9fbPjRjUTE3Kp90fc/TEVLL0nS8PRNLxNH0+1FvGwrNFi1TEccU0xER/wAlVbA56gdW9xdQ659Jpuhx9hdJnx7ZmOfS1x+ur9Fz4LgWL3qU02ubbPbP+GFon+bvXtIzuqnVo+xRnGf3qtaezIAV26AAAAAAAAAAAAAAAAAAAAAAAAAAAAAAAAAAAAAAAAAAAAAAAAAAAAAAAAAAAAAA4eqbR03Vt0aHu3Jv5NOZoFOVTjUUVUxbri/RFFffE0zM8REccTHx5c7dXTyzu6rIx8/dm4bGlZ0U052lY2Rapx8qmOImmaqrc3rdNURFNVNq5RExz4c1VTMtE5iH650z0zU9Ttazo2uavtvNpwPsXdvaRXZo9PiRPNFuqm7buUx2TM9tVMU10908VcMWT0o2/RRotW29Q1LbeVoGNXg4eXptdqbvyauPWtXIv0XKLlM1RFXNVM1RVHdExMzzNQzkQm70l23To2j6Xpmbqem5ehZFeXharjXqKsym/c5m9crqu010XJu91XfFdE0zz5RxHH5c6R7cu6F9ibmfqk532SjWfsz6aj5f8vjyyO7s9Hz2+p2dno+31e3jwTcM5MkFyukGgajt7WND1XV9Xzr+v5FjJ1HU71y1GXfqs1Uzaj1bcWqaaYoimKabcRxz4czMurt7YelbW17Vda0LNzsbH1mv0+TpcV0ThRkz91kUUTT3UV1f0u2qKavOaefFJQzkQ/rH+CLfH5t6n+63Ek0b7z4P5Na/ZhG+sf4It8fm3qf7rcSTRvvPg/k1r9mDgji3AEJAAAAAAAAAAAAAAAAAAAAAAAAAAAAAAAAAAAAAAAAAAAAAAAAAAAAAAAAAAAAAAAAAAAAAAAAAAAAAAAAAAAAAAAAAAAAAAAAAAAAAAAAAAAAAAAAAAAAAAAAAAAAAAAAAAAAAAAAAAAAAAAAAAAAAAAAAAAAAAAAAAAAAAAAAAAAAAAAAAAAAAAAAAAAAAEI6ybvr2ZsHUM7Fqn5fmRGBg00/dTfu8xEx8aY7qv8AdTdT24P/AJh9cdM23TEXdJ2XZjUczymmrLr4m3TPv49Sfrw7WKYmvOrdG2WTpq/XawvorM5XLkxRT1TVvn7sZ1dyb9MNoW9jbG0vb0UxF+1Zi7lT/Wv1+tX+qZ4+iISoHOqqa6pqnfLQw2HowtmmxajKmmIiOyNgA8uwAAAAAAAAAAAAAAAAAAAAAAAAAAAAAAAAAAAAAAAAAAAAAAAAAAAAAAAAAAAAAAAAAAAAACH9Y/wRb4/NvU/3W4kmjfefB/JrX7MI31j/AARb4/NvU/3W4kmjfefB/JrX7MJ4I4twBCQAAAAAAAAAAAAAAAAAAAAAAAAAAAAAAAAAAAAAAAAAAAAAAAAAAAAAAAAAAAAAAAAAAAAAAAAAAAAAAAAAAAAAAAAAAAAAAAAAAAAAAAAAAAAAAAAAAAAAAAAAAAAAAAAAAAAAAAAAAAAAAAAAAAAAAAAAAAAAAAAAAAAAAAAAAAAAAAAAAAAAAAAAAAAAHM3Nr2Htfb+obhz54safj136o547uI8KY+MzxEfGUE6BaDmYm07+7tZ5q1XdeVXqeRVPnFFUz6On6OJmqP7zQ633726tY230iwK6u7W8qnM1GafOjDtTz4/CZpqmPjRC2cfHs4ti3i49uLdqzRFu3RT5U0xHERH6Fifm7MRxq/KP8sK3/PaUqufUsRqx9uqM6v7aco+9LIArt0AAAAAAAAAAAAAAAAAAAAAAAAAAAAAAAAAAAAAAAAAAAAAAAAAAAAAAAAAAAAAAAAAAAAAAABD+sf4It8fm3qf7rcSTRvvPg/k1r9mEb6x/gi3x+bep/utxJNG+8+D+TWv2YTwRxbgCEgAAAAAAAAAAAAAAAAAAAAAAAAAAAAAAAAAAAAAAAAAAAAAAAAAAAAAAAAAAAAAAAAAAAAAAAAAAAAAAAAAAAAAAAAAAAAAAAAAAAAAAAAAAAAAAAAAAAAAAAAAAAAAAAAAAAAAAAAAAAAAAAAAAAAAAAAAAAAAAAAAAAAAAAAAAAAAAAAAAAAAAAAAAAD5rrot0VXLlcU00xM1VTPEREe2X0rjrxubI0PY9ej6XMzqu471OlYdNM8Vc3PCuY/3eY599UPduiblcURxVMdi6MBhq8TXupjPt5o7ZnZDj9HqK967x3P1by6ObGTenS9I7o+5xrfHNUe7nin9Pct9xdl7ZxtnbV0zbWLxNOBj026qo/p1+ddX6apmf0u09Xq4rrmY3cOxw0ThK8HhKaLvtznVVPPVVtq/Gco6ogAcmkAAAAAAAAAAAAAAAAAAAAAAAAAAAAAAAAAAAAAAAAAAAAAAAAAAAAAAAAAAAAAAAAAAAAAAAAh/WP8EW+Pzb1P8AdbiSaN958H8mtfswjfWP8EW+Pzb1P91uJJo33nwfya1+zCeCOLcAQkAAAAAAAAAAAAAAAAAAAAAAAAAAAAAAAAAAAAAAAAAAAAAAAAAAAAAAAAAAAAAAAAAAAAAAAAAAAAAAAAAAAAAAAAAAAAAAAAAAAAAAAAAAAAAAAAAAAAAAAAAAAAAAAAAAAAAAAAAAAAAAAAAAAAAAAAAAAAAAAAAAAAAAAAAAAAAAAAAAAAAAAAAAAAU9jf8AzF683sqaZuaTsKxNm3zz21Z1z7qfpjiY+m3CwOoG67GydnaruW9NPdh2JmzTV/TvVerbp/TVMfo5R/odtS/tfYWLe1KJnU9Zrq1PNrqj1pru+MRPxint5+PKxb+bt1XOM7I/X8PzYWkP53HWcDHs0/OV9lM+pHfVt+6sEBXboAAAAAAAAAAAAAAAAAAAAAAAAAAAAAAAAAAAAAAAAAAAAAAAAAAAAAAAAAAAAAAAAAAAAAAAAACH9Y/wRb4/NvU/3W4kmjfefB/JrX7MI31j/BFvj829T/dbiSaN958H8mtfswngji3AEJAAAAAAAAAAAAAAAAAAAAAAAAAAAAAAAAAAAAAAAAAAAAAAAAAAAAAAAAAAAAAAAAAAAAAAAAAAAAAAAAAAAAAAAAAAAAAAAAAAAAAAAAAAAAAAAAAAAAAAAAAAAAAAAAAAAAAAAAAAAAAAAAAAAAAAAAAAAAAAAAAAAAAAAAAAAAAAAAAAAAAAAAAAAYM3MxtOw7+oZl2LWPjWqr12ufKmimJmqf0REm9EzFMZzuVL1Un7fOou2OldmqasTHr+zOsRE+HoqPCiifp8fD+3TK4IiKYimmIiI8IiFS9CMPK1+7uDqvq1mqjJ3NmVU4kV8828O3PbTTH6Y4/3IW2sYj1Zi1H1fz4/BiaEib9FzSFe+9OcdVEbKI749btqkAV24AAAAAAAAAAAAAAAAAAAAAAAAAAAAAAAAAAAAAAAAAAAAAAAAAAAAAAAAAAAAAAAAAAAAAAAAAAh/WP8EW+Pzb1P91uJJo33nwfya1+zCN9Y/wAEW+Pzb1P91uJJo33nwfya1+zCeCOLcAQkAAAAAAAAAAAAAAAAAAAAAAAAAAAAAAAAAAAAAAAAAAAAAAAAAAAAAAAAAAAAAAAAAAAAAAAAAAAAAAAAAAAAAAAAAAAAAAAAAAAAAAAAAAAAAAAAAAAAAAAAAAAAAAAAAAAAAAAAAAAAAAAAAAAAAAAAAAAAAAAAAAAAAAAAAAAAAAAAAAAAAAAAAAVZ1+1jMuaDp+wNFucapu7MowqIjzpsRMTcqn4eNMT8Jq9y01O7N7eonWfXN71x6TTNrUfYfTJnxpm94+krj9dfj7q6VjDxlVNyd1O3v4fixNOV1XLNOBtz616dXsp31z/bnHbMLT0LRsPb2i4OhafRFOPgWKMe3HHspjjmfjPn+lvg4TMzOctmiim3TFFEZRGyABD0AAAAAAAAAAAAAAAAAAAAAAAAAAAAAAAAAAAAAAAAAAAAAAAAAAAAAAAAAAAAAAAAAAAAAAAAAAh/WP8ABFvj829T/dbiSaN958H8mtfswjfWP8EW+Pzb1P8AdbiSaN958H8mtfswngji3AEJAAAAAAAAAAAAAAAAAAAAAAAAAAAAAAAAAAAAAAAAAAAAAAAAAAAAAAAAAAAAAAAAAAAAAAAAAAAAAAAAAAAAAAAAAAAAAAAAAAAAAAAAAAAAAAAAAAAAAAAAAAAAAAAAAAAAAAAAAAAAAAAAAAAAAAAAAAAAAAAAAAAAAAAAAAAAAAAAAAAAAAAAAAQ7q3vCrZGwtS1nHqmM25RGLhRHnORc9WmY+MeNX+6/ekuz52PsLTNEvUduXNv5TmT7Zv3PWq5+jwp/3UN3fEdROtWi7Mon0ml7Tt/ZbUojxpqyJ4m3RP0c0foqqXEsV/N2oo4ztn9Pj3sLB/z2kbuLn2bfzdPbvrn35U/dkAV26AAAAAAAAAAAAAAAAAAAAAAAAAAAAAAAAAAAAAAAAAAAAAAAAAAAAAAAAAAAAAAAAAAAAAAAAAAAAh/WP8EW+Pzb1P8AdbiSaN958H8mtfswjfWP8EW+Pzb1P91uJJo33nwfya1+zCeCOLcAQkAAAAAAAAAAAAAAAAAAAAAAAAAAAAAAAAAAAAAAAAAAAAAAAAAAAAAAAAAAAAAAAAAAAAAAAAAAAAAAAAAAAAAAAAAAAAAAAAAAAAAAAAAAAAAAAAAAAAAAAAAAAAAAAAAAAAAAAAAAAAAAAAAAAAAAAAAAAAAAAAAAAAAAAAAAAAAAAAAAAAAAAAc/X9aw9uaJna9qFfbjYGPXkXPfMUxzxHxnyj4y6Co+u2Xk7hydvdJtLuzTf3Jl03c2aeebeHanuqmfpmJn/wAuXSzR6SuKZ3ceziz9KYycDhK71MZ1bqY56p2Ux3zMNnoBo2XO3s/futW//im7cuvPuVTxzTZ7p9HTHw8apiPdMLTYcPEx8DEsYOJbi3YxrdNm1RHlTRTHER+qGYu1+krmp70dg4wGFow8TnqxtnnnfM985yAOa6AAAAAAAAAAAAAAAAAAAAAAAAAAAAAAAAAAAAAAAAAAAAAAAAAAAAAAAAAAAAAAAAAAAACGZnUm3j9QtI2Fb25qXGqfK4+yN+j0FiKrFuK6qbdNXr3fOmO6Iijx9WqqYmI+N7b03ftLH1PXLGycTM0HR7MZGTkXNX9DlXbVNPddqsWItV01dtPPhXctzVNMxxEcTM5SJsIJqPUfUszVbeh7B23j65m06Vb1jIjL1CcK3asXefQ0RVFq5NV2vtq4pmmKYiOZqjmOdTE6vfbLa0HH2JoNvUtT1zBu6lVjZ+d8kt4WPaq9HX6W5RRdnv8AS/zcU00VczFUzMRHJlJmsYVxjdYY1XStGt6Lt30u5NZzcnTo0nJzabVGNfxpn5VN2/TTXxbo7fCqmiqau6j1Y5nj5p6xVRp13Ev7bijdNvWo2/Gj051NVuvLqo9JTXF/sifQzan0k1zbiqIiY7JmOJasmayRU+5usWu6LtfdNy9t/BwNy7XyMKi/iVZNWXi3LOTcoi3dt3Ii1XVTNM1edNMxVTMcTHnZVnXNFyNVyNCx9Xwrup4lum7kYVGRRVfs0Vfc1V24nupifZMxxJlMCO9Y/wAEW+Pzb1P91uJJo33nwfya1+zCN9Y/wRb4/NvU/wB1uJJo33nwfya1+zBwRxbgCEgAAAAAAAAAAAAAAAAAAAAAAAAAAAAAAAAAAAAAAAAAAAAAAAAAAAAAAAAAAAAAAAAAAAAAAAAAAAAAAAAAAAAAAAAAAAAAAAAAAAAAAAAAAAAAAAAAAAAAAAAAAAAAAAAAAAAAAAAAAAAAAAAAAAAAAAAAAAAAAAAAAAAAAAAAAAAAAAAAAAAAAAPyZimJqqmIiI5mZ9inulFP2+dQtz9V78VV4lu59h9HmY8PQ0cd1dP0+E/TXU7/AF03Xf21sLJxdNmatU1yunS8KimfWmu74VTH0U93E++aUj2DtWxsrZ+l7asRTzh2KYu1Ux93dnxrq/TVMrFPzdqauNWzu4sLEfz2k7dj6tmNer7U5xRHdGtV7kgAV26AAAAAAAAAAAAAAAAAAAAAAAAAAAAAAAAAAAAAAAAAAAAAAAAAAAAAAAAAAAAAAAAAAAAAAr7d+malk9Xen+pY2n5N3DwrWrRk5FFqqq3ZmuxRFHfVEcU90xMRz5+xGN7arkbu3dqW1t44+6cDZ2m1W7U4embc1HJnXa5pprqquZNizVFOPTPqejomJrmKu6eOKV0Cc0KnnNu7K6k6vvC5tzXcvRdzaJhfJKtP0jIyLlrIx++PQXLNFE3LM1UXKZia6aaeYqiZpmOEa2LtjX+lGtbf3NuLQtRv42foeVg6hTpmHdzrmDl3MyvLpprt2IrrmmYrqo76YqpiqnxmImJX6J1jJQGibY3HtXWNvdTtS27qU4+RrOt5moYWNi15GXh2M+afQV1WLfdXVNMWqO+miJmnu8vCePzJ21uKvcf+WOjbep1Y0btt6h8g+SVxnTptOFOJ6b5P/pO7uma/R9vpO3+jz6r0AGsZPPPULb24t5aN1D3do+gatbo1e3o+naVZu6det5d6jGyIquXvk9cRcpp7rk8RVTEzFEzxxxMzro7h6htirVtn7j2/l29ct5Nebla7GPcrxtciurwyPTcTTTc44pmzNXNHEdsdvlZga2zIyQ/rH+CLfH5t6n+63Ek0b7z4P5Na/ZhG+sf4It8fm3qf7rcSTRvvPg/k1r9mEcDi3AEJAAAAAAAAAAAAAAAAAAAAAAAAAAAAAAAAAAAAAAAAAAAAAAAAAAAAAAAAAAAAAAAAAAAAAAAAAAAAAAAAAAAAAAAAAAAAAAAAAAAAAAAAAAAAAAAAAAAAAAAAAAAAAAAAAAAAAAAAAAAAAAAAAAAAAAAAAAAAAAAAAAAAAAAAAAAAAAAAAAAAAAAcPe+6MbZm09T3Nlds04OPVXRTP9O5PhRR+mqaY/SmmJqnKHO9dosW6rtycqaYmZnqjerm9z1F69UWYq79I2FY76oj7mvOuf8AWOI/Tan3riVx0H2vkaDsW1quqRVOq7hu1arm11xMVTNzxoif93ifpqlY7tiJjW1Kd1Oz4/iytB2q4w84q9GVd2deerP2Y+7TER25gDg2QAAAAAAAAAAAAAAAAAAAAAAAAAAAAAAAAAAAAAAAAAAAAAAAAAAAAAAAAAAAAAAAAAAAAAAAAAAAAAEP6x/gi3x+bep/utxJNG+8+D+TWv2YRvrH+CLfH5t6n+63Ek0b7z4P5Na/ZhPBHFuAISAAAAAAAAAAAAAAAAAAAAAAAAAAAAAAAAAAAAAAAAAAAAAAAAAAAAAAAAAAAAAAAAAAAAAAAAAAAAAAAAAAAAAAAAAAAAAAAAAAAAAAAAAAAAAAAAAAAAAAAAAAAAAAAAAAAAAAAAAAAAAAAAAAAAAAAAAAAAAAAAAAAAAAAAAAAAAAAAAAAAAAKe6wV1733ttjpLiVd2PevRq2r9s+WPb57aZ+nir9M0StzJybGHjXcvKu027Niiq5crq8qaaY5mZ+iIVN0Nx7+6dV3J1d1GiqLmu5dWLp8VedvDtTxER9MxTE/G2sWPUibvNu7Z/ebC0z/NVWtG0/9Sc6vsU5TV75yp71uUUUW6KbdumKaaYiKaYjiIj3Q+gV26AAAAAAAAAAAAAAAAAAAAAAAAAAAAAAAAAAAAAAAAAAAAAAAAAAAAAAAAAAAAAAAAAAAAAAAAAAAAAAAAh/WP8ABFvj829T/dbiSaN958H8mtfswjfWP8EW+Pzb1P8AdbiSaN958H8mtfswngji3AEJAAAAAAAAAAAAAAAAAAAAAAAAAAAAAAAAAAAAAAAAAAAAAAAAAAAAAAAAAAAAAAAAAAAAAAAAAAAAAAAAAAAAAAAAAAAAAAAAAAAAAAAAAAAAAAAAAAAAAAAAAAAAAAAAAAAAAAAAAAAAAAAAAAAAAAAAAAAAAAAAAAAAAAAAAAAAAAAAAAAAAAVf1/17Mx9q42y9G9bVd25VOm2KY84tTMekq+jiaaZ+Fcp7trQsPbGgaft7Ap4safj0WKZ/rcR41T8ZnmZ+lV+2+eovXHVt0V8XNJ2ZanTMGfCaa8qrmLlcfR6/j/clcaxe9Sim13z2z/hhaL/nMTe0hO6Z1KPs0ztn71WfdEACu3QAAAAAAAAAAAAAAAAAAAAAAAAAAAAAAAAAAAAAAAAAAAAAAAAAAAAAAAAAAAAAAAAAAAAAAAAAAAAAAAEP6x/gi3x+bep/utxJNG+8+D+TWv2YRvrH+CLfH5t6n+63Ek0b7z4P5Na/ZhPBHFuAISAAAAAAAAAAAAAAAAAAAAAAAAAAAAAAAAAAAAAAAAAAAAAAAAAAAAAAAAAAAAAAAAAAAAAAAAAAAAAAAAAAAAAAAAAAAAAAAAAAAAAAAAAAAAAAAAAAAAAAAAAAAAAAAAAAAAAAAAAAAAAAAAAAAAAAAAAAAAAAAAAAAAAAAAAAAAAAAAAAAAIn1U3hTsbYmq6/TXFOTRamziRPtv1+rR+qZ7p+FMpYpzf3PULrBt7p9bp9Jpu3ojWtVjx7Zr8PR0T+iaf0XZdrFEVV+tujbPcytM4m5hsJNNn6SuYop+1Vsz7ozq7ISzo3s+dl7A07T8miYzsun5dnVVeNU37nEzEz7ZiO2n/dTcHOuublU1TxXcJhqMFYow9r2aYiI7gB5WAAAAAAAAAAAAAAAAAAAAAAAAAAAAAAAAAAAAAAAAAAAAAAAAAAAAAAAAAAAAAAAAAAAAAAAAAAAAAAAAEP6x/gi3x+bep/utxJNG+8+D+TWv2YRvrH+CLfH5t6n+63Ek0b7z4P5Na/ZhPBHFuAISAAAAAAAAAAAAAAAAAAAAAAAAAAAAAAAAAAAAAAAAAAAAAAAAAAAAAAAAAAAAAAAAAAAAAAAAAAAAAAAAAAAAAAAAAAAAAAAAAAAAAAAAAAAAAAAAAAAAAAAAAAAAAAAAAAAAAAAAAAAAAAAAAAAAAAAAAAAAAAAAAAAAAAAAAAAAAAAAAAAA09Z1XD0LSczWtQudmNg2K8i7V7qaaZmf0+CtOgGk5mXpWq9SNat8aju3MryY586MemqYopj4c93Hw7WPr5qOVq9nQ+lmkXZpzd05tFN+aZ8beLbmJrqn4c8T8YoqhaWmadiaRp2LpWBai1jYdmixZojypopiIiP1QsfR2eur8o+M/kwo/n9K5/UsR/zrj/AOtH/wCTZAV26AAAAAAAAAAAAAAAAAAAAAAAAAAAAAAAAAAAAAAAAAAAAAAAAAAAAAAAAAAAAAAAAAAAAAAAAAAAAAAAAAAh/WP8EW+Pzb1P91uJJo33nwfya1+zCN9Y/wAEW+Pzb1P91uJJo33nwfya1+zCeCOLcAQkAAAAAAAAAAAAAAAAAAAAAAAAAAAAAAAAAAAAAAAAAAAAAAAAAAAAAAAAAAAAAAAAAAAAAAAAAAAAAAAAAAAAAAAAAAAAAAAAAAAAAAAAAAAAAAAAAAAAAAAAAAAAAAAAAAAAAAAAAAAAAAAAAAAAAAAAAAAAAAAAAAAAAAAAAAAAAAAAAABAet27bu0un+dXg1VfZHVJjTsGmj7qbt3wmYj3xT3THxiHu3RNyqKY4q2MxVGBw9eJubqYmfdw70a6Z89QOqO5ep92O/A02fsLo8z5TTT93XT9PPP/AJsrjRnpttG1sbZOlbbopj0uPZirIqj+lfq9a5P1pmI+EQkz3friuv1d0bI7IVNDYWvC4Sn030ledVX2qts+7dHVEADi1AAAAAAAAAAAAAAAAAAAAAAAAAAAAAAAAAAAAAAAAAAAAAAAAAAAAAAAAAAAAAAAAAAAAAAAAAAAAAAAAAAEP6x/gi3x+bep/utxJNG+8+D+TWv2YRvrH+CLfH5t6n+63Ek0b7z4P5Na/ZhPBHFuAISAAAAAAAAAAAAAAAAAAAAAAAAAAAAAAAAAAAAAAAAAAAAAAAAAAAAAAAAAAAAAAAAAAAAAAAAAAAAAAAAAAAAAAAAAAAAAAAAAAAAAAAAAAAAAAAAAAAAAAAAAAAAAAAAAAAAAAAAAAAAAAAAAAAAAAAAAAAAAAAAAAAAAAAAAAAAAAAAAAKb1XjqP15wtHiPS6RsWx8ryPbRXm18TTE/GJ7PqV+9Zm79x4u0dsanuXM4m3p+PXe7efu6vKmn6aqpiP0oX0B25l6Zsyvcmsc1arunIq1XKrq85prmZtx+qZq/35WLXzdFV3ujv3/gwdJ/zuLs6Pjdn6Sv7NM+rHfXl3UyswBXbwAAAAAAAAAAAAAAAAAAAAAAAAAAAAAAAAAAAAAAAAAAAAAAAAAAAAAAAAAAAAAAAAAAAAAAAAAAifUHVNwaLZ0bVNHpz68KxqludXowML5XkV4c0VxMU2oorrqj0no+7sjvinmY44mUsQbq3majh6NptVrOzcHSK9St065l4VVdF6xg9lczV6S369qjvi3FdymYmmmap5piJmJjeS5uxdV6k3N1Y1rdcZ9WLq+lX9TvY9zCoox9KufKKYx8ai9Rbpmqv0VU99NdVdXNHMdsedlqQ6G7lz9z5uhZWn7i1HWMOxtiLOtXrmZXk49OdF6mbNPdVVMen7JuTXxPd2zR3f0V3pq2SiAB5SAAAAh/WP8EW+Pzb1P8AdbiSaN958H8mtfswjfWP8EW+Pzb1P91uJJo33nwfya1+zCeCOLcAQkAAAAAAAAAAAAAAAAAAAAAAAAAAAAAAAAAAAAAAAAAAAAAAAAAAAAAAAAAAAAAAAAAAAAAAAAAAAAAAAAAAAAAAAAAAAAAAAAAAAAAAAAAAAAAAAAAAAAAAAAAAAAAAAAAAAAAAAAAAAAAAAAAAAAAAAAAAAAAAAAAAAAAAAAAAAAAAAAB8Xr1rHs1379ymi3bpmuuqqeIppiOZmQmctsqg613bm8dz7Y6Q4Vyrt1LIjUNV7P6GLb54iePLniufZ400+9b9mzax7VFizRFFu3TFFFMRxFNMRxEQqDonaubx3Nufq9nW6u3U8idP0uK48aMW3xEzHu54oifLxpq964li/wCpla5t/bO/4MLQkfKfS6Sq/wCrPq/Yp2U+/bV94AV26AAAAAAAAAAAAAAAAAAAAAAAAAAAAAAAAAAAAAAAAAAAAAAAAAAAAAAAAAAAAAAAAAAAAAAAAAAIBvDV977Wt3NUzd+bYw8C9kxZxLE7TzczJrqqmey3TTZze69XxE89luPCJniIieJ+imqU7a3prMaXa1TIo1HZ+oY+ddqs2pim1dqtVcW6q66Joqiq1cq7qaZ7oiqJ9WeEwOB016i5G8NYrwqt34OrW/kNObRbx9nalpU+jrq4ouxeybtdFVE8VRERHNXEzE+rKylSdKcDb17csZOkb2nVrGi6ZcwNKxp0q7h1Rg3b/d6T0tyeMymJt00U3bVNNvin2zVytsq3ogAQkAAGrqOp6bo+HXqGr6hjYOLbmmK7+TdptW6ZqmIjmqqYiOZmIj4zDaBD+sf4It8fm3qf7rcSTRvvPg/k1r9mEb6x/gi3x+bep/utxJNG+8+D+TWv2YTwRxbgCEgAAAAAAAAAAAAAAAAAAAAAAAAAAAAAAAAAAAAAAAAAAAAAAAAAAAAAAAAAAAAAAAAAAAAAAAAAAAAAAAAAAAAAAAAAAAAAAAAAAAAAAAAAAAAAAAAAAAAAAAAAAAAAAAAAAAAAAAAAAAAAAAAAAAAAAAAAAAAAAAAAAAAAAAAAAAAAAACsuv248vS9mUbb0eZnVd05FOlYtFM+M01zEXJ+jiYp/wB+Fmqa0njqP15ztYmZuaRsax8jx/6tWbXzFcx7OYnv+pQ74eI1ted1O34fixdO3K5w8YO1OVd6dSOqJ21T3UxPfks3aG3MXaO2NN21h+NrT8emz3cfd1edVX0zVMz+l2AcZmapzlr2rdFmim3bjKIiIjsgAQ9gAAAAAAAAAAAAAAAAAAAAAAAAAAAAAAAAAAAAAAAAAAAAAAAAAAAAAAAAAAAAAAAAAAAAAAAAACtdy7B3jlahuLC21qOnY2lbwrsVallXr1ynLwopt02b0WKKaJpuTXaopiJqro7KpmfW8IiykJ3HurfW3LWXqWdoeycTSMe5xGbqO7L2JT2TVxRNznBmmiZ5jw758Z45lMdRLLi7Oz8XqDg67j04WNoekaDVpOHYtXKpvVVV3LdU91PZEU0U02qYjiqZmZnwhVnUDAxcTO6ialvbaOs6hq0WvlW1tWtYF2/bw7FGPzbixk0UzRhVUXqa665qqtzPMTM1RMLI2J1L+3HVrum/ZLYeR6OxN7t0Ldn2TvxxMRzVa+T2+KPH7runx4jjxdLcewLG6Mm7Rqe5tc+xOV2/K9Gt3rUYmT28eFVU25vU0zxHdRRdppq4nmJ7qu6YnKdqN6uNrYOJ1a3dfw+pOlY+qWdO2ppF2xh5duK7dF/Lt11379NE+EXOaaaYriOaYjiJjmXC6YXP8pOsbb2rv21a1vStI29mZVnHzv8AOLWXeoz68Wi9cprmYuVU2qOImrnia6p855XBuHpvga1rFOv6Zr+sbd1GrCnTb+RpNdmmcjG55pt103bdymO2Zq7a6Yprp7p4q4YMnpRt+ijRatt6hqW28rQMavBw8vTa7U3fk1cetauRfouUXKZqiKuaqZqiqO6JiZnmdaDJUm16p17XNudLNbiM7bGFr+4LFOLkVzdt5VjCmn5NZuxVM99Fubk8UVcx/NU8x4Q/K4jG3fd6P2KKaNo3t628ecOmufRRj1af8qrwop54pszdjn0fhTMVVU8ccwtu70l23To2j6Xpmbqem5ehZFeXharjXqKsym/c5m9crqu010XJu91XfFdE0zz5RxHH5c6R7cu6F9ibmfqk532SjWfsz6aj5f8AL48sju7PR89vqdnZ6Pt9Xt48DWgyU51Mx8HaWldUNpaLj2cLb+Ja0LVLOHYjts4d27kRF2m3bjwopq9FTXNNMRHMzPHiuXpvu3X9+WMndtVrT8fbGZVMaJbopqqy71qme2b96vv7KYqmKuLcU91Mcd0880xiyukGgajt7WND1XV9Xzr+v5FjJ1HU71y1GXfqs1Uzaj1bcWqaaYoimKabcRxz4czMurt7YelbW17Vda0LNzsbH1mv0+TpcV0ThRkz91kUUTT3UV1f0u2qKavOaefEmYmDJqdY/wAEW+Pzb1P91uJJo33nwfya1+zCN9Y/wRb4/NvU/wB1uJJo33nwfya1+zDzwOLcAQkAAAAAAAAAAAAAAAAAAAAAAAAAAAAAAAAAAAAAAAAAAAAAAAAAAAAAAAAAAAAAAAAAAAAAAAAAAAAAAAAAAAAAAAAAAAAAAAAAAAAAAAAAAAAAAAAAAAAAAAAAAAAAAAAAAAAAAAAAAAAAAAAAAAAAAAAAAAAAAAAAAAAAAAAAAAAAAABGOpW77extk6puSqqmL2PZmjGpn+lfq9W3HHt9aYmfhEuR0Q2jc2j0/wAG3m0z9kdTmdRzaqvupuXeJiKvjFPbE/GJ96MdTZ/yg9U9tdL7VXfgabP2a1imPKYp+4oq+mJ4/wDNhcqxX83ainjVtns4fFg4b+e0ncxM+zaj0dP2pymue71ae6QBXbwAAAAAAAAAAAAAAAAAAAAAAAAAAAAAAAAAAAAAAAAAAAAAAAAAAAAAAAAAAAAAAAAAAAAAAAAAAAAh/UDT9M1HN2pbztVt4mTa123ewrdzGqvUZNymzd7rU9v3Mzbm5MVz4RVTHn5TMFcdVts7LvXtL3PuXM3ROXj5tu1p+FpGsZVirLyaqK6KLVu3RdpoprmK6pm5TNuYiJ7q4o7kxvRLm7C21qO0t+YOharqOmW/kG3ruHg28T003dRxbeTT2Xb/AHW6bduq1FVNMURXcnm7XPMRPC2Vc7AxtpY26cu19r+5dI3NTg0/zW4tWuahfrwpr+6s3JyciiKO+OKopriYnt7o8aZmxid5AAhIAAACH9Y/wRb4/NvU/wB1uJJo33nwfya1+zCN9Y/wRb4/NvU/3W4kmjfefB/JrX7MJ4I4twBCQAAAAAAAAAAAAAAAAAAAAAAAAAAAAAAAAAAAAAAAAAAAAAAAAAAAAAAAAAAAAAAAAAAAAAAAAAAAAAAAAAAAAAAAAAAAAAAAAAAAAAAAAAAAAAAAAAAAAAAAAAAAAAAAAAAAAAAAAAAAAAAAAAAAAAAAAAAAAAAAAAAAAAAAAAAAAABq6nqOJo+m5Wrahdi1jYdmu/ern+jRTEzM/qhtKm/lAatm5ml6T020S5xqO7cyjHnjxmjHpqia6p+HPbz8IqdLVHpK4pUNJ4z+H4SvEZZzEbI56p2Ux3zMQ+OgOnZerWdc6paxamnN3Vm11WIq87eLRVMU0x8OeY+iilbjS0bScPQtIw9F0+3FGNg2KMe1T7qaaYiP0+DdLtfpK5q/eRovB/IMJRYmc6o21Tz1TtqnvmZAHNfAAAAAAAAAAAAAAAAAAAAAAAAAAAAAAAAAAAAAAAAAAAAAAAAAAAAAAAAAAAAAAAAAAAAAAAAAAAAFPb635trUtZy9Jyt37a23r2ydZsZWnUazqtqzbzucaJqiumriqiiqm/XR3UxVNMxFXjx2rhcnSNt4Oi6nrOq4t2/Xe1zKoy8im5VE00102aLURRxETEdtuJ8ZnxmfoTE5EoHsXXcDe+/q9zZW8tmZWbg6ZcwsPSdv63TqU0Wq7lFV2/dudluqeaqLdMUxbiKePupmrwtICZzABAAAAAh/WP8ABFvj829T/dbiSaN958H8mtfswjfWP8EW+Pzb1P8AdbiSaN958H8mtfswngji3AEJAAAAAAAAAAAAAAAAAAAAAAAAAAAAAAAAAAAAAAAAAAAAAAAAAAAAAAAAAAAAAAAAAAAAAAAAAAAAAAAAAAAAAAAAAAAAAAAAAAAAAAAAAAAAAAAAAAAAAAAAAAAAAAAAAAAAAAAAAAAAAAAAAAAAAAAAAAAAAAAAAAAAAAAAAAAAAAFNbA/+YnWHcPUO5MXdN29H2G0mfOma+J9JXT+iap9nhdj3JZ1n3jVsrp/qOfjVzGdmU/IcKKfupvXImImPjTT3Vf7rc6VbPp2NsPStArtxTk02vTZcx7b9frV/TxM9sfCmFij5u1NfGdkfr8GDi/57SVrCx7Nr5yrt2xRH51d0JaArt4AAAAAAAAAAAAAAAAAAAAAAAAAAAAAAAAAAAAAAAAAAAAAAAAAAAAAAAAAAAAAAAAAAAAAAAAAAAAAAAAAAAAAAABD+sf4It8fm3qf7rcSTRvvPg/k1r9mEb6x/gi3x+bep/utxJNG+8+D+TWv2YTwRxbgCEgAAAAAAAAAAAAAAAAAAAAAAAAAAAAAAAAAAAAAAAAAAAAAAAAAAAAAAAAAAAAAAAAAAAAAAAAAAAAAAAAAAAAAAAAAAAAAAAAAAAAAAAAAAAAAAAAAAAAAAAAAAAAAAAAAAAAAAAAAAAAAAAAAAAAAAAAAAAAAAAAAAAAAAAAAAAAOXufX8Pa23tQ3FnzxY0/Hrv1Rzx3TEeFMfGZ4iPjKYiZnKHi5cptUTcrnKIjOeyFXbl56j9c9K2vTxc0nZlqNSzvbTVlVcTRRPsnj+b8P78e9cqrP5PmgZmPtXK3prUd2rbtyq9Rv1zHj6KZn0cfRPNVUfCuFpu+ImIqi3G6nZ8fxY+grdVdirG3YyrvTr9lO6iO6mI75kAV22AAAAAAAAAAAAAAAAAAAAAAAAAAAAAAAAAAAAAAAAAAAAAAAAAAAAAAAAAAAAAAAAAAAAAAAAAAAAAAAAAAAAAAAAh/WP8EW+Pzb1P91uJJo33nwfya1+zCN9Y/wRb4/NvU/3W4kmjfefB/JrX7MJ4I4twBCQAAAAAAAAAAAAAAAAAAAAAAAAAAAAAAAAAAAAAAAAAAAAAAAAEd3zvvQun+iV6zrd6ZmqezGxrfjdybvsooj2z758o9qaaZrnVp3uV+/bw1uq9eqypjbMykQo21066mdRoq37uDc+TtvWKeLmh6fYmfR4VHnEXY85mrw59vvj+jEm2L1Xyr+rxsPqPgU6Lue16tEz4Y+fHsrtVeXM+72+z3R3qw+UZ0znMb+r4sjD6biu5TTibc26a/Yqq3VdU9GqeETvjrziLMAV24AAAAAAAAAAAAAAAAAAAAAAAAAAAAAAAAAAAAAAAAAAAAAAAAAAAAAAAAAAAAAAAAAAAAAAAAAAAAAAAAAAAAAAAAAAAAAAAAAAAAAAAAAAAAAAAAAAAAAAKe665N/dOrba6Qabcqi5ruVTlahNM+NvEtzM8/8Apqqj424W/XXRboquXK4popiaqqqp4iIjzmZU50ct3N8b33R1dy6JmxevTpWkd3sx6OO6qI+MRR4++a496xh/Vzuz9X8+HxYOnJnExb0bTvvTlP2KdtfvjKn7y4MXGsYWNaw8W1Tas2KKbVuinypppjiIj6IhlBXbsRERlAAJAAAAAAAAAAAAAAAAAAAAAAAAAAAAAAAAAAAAAAAAAAAAAAAAAAAAAAAAAAAAAAAAAAAAAAAAAAAAAAAAAAAAAAAAQ/rH+CLfH5t6n+63Ek0b7z4P5Na/ZhG+sf4It8fm3qf7rcSTRvvPg/k1r9mE8EcW4AhIAAAAAAAAAAAAAAAAAAAAAAAAAAAAAAAAAAAAAAAAAAAAAACG9RupOBsTEs4uPjV6lr2oz6PTtMs+Ny9XPhFUxHjFET7fb5R8PVFFVc6tO9wxOKtYO1N6/VlTH775nhEbZln6hdRtE6e6XTlZ/dk52VPo8HAs+N7JuT4RFMecRzMcz/zniEa2N091nWNap6k9UezI1uuOcDTvOxpdvziIjym58fZPvnxjL096Zahj6rV1B6i5NOp7pyo5opnxs6fR7LdqPKJiJ45j48eczM13JujRNp6dVqeuZtNi1HMUU+ddyr+rTT5zP/uXWu5RYpmmme2f0jq/NjW7NzHVRjdIRq26dtNE8P6q+ermjdT11bY6yN762Bt3qDpM6XrmN69HrY2Vb8L2PX7KqKv+ceUoXTrXWHdNFW69vYdjTNOx/WxNNyaY9JnUe2apmPDmPLxpj3e+ZTsvqPpe6q6tLyrNema3jxxkafkerXFUefZz91H+Me72qVrFRrxlnE8OGfYu1YnC46mcPfp9WrdrRsqjq/cTxhCtI31ufpLqFjaPVW5Xm6Req9Hpu4qaZmnj2UX/AGxMe+fH38x4xcNq7ayLVF+xdouW7lMV0V0VRNNVMxzExMecTDW1fR9L1/Tr2k6zg2czDyKe25Zu0801R/0n4x4wp6vD3d0CyK8vT/lW4Nh1V83MaZ7snS4mfuqffRH6vfxPjN/KnEbtlX4T8JUde/oPZdmbmH6W+q39rjVT17445xtXaOZtzcmi7s0ixrm38+3l4eRHq10T4xPtpqjzpqj2xPi6avMTE5S3rdyi7RFduc4nbExukAQ9gAAAAAAAAAAAAAAAAAAAAAAAAAAAAAAAAAAAAAAAAAAAAAAAAAAAAAAAAAAAAAAAAAAAAAAAAAAAAAAAAAAAAAAAAAAAAAAAAAAAAAAAAAAAAAAAAAK26+7oyNB2Jc0nS+6rVdxXadLw7dE+tPpPCuY/3eafpqhLNjbWxtl7S0vbONFMxg49NFyqI477s+Nyv9NU1T+lW1n/AOZPX65fmPSaRsGz6On201Z1fP8AjExP6bMLmWbvzdum33z37vw/Ng6N/ncbex8+zHzdHZTPrT317PuwAKzeAAAAAAAAAAAAAAAAAAAAAAAAAAAAAAAAAAAAAAAAAAAAAAAAAAAAAAAAAAAAAAAAAAAAAAAAAAAAAAAAAAAAAAAAAAQ/rH+CLfH5t6n+63Ek0b7z4P5Na/ZhG+sf4It8fm3qf7rcSTRvvPg/k1r9mE8EcW4AhIAAAAAAAAAAAAAAAAAAAAAAAAAAAAAAAAAAAAAAAAAAAACvOonUzI0fNtbJ2PiU6tu3Pji1Yp8beHTP+tvT5RER4xE/TPh5+6KKrk6tKrjMZZwNqbt6dm6I3zMzuiI4zPCGXqT1QtbQrsbd2/hTq+6dS9XC0+14zTz5XLnH3NP6ueJ8oiZj46cdM7238m9vDeGZGrbt1GOcjKq8acamf9VZ90RHhzHHPlHEM3Tvppg7GtZOva1nfZPcWfE3dR1S/Pjz5zTRM/c0R+jnj2RxEc3V9+65vLUK9s9L7cV00z2Zms1x/M2In+pPtn3T5+6PbE38RRYp9HRx989nV+5Y1NFddynG6Rj1v+nbjbq9fXXzzup3Rxme3vTqRgbZv29F0vGq1bXsn1bGDY8ZpmfKa5jyj28efHujxc3bfTfO1HUaN2dSsmnUtVie6xic842JHnERT5VTH6vpnxdjaOxtv7Bwr2ZVe9Pm3ImvL1LKmPSV+2fGfuafhz9MzLRytd1ve9+5pe05rw9Mpq7MjVKqZiavfTbjw/8A1/R7cHHY6jCTTF6JquVezbp2zP8A241TlTDbwmjL2Pq9Nisopp25fVp7elVzfhHF19V6gbX0fU6dKzM6fS88XKrdE10Wp91Ux7fo549rS3VsbbXUDEt6ni5VNjOoiJxdTw6o76ZjyiZifWiPdzzHsmHX0baeh6Lp1em4+FbvUXo/ziq/TFdV+f7fMeP0eTi5fT+5p1+rUdk6tc0rImeaseqZrx7nwmJ5mP8AH4RCvVc0vap9JiLVFymd9FM5VU9k1TlX/wAJz3cGpew2j8XTNmZmOurbE+7bT1b3E0zf24Nk51vbvVCx/NV1ejxNatU82r0f2+PKffPn749qyqK8fLsRct1271m9TzFVMxVTXTMfqmJQTM3PbmxVt/qdtuLNm/6np4o9JjXfjzHM0z7fCZmPg4VrT9y9NafsvsjKq3HtW5VNy9g9/fdx6fbNuqPOI+H6Y/pLGC0rYxEzTbqzy30zExXT9qmcpy68veyb+Hxeidt6JrtTuqjbMd8e1H4xxh87j6cbj2Jq93e/R6aaYuT6TUdv1T/MZcR5zbj+jV5+Ee3y/qzMen/Uvb3UPBuXdMrrxs/F9XN0+/6t/Gr8piY9sc8xz/ynwdLau8dB3lp8ahomZFyI8LtmrwuWp91VPs+nyn2SivUHpRTrmbTvDZef9gt14vrWsu14UZPvovRHnE+XPE/GJh9DReoxFMRXPZPxZHya5gP5rRfrW52zbz2T12+ETz0+zPVO1YorfYPVidU1H7SN+YUaJuzH9WqxX6trL91dmrynnz7efomfZZDnXbqtzlU1sHjbOPtelsTnG6Y3TE8YmN8THGJAHhbAAAAAAAAAAAAAAAAAAAAAAAAAAAAAAAAAAAAAAAAAAAAAAAAAAAAAAAAAAAAAAAAAAAAAAAAAAAAAAAAAAAAAAAAAAAAAAAAAAAAAAAAAAAAAAEd6g7rs7I2bqu5bs09+JYmbFNU/d3qvVt0/pqmP0cpEpnq3VO/eom1+k+PM14lq59l9YimfD0NHPbRPu5juj6blEu1iiK641t0bZ7IZemcXXg8JVVZ+kqypp+1Vsj3b56olIOg21L22tgY2ZqMVTqeu1zqmZXX91NVzxpiefbFPbzHvmpYz8pppppimmmIiI4iIjwiH68XK5uVTXPFawOEowGGow1vdTER29ffvkAeFoAAAAAAAAAAAAAAAAAAAAAAAAAAAAAAAAAAAAAAAAAAAAAAAAAAAAAAAAAAAAAAAAAAAAAAAAAAAAAAAAAAAAAAAAABD+sf4It8fm3qf7rcSTRvvPg/k1r9mEb6x/gi3x+bep/utxJNG+8+D+TWv2YTwRxbgCEgAAAAAAAAAAAAAAAAAAAAAAAAAAAAAAAAAAAAAAAAAAKq3p1D1rcmt3OmvSqqm7qk+rqWrednTbflVxV7bns+E+EePl0t25uTlH/ZSx2OtYC3FdzbM7IpjbNU80Rz/AIRvnKGbqF1L1WvV46c9M7FGfuW/HGRkednTaPbXXPl3R7vZ7eZ4idza+19qdGNv5Or63qkZGpZf85qGp3/WvZV2fHtoieZ458qY+mfe5uLXtDolpdO29Axrusbkz+Kq6KY78nLvVf07sxzNNPMzMR+rnxlu7f6d6nr2o2t3dTr9ObnU+ONpseOPix7ImPKqfh4x75q9nO9if+hhoz55+P6QxbFu/dxHp70RVf4R9S1E8M+NU8Z3zujKlz7ePuzrFcoyM30+hbR55psRPGRnR7591P8Ah7u7zicX8na3TvQ7di1atYWJa8LVi1HNdyr28R51T75n9MsG4952tLv06LoeL9ktXuerRjW/Gm38a5jyiPd+viPFi0DZdynNjcO6smNR1Wqe6mJ8bWP7oojy5j3+z2e+fnbuOuXbtWF0dEV3Y2VVz7FHbz1c1EfemH1eD0XbwsfKcXMzM/3VdnRp/e2WhY0bXd+Xqc/c8XMDRoqiuxp1NU013Y9lVyfOP+fu485m2NjY+HYoxcSxRZs2o7aKKKeKaY+EMo0MBoy1gc7mc13Kvarn2p+ERwpjKIdcRiar+VOWVMbojdHxnnmdoA0lZjyMfHy7NePlWLd61cjiu3cpiqmqPdMT4SiGX0/uadfq1HZOrXdKyJnmrHqma8e5PumJ5mP8fhEJmKGN0ZhdIZTfp9aN1UbKo7KoymPf2rFjFXcPnqTsnfG+J7YnYozcenZ+matTrk4lza24KZntzManuwc2fbFcRzxM+3jn+1HtiYbI6sYmsZFGgbpt29M1mI4pnuj0GT/at1c8ePu5nn2TPkn+Rj4+XZrx8qxbvWrkcV27lMVU1R7pifCVebr6MaNrFqurR7kYlcz3RYuTNVru98T91RPxjn3cMebGldFTr2Z9Pb5pypr/AEpq/wCM9rhVhMPcrm7hp9FXO+Ns26vzmieuM454d3f3TjbvULTqcXV7NVrLsetiZ1n1b+NX5xNNXtjniePL6J8UI0DqJubpxqlrZ3WKvvxrtXZpu4qYn0V+I8qb0+yrj2z4+/8ArM2hbo3f09vW9G3pi5OZpvhRZyZ9a5bj4V+VyOPZPFUf4LBz8Ha+/tAuYWZaxtU0zLjiY84ifZPvpqj9Ew29GabwukIm1E7Y30zsrp7p2x+UsvH6GxFFz5Zh49He599Fcc1WWyqOaY9an8HYt3KLtFN21XTXRXEVU1UzzExPlMS+lJRc3h0CyYt3PlW4NgTV4VfdZWlRM+Xxoj9X92fO3tE13SNyaZZ1jQtQs5uHkRzbu2p5ifhPtiY9sT4w0blqaI1o2xPH98TA6SpxdU2btOpdp30zv7Yn61M8JjvynY3wHJpgAAAAAAAAAAAAAAAAAAAAAAAAAAAAAAAAAAAAAAAAAAAAAAAAAAAAAAAA4ev7027tyJp1DPpm/EeGPa9e5P6PZ+mYhH/spv8A3d6ukYNOg6fX/wCIyPG9VT74jjw/RH+8xsVpzC4e5OHtZ3LvQojWmO3hT96YXLWBu3KfSVerTzzsju4z3ZpVrO4tF2/Z9Nq2oWrHMc00TPNdX0Ux4yis7u3bumZtbN0WcXGq8Pl+bHEce+mPGP2vodHRunGhade+Xaj6TVs6qe6q/lz3RNXvimfD9fM/FKoiKYimmIiI8IiFb5NpXSX+5r9BR0aJzrntrmMo+7H3nX0mFw30dOvVz1bI7qePfPcgn2A6kaHxm6buSjV66vWvYuVExTM+6iZnwj6JpbGB1LxLV+NP3VpmTo2X5c3KZqt1fGJ45iP0cfFNGtnadganYnF1HDs5Nqf6F2iKo+mOfKfifwbEYL1tG35p/przrpn3zrU59VXcfLbd/ZibcT10+rP4bJ7472TGysbMs05GHkWr9qvxprt1xVTP0TDKhGT05vabeqztla5kaVenxmzXVNdmr4TzzPH0xUx0733HtyqLO9dv3PQxPHy7Djutz7pmPL/GJ+Cf45Xg/V0rZm3/AFx61v8AuiM6fvRHafIab23C1xV1Tsq926e6ZTsc7SNwaNr1r02k6hayIiOaqaZ4rp+mmfGP0w6Lcs3reIoi5Zqiqmd0xOce+FCuiq3Vq1xlPWAOryAAAAAAAAAAAAAAAAAAAAAAAAAAAAAAAAAAAAAAAAwZ2bjadhZGoZl2LePi2q712ufKmimJmqf0REqm6CYeTuLK3F1c1W1NORuTLqtYcVeM28S3PERE+7mIp/8AKhs/yhNczI29p+wtFq51TduZRg26Ynxiz3R3zPujmaaZ+E1e5Y23tDwttaFgaBp9PGPp+PRj2+fOYpjjmfjPnPxlZj5uznxq/KP8/kwKv5/S0U/UsRnP2642f205z96HRAVm+AAAAAAAAAAAAAAAAAAAAAAAAAAAAAAAAAAAAAAAAAAAAAAAAAAAAAAAAAAAAAAAAAAAAAAAAAAAAAAAAAAAAAAAAAAAAh/WP8EW+Pzb1P8AdbiSaN958H8mtfswjfWP8EW+Pzb1P91uJJo33nwfya1+zCeCOLcAQkAAAAAAAAAAAAAAAAAAAAAAAAAAAAAAAAAAAAAAAAHzXXRaoquXK6aKKImqqqqeIiI85mVFb26k5PUO7m7f2pq/2J2nhT6PWdwcT/Pe+xj+2qao8PDxn4U/ddKLevnMzlEb55mdpHSVrR1ETVtrq9mmN8z+kRvmZ2RG91t37317qJq+R096X5cWcax6uta/E/zWNR/St2qvbV5+MT9HHjVGtomRj6Liz036J4NN67T46hrl3xoprnwqrmvj1qvd7I8qYn2Y9r7W1Dd+lWdv7cwru2tiWfDnjjK1KfbXVPt7vbPl/e44iz6Kdq9O9Box7VFrAwrMcUUU+Nd2rj9ddU++f+SpisZT6KZirUsxtmqdmfX1fvLnZOj8BitIXvlNyc66tmccI6NuOEc9c7auzLLQ2d0/0bZdm5qWTf8Aluq3YmvL1LJn16ufuuJmfVp/Tz75lqZm5tY3dlV6Psnm1jW6u3J1SuJimmPdb98/4/RHixW8DX+odynK1mm7pegxPfaxKZ4u5Meya59kf+4/rJvhYWJp2LbwsHHosWLUcUUURxEf+/ewKPlGmY1bGdrDc+6uvs400z0p9aeGW99pZw+H0TRFFMRNccN9NPb0p/Dnzc3be1dL2zjzbwrc3Mi7438m543Ls/GfZHwj/n4uyDfw2Gs4O1FmxTFNMboj9/8AdVuXa71U13JzmQB3eAAAAAAGPIxsfLs142XYt3rVyOK7dymKqao+MT4SrjXtja/ti/XrvTzIvRH3V7A7+ZmI/qd3hX/dq8fHwnyhZYzsfovC6RiPTU+tG6qNlVPZVG2Py53W3fu2YmLdWWffE9sTnE98Kw251k0rVKa9M3Rhxj3I5tXp9HM0+6ablufWp9sT5w4mo7M1zp5lXN9dFLtvP0vJn0moaBFzus3Y9tVnjniqPdHjHs5j1U33z0x0beP/AMQs1fY/WLdP81mWo+6+FyP6cez38fDwVtgXta2XrFOj63mVbe1Kv/Q5sTNenZvu7vD1J+PExH9Wlm28TpbQlWrX/MWu6K8vwpq79WeuZZmPs4LSE004z5m5HsXKc9WJ/GaM+MTrUytXYfUTbvULTPl2jZE0ZFr1crCu+rfxq/bTVT7ufKY8J+nmEneft5aNqNjWbe8MTHnbG66PWt6jix34GpR59t2I5j1o48fW9ndHtiddM+sGFvC5O3txY1GkbksR6+JVV/N5Mf17NXlVHw5mfdzHi2sJpDCaSiZwtXrU+1ROyuntpnKcuvLJzovYrAXKcLpSmImr2Lkexc7J3RVz0zPZnwscBZaQAAAAAAAAAAAAAAAAAAAAAAAAAAAAAAAAAAAAAAAAAAAAAAAAD5uXLdqiq5drpoopjmqqqeIiPfMomYiM5H0IfqnUnS7WR9jtvY17Ws6fCKMaJmiPpq48Y+MRMfGGn9rW9N2eturV/sbhV+eDhT60x7qqvGP1zV9EMK7p61crmzo+ib9cdH2Y+1XPqx2RnPUv04CumNfETFEde+eynf8AlHW6ut9QtvaPc+SWb1WoZkz204+JHfPd7pmPCPo8Z+DlfJuoe7/HLvU7d0+v/V2+ZyKqfjPnH/p+iUm0Ta2hbdt9mlafbtV8cVXZ9a5V9NU+P6PJ1nj+GY3SG3SV7KnoW86Y7Kq/aq7tWOp6+VWMPsw1Gc9KrbPdG6PxR/Qdi7d2/MXsbD9PlR4zk5Hr3OffHsp/REJADYwuDw+Btxaw1EU080Rl++1Tu3rl+rXu1TM9YAsuQAA/Kqaa6ZorpiqmqOJiY5iYfoCJ6v030DULvy3TvS6Tm0z3U3sSe2In39vl+rifi5/y3qLtPwzsSjcOBT/rbPhfpj4x5z+qfpTwYV7QGH15vYOqbNyeNGyJ+1TOdNXfGfWvUaQuaupeiK6ear9J3x70d0Lfu29eqizZzfk2TPhOPk+pXz7o9kz8InlInF1zZ+3txRM6lp1ub0x4X7fqXI/3o8/onmEd+13fO1fW21rEarh0+WHm/dRHupq5/wCU0/RLn8s0po/Zi7XpaOlb9rvtzOf9sz2PfocLiPoatSeard3VR+sR2p4Ibp3UrTZvxp+5MHI0XMjwmm/TPo5+MVceEfTHHxlLrN+zk2qb+Peou2645proqiqmqPhMebSwWk8JpGJnDXIqy3xumO2J2x3wq38Lew05XacvynsndLIAvuAAAAAAAAAAAAAAAAAAAAAAAAAAAAAAAAAAACGdX95faLsDVNbtXOzLro+S4fv9Pc8KZj+7HNX+69UUzXVFMb5V8VibeDsV4i7Pq0xMz3IXs7/5j9btb3tX/OaVtS39itOmfGmq/PMV1x7J87n6K6PcudCuj2zZ2P0/03SL9vtzb1HyzN58/T3OJqifjTHbR/upq64iuKq8qd0bI7lDQmGuWMJFy/HzlyZrq7atuX3Yyp7gBwa4AAAAAAAAAAAAAAAAAAAAAAAAAAAAAAAAAAAAAAAAAAAAAAAAAAAAAAAAAAAAAAAAAAAAAAAAAAAAAAAAAAAAh+o701zK3HmbY2Rt3C1bI0q3RVqWRn6lVhY1iu5Hdbs01UWb1VdyafWmO2IppmnmrmYhMHn/AHVsXQsTcPUCrdWwdU3BnbiqpytvZVjS7ubTbrqx6bfZbu0UzTh3KbtETNddVvmnsnumKfV9UxEolZeu7616zuCvaW0tr4ms6vh6dTqWfRkanOJZsUVzNNu3TXFq5NdyuaK+Immmninmao5iHOxOr32y2tBx9iaDb1LU9cwbupVY2fnfJLeFj2qvR1+luUUXZ7/S/wA3FNNFXMxVMzERyju36NzdM9139c3jpes6zOt7a02zey9MwL2fVOo4lNdN23XTZpqqp7++JprqiKJnu5qhyti7Y1/pRrW39zbi0LUb+Nn6HlYOoU6Zh3c65g5dzMry6aa7diK65pmK6qO+mKqYqp8ZiJiU5QJtjdYY1XStGt6Lt30u5NZzcnTo0nJzabVGNfxpn5VN2/TTXxbo7fCqmiqau6j1Y5nj5p6xVRp13Ev7bijdNvWo2/Gj051NVuvLqo9JTXF/sifQzan0k1zbiqIiY7JmOJhOibY3HtXWNvdTtS27qU4+RrOt5moYWNi15GXh2M+afQV1WLfdXVNMWqO+miJmnu8vCePzJ21uKvcf+WOjbep1Y0btt6h8g+SVxnTptOFOJ6b5P/pO7uma/R9vpO3+jz6plBmlG5usWu6LtfdNy9t/BwNy7XyMKi/iVZNWXi3LOTcoi3dt3Ii1XVTNM1edNMxVTMcTHnZVnXNFyNVyNCx9Xwrup4lum7kYVGRRVfs0Vfc1V24nupifZMxxKh+oW3txby0bqHu7R9A1a3Rq9vR9O0qzd069by71GNkRVcvfJ64i5TT3XJ4iqmJmKJnjjiZnXR3D1DbFWrbP3Ht/Lt65bya83K12Me5Xja5FdXhkem4mmm5xxTNmauaOI7Y7fJMRkO51j/BFvj829T/dbiSaN958H8mtfswjfWP8EW+Pzb1P91uJJo33nwfya1+zDzwOLcAQkAAAAAAAAAAAAAAAAAAAAAAAAAAAAAAAAAAAAAAY8jIsYli5lZV63Zs2qZruXLlUU00UxHMzMz4REMWo6jg6Tg39T1PLtY2LjUTcu3rlXbTRTHnMy867r3Ru7rtrU7X2niX8fb1qruqpqmbc5ERPhcvz/Qo91HnP08RCZpojWrnKPxnqiOM/uWVpPSlOApiiinXu1ezTG+eueaOefdnJ1J6p5PUnMq2xtq5lW9txc9Fdrx4mMjVq+ePR2445pt8+HMx4+6fuU42L0fmq3h6hvLGs28fFp/zHRLX+gxo99z+vXPnPPPM/dTPlEl2B0v0DYONTlcUZOpej4u5ddMRFunjxptx5UU8eHv4+HgajuzVNx5deh7FoiuKfVydSqj+asxP9WfbPx/V74zNJaSt4amn0/H2LdO2qqezjPPPs0uGh/wDTt/FXasZj5iqud+fs0xwjsjhHGdvrTtdLce8cLQa7ek6djTnapdjtsYdn+j4eHdx5R8Pd8PFp6LszKy8yncG9b9OdqHnax/OzjR58RHlMx+r6Z8XT2ztHTdtWqq7M1ZObe8b+Xd8blyfb9Ec+z9fLuqdnRt7H1xidKZbNtNuNtNPXV06uvdHCOL6uvE0YembWF76uM9nNH4zx5gBvqAAAAAAAAAAAAA5+uaFpO49OuaVrWFbysa7HjTVHjE+yaZ86Zj3x4ugImImMpeaqaa4mmqM4lUmXp26elVF2m1Yubm2dV4XMS7EV3sSjn2RMcTTH6vfFPmx5nTfY3UfTqNc2ZqFFqu3VFdNE1VR6C75+Ex69qrn2xzHh4Rwt9Xe4+meXhajVurpvmRpOq8917G8sbKjz7Zp8qZn9X0T4sjGaLs38qqqc9XdMTMV0/ZqjKY7M1On0+j6Zosxr2Z325ymMuqJ2THVPdLHoW+NY2ret7c6h27vfTHFjUO3um5THHjX2+FXnHrU+PjHMc8ysLEzMTPsU5WDk2r9mv7mu3VFVM/phXmnbr291Dx72yd96VOl6xE9tWJdmaKprjyuWK/OKvbHE8+7mFe7gwd9dFNUpz6NQyc3b16uKadRtUc14/upybcRxVHl60R7/ADnwcbMaSw0Z2p+UUc05U3Y/KmueqdSe2XarSmj4txcriaKN2tGdVNM81cba6O31ojjqw9Fiv9D6pUVYuLf3FiU28bLpicfUsSfS416PfzHPE++PGY9sQnWJm4mfj05WDk2r9mv7mu3VFUT+mF7BaUwuPmaLVWVdO+mYmmqntpnKY/Lmlfu4eu1TFc7aZ3VROdM9kxslmAaDgAAAAAAAAAAAAAAAAAAAAAAAAAAAAAAAAAAAAAAAAA0tU1nStFsfKdVz7ONb9nfV41fCmPOZ+EOd27RZom5dqiKY3zM5RHe9U0VVzq0xnLdYcvNxMCxVlZ2Tax7NH3VdyuKaY/TKF17417cVdWPsjQq67fPbOdlx224+iPb+vn4MuJ05nPv06hvPWL+r5EeMWoqmizR8IiPZ9HbHwYU6buY31dFWpuf1z6tuO+Yzq+7E9q98ips7cVVq9UbavdujvmOx+ZfUW5qF+rT9laNf1bIjwm9VTNFij4zM8eH09sfFjt7F1zcNdOTvjXbl2jnujBxZ7bVP0z7f1c/FNMTDxcGxTjYWNasWaPuaLdEU0x+iGYjQleMnW0rdm5/RHq24+7E51femeyD5dTZ2YWnV6521e/h3RDT0vR9L0XH+S6Vg2ca37Yop8avjM+cz8ZbgN61aos0Rbt0xFMboiMojuUaqqq51qpzkAe3kAABpatrWk6DiVZ+s6jYw7FP9O7XFPM+6PbM/CPFEzERnKKqoojWqnKG6IvtbqVtHeGXdwNG1GZyLXMxbvUTbquUx/SoifOP8Y9sQlCKK6a4zpnOHi1et36de3VEx1AD06AAAANXUdL07VrE4upYVnJtT/RuUxPHxj3T8YRG908zdHu1ZmyNev6dXM90416qa7NU/p5/xipOBm47RGD0hMV3qPXjdVGdNUdlUZT+OSzYxl7Dxq0Ts5p2xPdOxBaN+a3oFdOPvfb92xTz2xm4sd9qr6Y58P18/BLNK1vSdbs/KNK1Czk0e3sq9an6aZ8Y/TDcroouUVW7lFNdNUcTTVHMTHxRTVem2i5V75do129o2bHjTdxJ7aYn+74f4TCh6HS2jvoa4v0c1WVNfdVEatX3ojtd9fCYj249HVzxtp92+O6Z7EtEE+ynUHavhq+nUa9g0f+IxvC9THvmmI8fD4f7zuaFvjbm4Zpt4edFvInw+T3/Uuc+6I8p/RMrGG07hb9yLF3O3c6Ncasz2cKvuzLndwN23T6Sn1qeenbHfxjviHfAbKmAAAAAAAAAAAAAAAAAAAAAAAAAAAAAAKX3rx1H62aFsaifSaXtej7LanEeNNV7wmiiff524491dfuWxuDW8Lbeh5+v6hV24+n49eRc98xTHPEfGfKPjKt/5PeiZtWg6l1B1uj/4nu3MrzKpmPGmxFU9kRz5RzNcx8Jp9yzZ+bpqu90ds/CGBpb+dxFnRsbqp16/sUTE5feqyjszWwArN8AAAAAAAAAAAAAAAAAAAAAAAAAAAAAAAAAAAAAAAAAAAAAAAAAAAAAAAAAAAAAAAAAAAAAAAAAAAAAAAAAAAAAAAAAAAAABD+sf4It8fm3qf7rcSTRvvPg/k1r9mEb6x/gi3x+bep/utxJNG+8+D+TWv2YTwRxbgCEgAAAAAAAAAAAAAAAAAAAAAAAAAAAAAAAAAAADQ1vXNK27p13VtZzKMbFsx61dXtn2RER4zM+yI8XE311G2/sLC9NqV302VXHNnEt1R31/Gf6tPxn9HPkr7a+19ydXNRtbx39NyxolE9+Bp0TNFN2n38ecUf2p9ar4RxzyquTM6tuM5/CO34b2bitIRRc+TYeNa7PDhEc9XNH4+98X8PdPXfUKL1302j7QxbnNmmqPXyaonju48qqv/TT7O6YmZs/EwtrdO9B9Fj27WDhWY8Z867tXvmfOuqf/AH4Me4N16Xtaza0vCxoyM6qmm3i4GPT48eVMcR9zT7v8Ic7Sdn5+sZtG4N83KcjIjxsYEeNmxHxjymf8Pfz7MXEaQrm9OFwMekvcZn2KPtTH4UR608co2tHR+hreGicXi6ttW+frVdVMcI690dbVi1r/AFHqi5em9pO3efC35XsuPfPup/w+nzia6dpuBpOJRg6bi0Y9i39zRRH+M+2Z+M+LYiIiOIfq3gNF0YOqb9yqa71W+ud/ZEbqaeamO/Odq3iMVVeiKKY1aI3RH5zzz1yANRVAAAAAAAAAAAAAAAAAAR3eOxdB3riU2tTszbybMf5vl2vVu2Z844n2xz7J8P0+KFWtzbi6f107c6mY0atoeRzZtavTb9JE0z4dl6meef0+P95a7DmYWJqOLdwc/Gt5GPepmi5auUxVTVHumJca7Wc69E5Vfn2qV/BxXV6W1OrX+E9VUcfzhSeobP1bpz6beXSym3r208+PTaht6qr0tuq3PnXY8/L3eMx5cVRHEdzaVvQd46fO6OlW4Lul5ETEZOBenmm3c/qXKJ5mn2+PrUzx4PvN2hunptlXdb6eVV5+k1z35OiXapqmPfVanz/6/wB7yR/I0LA3pm1dQejuqRoW7cWO7O065xRRk++m7R5eM+Hd5T7eJ8Y4YrC4PTGVvHU5XY9muM4qjsqjKfdPbEsbCYrGaBuTGDj1J21Wd8Tz1Ws9k9dE92U757j78z9FvUYO+dHuYFdU9tGZZpmuxc/Vzx+jn4xCYYmbiahj05WDk2r9mv7mu3VFUT+mED2F1Q0nfk5G1dx6XGl7ixaZozdJy6eYucfdVW+77un28ecR748Z38zp9c0/Iq1HZOrXdJyJ8arFUzXj3PhMTzx/jHuiGfXa0toidWfn7cc+UXIjt2U1/wDGeuX1uExmj9MWovWKtTPt1c+MTHtUzzxty6kzEJx9+Z+i3qMHfWj3MCuqe2jMs0zXYufq54/RzPviEvw83E1DHpysHJtX7Nf3NduqKqZ/TC5gdK4XSEzTZq9eN9MxlVHbTO2O3dzSm/hbuHymuNk7pjbE9kxsZwGirgAAAAAAAAAAAAAAAAAAAAAAAAAAAAAAAAI/r2+tu7fqmxkZfyjKie2MbHjvuc+6fZT+mYVsVjMPgbc3cTXFNPPM5fuep1tWbl+rUt0zM9SQOTrm6dC27b7tV1C3br45ptU+tcq+imPH9PkjXpuoe7vCxbp25p9f9OuO7Iqj4R4TH/p+mXW0Pp/t7RrnyquxVnZkz3VZGVPfV3e+I8o+nz+LH/iWO0hs0da1aencziPu0e1V36sda38msYfbiK856NO2e+d0d2bk/bFvbdnq7Y0n7F4VXlm5v3dUe+mnx/wiqPjDd0vpvpNm/wDZDXsi9rWdPjVcyp5o5+FHjzHwnmEuHS1oG1XXF7H1zfrjdrezH2aI9WO2c560VY+umNTDxFEdW+e2rf8AlHU+aKKLdFNu3RTTTTHFNNMcREe6H0DdiMtkKAAAAADla/ujQNr4vyzXtUsYlExPbFdXNdfwppj1qv0QiZimM5ea66bdM1VzlEOq52t7h0TbeJOdrmp2MOz48Tcq8ap91NPnVPwiJlAp33vrfNU2OnmgTgYNU8Tq+pU8Rx77dHjE/wDq+MQ6GidIdHs5cazu7OyNyapPEzdzJmbVM+6miZmOI908x7ohw9NVc+ijPrnd/n97VH5Zcv7MLTnHSnZT3cZ7tnW59zqJu/eddWL0127VRjTM0zq+o09lqPjRT7f/AFT76W5pPSDBu5dOs761XI3JqPn/AJxMxj2/hTR7Y+E+H9mFgUUUWqKbduimiiiIppppjiIiPKIh9EWIqnO7OtP4e5NOBiudfE1a89fsx2U7vfnKKbt6c6HufFteho+xufhxHyPMxKYorszHlHhxzT8P1cOFo2/dY2rqNva3U23TZrq9TE1iiP5jJj2d8/0avj4fGI85sho6zoml7h067pWsYdvJxrsetRXHlPsmJ84mPZMJrtbde3sn8J7fi9XcJMVemw86tf4T2x+u+G7TVTXTFdFUVU1RzExPMTHvfqq5o3V0guTVa9Prm0In7j7rJwKZ93vpj9X9322JoevaTuTTrWq6Nm0ZONdjwqpnxpn201R5xMe6Xq3diudWdlXN+98PWHxUXZm3XGrXG+J/OOeOt0AHVbAAAAAAHC13ZW3NxRVXn6fTTfn/AF9n1LnPv5jz/Ty7or4nCWMbbm1iKIqpnhMZw6WrtyzVr25mJ6kE+wu/tq+toWqUa1hU/wDhcvwu0x7qaufd8Y+huaZ1J0e9f+Qa7j39FzY8KreVTMUc/Crjwj4zEJe09T0fS9ZsfJtUwbOTb9kXKeZp+MT5xPxhj/wnFYHboy9MR0K866e6fbp98x1Lnyu1f2YmjOelTsnvjdPujtbVu7bvW6btm5TXRVHNNVM8xMfCX0g9zYOq6HcqytkbgvYnM904eRPfZq/58fpiZ+MFrf8AqWi3KcXe+gX8KZntjLx6e+zVP+PH6JmfhBGnfks6mlLU2v6vatz9+N33opJwPpduFqivq3Ve7j3TKcDU03VtN1ix8p0zOs5Nv2zbq54+Ex5xPwltt23covUxXbmJid0xthRqpmidWqMpAHt5AAAAAAAAAAAAAAAAAAAAAAAflVVNMTVVMRERzMz7IBUHX3Pytevbe6S6RemnK3NmU15c0+dvFtzzNUx7uYmr/wAqVsafgYulYGNpmDZi1jYlmixZtx5UUUUxTTEfREQp/pNE7/6lbn6r34mvCx6/sRo8z5ejp47q493Mds/+bUuhZv8AqRTa5t/bP7yYGhf5y5e0nP8A1Jyp+xRnEf3TrVd8ACs3wAAAAAAAAAAAAAAAAAAAAAAAAAAAAAAAAAAAAAAAAAAAAAAAAAAAAAAAAAAAAAAAAAAAAAAAAAAAAAAAAAAAAAAAAAAAAAEP6x/gi3x+bep/utxJNG+8+D+TWv2YRvrH+CLfH5t6n+63Ek0b7z4P5Na/ZhPBHFuAISAAAAAAAAAAAAAAAAAAAAAAAAAAAAAAAAA1dS1PT9Hwruo6pmWsbGsx3V3LlXER/wDn4ImYjbKJmKYznc2lSdT+uum7YsX9P21es5Obbnsu5M+tZsVe6P69fhPhHhHE888TCP8AUPqrna3pdy/h3sjR9u1VzZt3KY4zNVr8vR2afOKffPlHPjPM9kunfSjE06LXUPqdYs4dOPxc07SrnjRixPlXcifGu7PEeHnzEe6Ip560V25vV1alqN9W7PLmz4c8zsh8xjNKYnH3owGiYzrnfVwiJ49/DjVw2bY/Ol/SfU91ZlPUDqZReuU3qov4uBkzzVdnzi7fifZ5dtHl5c+HhNkaru/O1bMr25sa1TfyKfVvZ0/6DHj4T5TP/uIlq1Xdf6jVzbx/S6Vt2Z4m7xxey4j2R7o/w+nyTLSdI07Q8KjT9MxqbNmj2R51T75nzmfiwflGI0383gs7WH6e6qv7Ge2Inpztn6scX1OjdE4b/T9rVq9e7O2c+fnqn8qY2RxcvbOzsHb/AHZl65Vm6ne5m/mXfGuqZ84p58o/xn2pADawmDsYG1FjD06tMfvOeeZ4zO2Xu7erv1zXcnOQBZcwAAAAAAAAAAAAAAAAAAAAABCN49M8TXcqNwbey6tF1+1PfRmWeaYuz7rkR5/T5+/mPBNx4rt03I1aocb9i3iKdS5GcfvdzSobcVnC3flWdB6jWJ2vvHDmJ0vXsf1KLtUT6s90cRxM/Hj3TTPg7+0+qWsba1ezsDq/bowtUq4pwdWjwxdQp8omavKmr4+Ec+ExTPnYu4ts6JuvT6tM1zBoyLM8zTM+Fdurj7qmrziVR7p2vqO1tLr2/vDT7u6dl1c9mREf53pvsiqmfOOPq/R5TNF+qxHo8R61HCeMfv8AfO+axeCxOj7s4vDVbeM8Ko5rkRx5rkbY4xMLtyMfHy7NePlWLd61cjiu3cpiqmqPdMT4SiGZ0+uafkVajsnVbuk5M+NViqZrx7nwmJ5mP8Y90Qrba2/dZ6W2cajXNTubl2Jk1RawtZtUzVfwJ9lq/T5xx5cT4/1efuV56dqOBq+DY1LTMu1lYuTRFy1etVRVRXTPtiYVtI6IwuOimu9Tn0a42VR2VRlMdmfa+g0Pp75RE0251a49qicp78t1VM8Ko2T2olj79z9FvUYG+tHuYNdU9tGZZpmuxc/Vzx+jmffEJfh5uJqGPTlYOTav2a/ua7dUVRP6YfeRj4+XZrx8qxbvWrkcV27lMVU1R7pifCUPzOn1zT8irUdk6td0nJnxqsVVTXj3PhMTzMf4x7ohlZaU0Zu/mLfdTcjv2U1/8Z7W3nhcVv8Am6vfTP6x+MdiaCE4+/c/Rb1GBvrR7mDVVPbRmWaZrsXP1c8fo5n3xCX4ebiahj05WDk2r9mv7mu3VFUT+mF/A6VwukJmmzV68b6ZjKqO2mdsdu7mlXv4W7h8prjZO6Y2xPZMbGcBoq4AAAAAAAAAAAAAAAAAAAAAAAAMd+/ZxrVV/JvUWrVEc1V11RTTTHvmZ8kRz+o+LeyJ07amnX9ay/Lm1TMWqfjNXu/w+KhjdJ4TR0ROIriJndG+qeymM5nuh3sYa7iJ+bpzy3zwjtndCYzMUxNVUxER4zMotrHUXQ8C98h0ym7q+dVPbTYw47/H3TVHh+rmfg58bR3TueYu7z1ubGNPj9j8Ge2n6Kqvb/6vphKtI0DR9Bs+g0nT7WPExxVVTHNdX01T4z+mWd8o0ppH/b0ego6VcZ1z2UROUfenP+lZ9HhcN9JOvVzRsjvnj3R3or9it+7s9bWs+nQsCv8A8Nizzeqp91VXs/X/ALrv6Ds7b23KYnTcCj00RxN+5692f96fL6I4h2xYwuhMLh7kYi5ncu9Oudae7hT92Ic7uOu3KfR0+rTzRsjv4z35gDYUwAAAAHB3PvjbG0LPpNd1W1ZuTHNFin171f0UR4/pnw+LzVVFEZ1TlDxcuUWqZruTlHW7zjbj3ftzaeN8p17VbONzHNFuZ7rlz+7RHjP08ce9Cftk6mb/APU2ppUbb0mv/wDSGdTzfuU++ij2foifhVDs7c6S7a0bJ+yuqTe1zVa57q8zUJ9JPd74pnmI+meZj3uPpa7n0UbOed3xlS+VXcRswtOzpVbI7o3z+EdbizvDqJv2fRbG0T7C6ZX4fZTUafXqp99ujxj9UVR8YdXb/SLQNPyvsvuLIv7h1WqYqqyc6e6mJ/s0TMx9HPPHs4TsTFiJnWuTrT17vc9UYCmatfETr1de6OyN0fjPW/KaaaaYppiIiI4iI8oh+ozvDqRsrYtma9y69j493t7qcamfSX6/dxbp5q4+M8R8UG+3rq51D9Tp5tOnbul3PLV9apj0lVP9a3Z8Y/wrj4wuUWK6o1t0c87nHFaXwuGr9DEzXc6NEa1XfEbu2qYjrWfrWv6JtzCq1HXtVxdPxqfO5kXYoiZ90c+c/CPFWmT1s1fdN+vTukGzMvXa4q7J1LLomxhW59/M8TV9EzTPu5bei9BdBnNp1vf+rZu79V85uZ9c+go+FNrnjj4TMx8IWXjY2Nh2KMXEx7dizbjtot26Ipppj3REeEPedm3u9afdHxn8FfU0pj/bmLFHNGVVfv8AZp7oq7VRXNxda+nc061vfGxN0aNejuy40u1FF7TvP7mIpiblEe+efpjzmydrbv27vTS6NX23qdrMx6uO7tniu3V/Vrpnxpn4S7Kst1dH5t6nXvDplqX2ua/HrV0W4/zTMnnntu2/KOfHxiOPhz4mtbu7KvVnnjd3x+qPQY3RfrWKpvW+NNU51x101Tv+zV3TG5ZlVNNVM01UxMTHExMeEwrnXNgattvUbu7Omd2nHyKvXytKqn/N8qPb2x5U1fq+Ex7cW1OsEfZSnZ/UnTftb3DT6tM3Z/zXLnnjutXPLx90z9Ez5LMVr+H4Vx2T8JWrV3C6Xt61udtM9lVM80xvieqfxhFdmdQdL3bTXhXLden6xj805On3/C5RMec08/dU/wCPviEqRPefTzTd1VUani3q9N1vG4nG1Cx4V01R5RVx91H+MexxtB6hanoepW9pdS7FOFnVerjajT4Y2XHsmZ8qav8AD38OEXKrc6t33/Hmn8HunE14aqLeK3cKuE9vNP4Tw5lij8iYmOYnmJfqw0AAAAAAAAB8XbVq/bqs3rdNyiuOKqao5iY+MS+xExExlJuRDUum2k3L/wBkNAyb+i5seMXMaqYo/TTz4R8ImIan2b35tb1df0qjWcKn/wAXh+FyI99VPH/SPplOhh3NA2bdU3cBVNiueh7M9tE+rPuietfpx9dUal+Irjr391W/9OpxNC3lt3cURTp2oUemn/UXfUuR+ifP9HMO24Gu7H25uCZu5eDFrInx+UWJ7LnPvmY8Jn6YlxPsd1C2r46Xn0a/g0/6jJ9W9THwqmfH9c/Q8fL9I4DZjbPpKenb2++3PrR92ak+gw2I+gr1Z5qv0q3e/JOhE9K6j6HmXvkOrUXtHzY8KrOZT2xE/Cry/XwldNVNdMV0VRVTVHMTE8xMe9qYLSGF0hRr4WuKojflvjtjfE9UxCrew93Dzldpy/fDnfoC44gAAAAAAAAAAAAAAAAACuuvG7ru1tgZWPgTVOpa1VGmYdFHjXNVyJiqYjz5inu4+M0rFUtl89Suv9nD/wBLo2wrPprntoqzapjiPpirj/8Aw1O+Hpia9ardG3997F07frow3yezOVy7MUU9We+fu05z3LF6dbStbH2XpW2bcU+kxLETfqp8q71XrXJ593dM8fDiEkByqqmuZqnfLVsWKMNaps2oyppiIjsjZAA8uoAAAAAAAAAAAAAAAAAAAAAAAAAAAAAAAAAAAAAAAAAAAAAAAAAAAAAAAAAAAAAAAAAAAAAAAAAAAAAAAAAAAAAAAAAAAAACH9Y/wRb4/NvU/wB1uJJo33nwfya1+zCN9Y/wRb4/NvU/3W4kmjfefB/JrX7MJ4I4twBCQAAAAAAAAAAAAAAAAAAAAAAAAAAAAAAEA3T1Kv8A2R+1PYOHTq+t1803K6fGxieyZrq8pmPdzxHt8fCfFy5TbjOpwv4i3hqda5PZHGZ5oji7m8t96HsrEpualcqu5V/wxsOz6129V7OI9kc+2f8AGfBUO+NXy7VnH3J1TorvZN+vjQ9p4sz3Xa5niJuxHjx4xEz5z5f2XU1a7pXSu7bztUqr3d1D1erjCx/Guaa58ImKfOmiJ9vhM8cU8Rzxo7V0LV7e4Luu5ldvcW+8zxu5NXFWJpNHl2W/6PMc8cx4R5Rz4808VibGCtRicfOydlNEbaq55oiNs/lH4sG5TjdN4icHhoiJjbVn7FuOeud1VXRo3cZz47O3tvzt/Ns9QOp1FGfum/TFOlaLYpj0enW/6NNFEcxTMe/2ezmrxTvTtp6puPLo13fNcVUx62PplM/zdmPZ3++fh+v3OntnZmLol2rVM+/Vn6tf8b2Vd8ZiZ84o58o9nPn9EeCSKHyPE6YuRiNKxlRHs2o9mOaa+lPV7Mdc7X1OCsYbQtn5PgM5qn2rk+1VM757+ffw2RsflNNNFMUUUxTTTHEREcREe5+g3tzmAAAAAAAAAAAAAAAAAAAAAAAAAAAAPmuim5TNFdMVU1RxMTHMTHufQCrt09K8nTruVrXT+LNuciiaczRr9MVYmZRPnT2z4RPw8vdNKtdu7g1zp3qmRkbNxMmrT7dU3NW2nlVT6XGn+ncxpnxqiI8eOO6I+6iqI7o9NotvTp5om87VN2/34epWOJx8/H8LtuY8uZ/pR8P1TDnRr4eZm1tid9M7p7OaXzukdCelmL+DnUuU7Yy2ZdnNnxifVnjHFt7N3ttzfmkU6ztvPpyLM8U3Lc+FyzX/AFa6f6M/4T5xMw7zy3r+i736X7kjXMG5b07VK6ppjLt0/wCY6rR59t6nyprnz58PHxnifXXR016taJ1AszgXaPsbr2NT/nWm3avWjjzrtz/To+MeMc+Psme8al2ma7XDfE747fjuNGabm7c+R46NS9w4RV2Z7p56e+JmNqcZGPj5dmvHyrFu9auRxXbuUxVTVHumJ8JQ/M6e3NPyKtR2Tq13ScmfGqxVM149z4TE88f4x7ohNBm47RmF0hETfp9aN1UbKo7KoymPf2vqrGKu4fP0c7J3xvie2J2ITj79z9FvUYG+tHuYNVU9tGZZpmuxc/Vzx+jmfhCX4ebh6hj05WDk2sizX9zXbqiqJ/TD7yMfHy7NePlWLd61cjiu3cpiqmqPdMT4Sh+Z09uafkVajsnVruk5M+NViqZrx7nwmJ54/wAY90QzstKaM9n+Yt9eVNyO/ZTX/wAZ7VjPC4rf83V76Z/WPxhNBCbG/dQ0W9Rg760e5g1VT20Zlmma7Fz9XPH6OZ+EJfh5uHqGPTlYOTayLNf3NduqKon9ML+B0rhdITNNqr1430zGVUdtM7Y7d3NLhfwl3D5TXGyd0xtieyY2M4DRVgAAAAAAAAAAAAAAAAc/WNwaNoNn0+rahax4mOaaZnmur6KY8Z/RCLTu3dW559Fs3RJx8arw+yGdHbTx76afb/6vohl4zTGEwVfoZmarnCimNar3RujrnKOtas4O7ep14jKnnnZHv+Gcphn6jgaXjzlajmWca1T/AE7lcUx9Ee+fgiN7f2frV2rD2Pod7Pqie2cu/TNuxR8fHjn6JmJ+Es2B05xLuRGo7q1G/rWZ5/zszFqn4RT7v8Pgl1mzZxrVNjHtUWrdEcU0UUxTTTHuiI8lPU0rpH25jD2+aMqrk9/s090VT1u2thMNuj0lXXsp92+fw7ELs9P87WbtOZvjW72oVRPdTiWaposUfDw4/wAIifjKXYOnYGmY8YunYdnGtU+VFuiKY+mePOfi2RfwWicJo+Zrs0+vO+qfWqntqnOe7c4X8XdxEZVzsjdEbIjujYANFWAAAAARjdfUfam0Im1qeoRdzP6OHjR6S9VPsjtjwp/3ph5rrpojOqcoc7t63Yp17kxEdaTo7urf+1dnW5nWtTopv8c04tr171Xu9WPL6Z4j4olGV1W6g+GHajZ+j1/625zVmXKffEeE0+/+j9MpFtbpftTa1yM2ziVZ2o891WbmT6S7NXvjnwp+mI598y4+krufRxlHPP6Rv/JT+U38Tsw1OUdKrZ7qd89+SOfZfqn1B9XQ8GNqaRc/8XlRzlXKffTT5x/h8Knd2x0p2tt299kb9q5qup1T315udPpK5q98RPhH0+M/FM2DOz8HTMW5nalm2MTGsx3XL1+5FuiiPfNU8RCacPGetX609f6QmnBW6J9LfnXqjjVujsjdH72s4qvVOvGDn5lei9Mtu5+7tRpntmvHom3i2p99V2qPL9EUz/Wan+TTqV1B/neqW85wNPueM6Jok+jtzH9W5cnnuj4T3fCYXosTTtuTq/n7lSrTVF6ZowFE3queNlEdtc7P7daep3t19cNjbayfsViZV7XdWqnsowNKo9Pcmv3TVHqx8Y5mr4S4M43XTqP45WTY2Do1z/V2Z9LqFdPxq8OyfjHZMe6VgbV2JtHZON8m2zoWNhcxxXdpp7rtz+9cnmqf0zw76fS0W/o6dvPPw3fm8/w/GY3bj7uVPQt50x31e1Pdqx1ILtDoxsTZ92M+zpk6lqcz316hqFXp701+2qOfCmfjERPxToHGuuq5OdU5tPC4OxgqPRYeiKaeaIy/79oA8rIADi7r2dtze2l1aRuXTLWXYnmaJnwrtVTHHdRVHjTP0fpVnz1G6Jz63yreGzbft88/Ap/++iP1f3VzDrRdmiNWdsc373MzGaMt4mv09qqbd2N1Ub+yqN1UdU92Ti7U3jtze2l06vtrU7WZYniK4pniu1VMfc10z40z9LY1/b2j7m065pWtYVGTj3I8qo9aif61M+dM/GEE3X0e7dUq3h001P7XNwU+tXTbj/Ncyeee27b8vHx8Yjj3x7X5tTrF26nTs/qbpv2t7gp9Wiq5PGJmTzx3Wq/KOfdM8e6efB6rsU3KZm3tjjHH/KtRpGqzVGG0pTFMzsir/p1dWc+zM9GrumWCjJ3X0guU2M70+u7S7vVyIjnIwafdV76Y/V7uPKbJ0nWNM13At6npGbaysa7Hq3Lc8x8Yn3T8J8W1XRRdoqt3KKa6K4mmqmqOYmJ84mFbatsTXdm59zcvTGuKaK578zRa5/mb8R7bf9WeOfD9XuZ+Vdj2dtPNxjs54WtS7gPo86rfNxp7OeOrfHDmWWIzszf2jbzsV043fiahj+GTg3/Vu2p9vh7Y+P6+Emd6K6a41qZ2L1q7Rfoiu3OcSAPToAAAAAAAAAA0dV0PSNbs+g1XT7OTR7O+n1qfoqjxj9EorVsbXNv1Tf2TuC5Zt8904WXPfan38T7P1c/FOBl43Q+Dx1fpa6crkbq6ZmmqPvRlPdOcdS1Zxl6xGpTOdPNO2PdKE2OoWTpV2nD3tod/TLkz2xk2qZuWK5+HHM/qmpLcDUtP1SxGVp2ZZybU/wBK3XFUR8J90/BlvWLOTaqsZFmi7brjiqiumKqao90xPmief030+m/Oobaz8nRczzibFUzbq+E08+XwiePhKnqaW0f7ExiKOacqbnv9irvintds8JiN8ejq6ttPu3x+KYCDfbFvba/q7n0WNTxKfPNwYjuiPfVR4f8AKmPikWh7s0DcVMfYvUbddzjmbNXq3I/3Z8Z+mOYWsJprCYq56CZmi50K41au6J2VdtMzHW5XcFdtU68etTzxtj/Hfk64DWVAAAAAAAAAAAAAAHC3xujG2XtPU9zZXbMYOPVXRTM/d3Z8KKf01TTH6UP/AJP218jQ9i063qnNWqblvVaplXKo9aYr8bcT/u+t9NcuL1ouXN8b02v0gw65mzlXo1PVponjtx6OeKZmPLmIrn6Zo+C5bdu3Zt02rVFNFFERTTTTHEREeURCzV83ZinjVt7o3MCx/P6VrvfUsRqR9urKap7o1Y75fQCs3wAAAAAAAAAAAAAAAAAAAAAAAAAAAAAAAAAAAAAAAAAAAAAAAAAAAAAAAAAAAAAAAAAAAAAAAAAAAAAAAAAAAAAAAAAAAAAAAEP6x/gi3x+bep/utxJNG+8+D+TWv2YRvrH+CLfH5t6n+63Ek0b7z4P5Na/ZhPBHFuAISAAAAAAAAAAAAAAAAAAAAAAAAAAAAMGdnYemYl3P1DKt4+PYp77l25V200x8Zcfd+9tC2XhRk6rkc3rkTGPi2/G9fq91NPu+M+EIZgbS3L1Ky7Ov9QorwdKt1d+JoluqY5j2VXZ8+f8AH+7Hg413cp1KIzq/LtU7+L1avQ2Y1q+bhHXVPD854PnJ3BunqtkV6bs2q9pO3Kapt5Wq3KZpu5Ee2m1HnEf4++Y8p0t2bs250Y0ujZuxNOt5u5M2nmi1MxVNHMf6bIq8OIjzinwj6I8XS6g9SaNsUfaZsLGx7ur00xamaaImxp9M+XdEeFVf9WiPpnw8+b086MeguXNe3fXeyczLr9Ne9PVzeyK58e67Psj3UR+n45t7HRh73obFPpcRzbqaYnjXP1Y5oj1quGzaq29H38VM1xXqxuqu5buem1TumrhM7qfrTNXquB046d69rOVk6/qGoXbmfnzPy/WbsT33InztY8Tx208eEz4cxHHhHqLw0XQtL2/h04OlYtNq3HE1T51Vz76p9st63bt2bdNq1RTRRREU000xxERHlEQ+nXCaO9HdnF4qr0l+dk1Tsyjo0Rupp6o2zxmZa9qm1hLEYTCU6luNuW+ZnjVVO+qqeMz3ADTQAAAAAAAAAAAAAAAAAAAAAAAAAAAAAAAAAA1dS0zT9Ywrmnaph2srGvRxXbuU8xP/AOfioDqL0O1Xb9+jcmycjKuUYczetVWqp+V4UxPPqzHjXRHj4efn75l6JHiaPWiumcqo3TH72x1M3SOisPpO3qXo28J4x+/3tUz0q68WtZuWdsb+uWMLV6uKMfNj1cfNny491Fz4eET7OOYhcysepnRHQ96Wr2oaVas4Wp1RzVHbxZvz/aiPuav7Ufp5QvZXVHc/TTUadldTrOTcwLPFuzm3Imu9jU+zvmP9La91UczHxjy9RdiqdWuMqvwns5p6p7uZlYfHYrQ9UYfSU61vdTc/Svze/pPQQw4mXi5+LazcHJtZGPfpiu1dtVxVRXTPlMTHhMMyX00TFUZwx5GPj5dmvHyrFu9auRxXbuUxVTVHumJ8JQ/M6e16fkValsnVruk5M+NViqZrx7nwmJ54/wAY90QmgoY7RmF0hETfp9aN1UbKo7KoymPf2rNjFXcPn6Odk743xPbE7EJx9+6hot6jA31o9zBqqntozLNM12Ln6ueP0TM/CEvw83D1DHpy8HKtZFmv7mu3VFUT+mH3kY+Pl2a8fKsW71q5HFdu5TFVNUe6YnwlD8zp7Xp+RVqWydWu6Tkz41WKqprx7nwmJ54/xj3RDO1dKaM9mflFvrypuR37Ka+/VntWM8Lit/zdXvpn9Y/GE0EIx9+6hol6jA31o9zBqqntozLNM12Ln6ueP0cz8ITDDzcPUMenKwcq1kWa/ua7dUVRP6YX8DpXC6QmabNXrxvpmMqo7aZ29+7mlwv4S7h8prjZO6Y2xPZMbGcBoqwAAAAAAAAI3re/tv6Pc+SUXq8/Nme2nGxI9JVNXumY8I+jz+Dleg6g7s8ci7RtzT6v9Xbnuyao+M+HH/p+iWLf05h6bk2MLE3rkfVo25faq9mnvnPqXbeBuTT6S7MUU888eyN890O/r28dv7cpmnUc+n03HMY9v17s/wC7Hl9M8Q4H2U37uzw0fAp0HAr/APE5Mc3qqffTT7P1fRU7Wg7I29t+qL+LiemyueZycie+5M++J8o/REO+4/ItI6Q24276OjoW52/euTt/tintl79Ph8P9DTrTz1bu6nd780W0fp3oen3vl2ozd1bOqnuqyMye/wAffFM+H6+Z+KUREREREcRD9Gpg8BhtH0ejw1EUxxy3z1zO+Z65zlVvYi7iKta7Vn++HMALjiAAAAAh26Oqm1dtXpwKcivU9Sme2jCwo9Jc7vdVMeFP0efwl4rrptxnVOTlev28PTr3aoiExRPdXU3am06pxcrNnLz5ntpwsSPSXZq9kTEeFPj755+Eo59j+qnUHx1XKjaOj3P/AA1ie7LuU+6qrwmPDwn7n+7KV7V6e7U2fTFekabTOTxxVl3/AOcv1e/1p8ufdTxHwcvSXLv0cZRzz+kfHJT9PiMT9BTq09Kr9Kd/vyRP0fVfqF/pao2fo1z+jTzVmXKf8Jp/9P0Sk+1emu1No8X8DA9Pm+dWZkz6S9M+2YmfCn9EQlKG7y6ubE2PVONq2sU38/ntpwMOPTZFVXsp7Y8KZn2d00ulrC61We2qr9+54uW8JgI+U4uvbH1qpj8OEdkRmmTjbl3htfZ+H8u3NrmLp9riZpi7X69fHsoojmqufhTEyrn7Odb+o0du3tHs7I0e5/43UI9Lm10e+m3MerzHviPhU7O2uhWzdIy41nX5ydz6xVMVV5urXJvet74onmn6Oe6Y9656Ki39JV3Rtn4K/wDEsVjdmj7Wzp150091PtVe6mOtx6+rO+N81TjdJNkXa8WqZp+zWsRNnGj40Uc81/rmfLmlmwuhlevZVvV+rG7M7dGXRPfTiRXNjCtT/Zop45/R2xPtiVr0000UxRRTFNNMcRERxER7n6enmnZajV/P3/DJMaFpxE6+kK5vTzTsojsojZP3taetqaXpOl6JhUado+n4+Fi2/uLNi3FFEfohtgrzOe2WzTTTREU0xlEAA9AAAAAAAADi7r2dtze2l1aRuTTLWXYnmaJqjiu1VMfdUVR40z9DtCYqmmc4c7tq3fom3dpiaZ3xO2JUxMdR+iM80/Kd4bMt+zzz8Cn/AO+mP1f3VmbT3ntve+mU6ttrU7WXZ8IuUx4V2qpjntrpnxpn6f0cu2rLdvR2J1Sd4dNdTnbe4aPWqi1HGLlzzzNN235ePv4mPfE+axr0Xvb2Tz8O/wCMMT5Ni9E7cHnctdCZ9an7FU74/pqnsmNzubz6c4W5L9Gt6TlVaTruN61jOseE1THlFyI+6j4+fHvjwc7bfUfNwtRp2p1HxaNL1bwpsZPlj5kc8RNNXlEzP6PonwaO1esc2dTo2f1Q037XNfp4oouXJ4xMyeeO63X5Rz4eEzx7p58E63JtfRN2adVpmuYVN+1PM0VeVdur+tTV7JUr2Grs1a1GyZ90/vndcPdtYyJxOj6sqvrUzs281VO+mrr/ADh1hVdnVt1dJLtGFuSq/re2KqoosZ9FPdew49lNyPbHH/4n+isvTtSwNXw7WoaZl2snGvU91Fy3VzEx/wDr+CLd2K9k7Jjg0MPiqb8zRMatcb4nfHxjrhsgOq0AAAAAAAAAAAAI7rmw9ua5VORdw/k2Vz3RkY0+jr7vfPHhM/GY5SIVsXgsPjrfosTRFdPNMZ/9u11tXrlirXtVTE9SDfJeoe1fHEyLe4sGn/V3Z7cimPhPt/XV9DoaR1E0DUbvyLOquaXm0z21WMyns4n3RVPh+vifglLn6voGja7a9Dq2n2ciIjimqqOK6foqjxj9Esn+GYzA7dHXs6ehczqp7qvbp75qjqW/lVm//uKNvSp2T3xun8O1vxMVRFVMxMT4xMP1B52ZuPbkzd2ZuCubMePyHN9e3Pwpn2fqifiyY/USrT71ODvLRcjSb8zxF6KZuWK5+Ex/05+lNOnacPMUaStzZnnnbRPZXGyPvas9SJwE3I1sNVFcc0bKv7Z2+7NNBgw87D1GxTlYGVayLNXlXbriqP1wztyium5TFVM5xKjMTTOUgD0gAAAAAAYsnJsYWNdzMq7Tbs2KKrtyurypppjmZn6IhlVX/KF3Fl4e0sfZ2j+tqu7MmjTse3E8TNuZjv8A0TzTR/vulq36WuKI4qWkcZTo/C3MTVGerGyOeeEd85Q53QnGyN2a5ubq/qdqqK9ZyqsPTorjxoxLcx5fDwop+m3V71yuTtPbuJtLbWm7bweJs6fj0WIq4476oj1q5+NVXNU/GZdZN65FyuZjdw7HLRGDqwODotXNte+qeeqrbVPvn3ADk0gAAAAAAAAAAAAAAAAAAAAAAAAAAAAAAAAAAAAAAAAAAAAAAAAAAAAAAAAAAAAAAAAAAAAAAAAAAAAAAAAAAAAAAAAAAAAAAAEP6x/gi3x+bep/utxJNG+8+D+TWv2YRvrH+CLfH5t6n+63Ek0b7z4P5Na/ZhPBHFuAISAAAAAAAAAAAAAAAAAAAAAAAAAw5eZi4GLdzc7It2MezTNdy7cqimmmmPbMz5G5EzERnLMgm7epNWLqH2p7LwvsxuC7zT2UeNnG99Vyry8Pdz4e2Y8p5GZujc/U7LuaLsObmnaHTM28rWq6ZpquR7abUecf8/f2+2Ybb2rtrp9o9VvCpt2aKKe/Jy70x33J9tVVX/KPJVquzciZonKmN9Xw+O5n+mu46dTDbKelz9VMce3dzZuRs/ptGnZsbo3dmzrG4bnrTfueNvH91NuPZx7+I+EQxbx3rn5eXO0dkTN/UrvNF7Jt8TFiPbFMz4d0e2qfCn4zzEcXW9/avvfWJ2dsOiuIqp5ycmeaey3Ph31z/Qp8+I+6q8o9qebU2lpu09PjEw49JfriJyMmqOK7tX/SmPZTHl8ZmZnFpv39Jx6PR06lnjd41f8AtxO/7c7OjE741bGFwuBpm1MZ1Rvpz4/1zvz54jbzzGyJ5OyOmulbTtxlZFNGXqNUzXVenmYoqnxmaefGapnxmqfGfgmQNnB4KxgLXorFOUb54zM8ZmZ2zM8ZnaXLtV2c6uGyI3REc0RuiOqABbcwAAAAAAAAAAAAAAAAAAAAAAAAAAAAAAAAAAAAABxN1bP0HeWnzp+t4cXIjxt3afC5aq99NXs+jyn2w7YiqmK4yqjY8XLdN2maK4ziVB2sbfHQTOqrx6KtY2pfvc1248ItzM/dR/8Auq//AEVfCfGLm21ujRN3aXb1fQs2m/Zr8KqfKu1V7aK6fOmqPd+mOYmJdO9ZtZFquxftUXLdyJprorpiaaonziYnzhVGv9NNc2Zqde8eld2aK49bJ0qqZqovURPM00xz60efq88x49sxPEOMzXa/qp/GPjH49rHpw97RO3D51Wejxp+zzx1e7itoQ7YXUvRt7WZxpj5Bq1jmL+Bdq9eJjzmjnjuj3+2PbEeEzMXWiumuNamdjWsX7eIoi5anOJAHp1Y8jHx8uzXj5Vi3etXI4rt3KYqpqj3TE+EofmdPa9PyKtS2Tqt3ScmfGqxVVNePc+ExPMx/jHuiE0FDHaMwukYj09PrRuqjZVHZVGUx7+1YsYq7h8/RzsnfG+J7YnYhGPv3UNEvUYG+tHuYNVU9tGZZpmuxc/Vzx+jmfhCYYedh6jj05eDlWsizX9zXbqiqJ/U+8jHx8uzXj5Vi3etXI4rt3KYqpqj3TE+EofmdPa9PyKtS2Tq13ScmfGbFVU149z4TE88f+qPdEM3V0poz2Z+UW+vKm5Hfspr79WeuVjPC4rf83V76Z/WPxhNBCMffuoaJeowN9aPcwaqp7aMyxTNdi5+rnj9EzPwhMMPOw9Rx6crAyrWRZr8q7dUVRP6YaGB0rhdITNNmr1430zGVUdtM7e/dzS4X8Jdw+U1xsndMbYnsmNjODDlZeLhWKsnMyLdi1R41V3Koppj9MtCqqKImqqcohXiJmcoZnzXXRbom5cqimmmOZmZ4iI96HZXUKdQv1YGzNIv6vkR4TemmaLFE/GqeP8eI+LHRsjW9w1xkb312u7b57owMSeyzT8Jn2/q5+LCq05GImaNG25vTzxstx21zsn7sVSvRgZtxrYmrUjm31f2/HJtan1G0q1kfY7QMa9rWdPhFvFjmiPpr93xjmGn9ru9N1etufV/sXhVf+BwZ9aY91Vfj/wA6o+EJbpmkaZo2PGLpeDaxrftiiniavjM+cz8ZbiP4TiMdt0nd1o6FGdNHfPtVd8xH9KflduxswtGU9Kds93CPz63K0TbGhbet9mlafbtVccVXZjuuVfTVPj+jydUGzYw9rC24tWKYppjdERlHuhSuXK7tWvXOc9YA7PAAAAAPyZimJqqmIiPGZlBtw9Xdu6XlfYnQ7V7X9VqntoxcCO+O73TXHMfq5mPbDxXcptxnVOTjexFrD0612rL98OdOkK3L1Z2xoN/7G4FV3WtUqntow8CPSVTV7pqjmI+iOZ+Difar1I3/APzm89Z+wGlV/wD6M0+f52un3V1+Mfrmr+7Ca7a2XtraNj0Gg6Vax6pjiu9Md125/ernxn6PL3Q5a9277Easc87/AHfH3KnpcTifoadSnnq391Px9yE/YHqh1B9fcupRtjSa/wDwOHPORcp91dXs/TP00pjtfYm19n2oo0TS7du7McVZFfr3q/pqnx/RHEfB0tY1zRtvYVepa7qmLgYtHndyLsW6efdEz5z7ojxlWeV1v1Hc2Rc0zpFs7M3DeieydRyaJsYNqffM1cTV9EzRPu5drODmZ14jOeef3lCrevYDRlcVX6ta7O761c/Zpjb7oiFsXLlu1bqu3a6aKKImqqqqeIpiPOZn2QrbcPXjamDmzom0sbL3ZrFXhRi6XRNdHP8AauxExEfGmKuPa5tvo7unetdOZ1f3tkZ9rmK40fTZmxh0+2IqmOJr49/ET4fdSsnb+19u7Uwo0/bmjYun2PbTYtxTNU++qrzqn4zMytZWre+daerZHv3o9LpPH/RUxYo56sqq+6mPVp75nrpVp9q/WjqLHfu7cdvZ+k3PPTtJq7squn3V3efDw8+JmJ8eaUy2d0r2NsWmmvQdDtRlRHrZl/8Anciqfb69X3PPup4j4JaPNV+uqNWNkc0fv83fDaHw1i5F+vO5c6Vc6093Cn7sQAOLVAAAAAAAAAAAAAAAAAAcbdWz9ub10uvSNyaZay7E89k1RxXaqmPuqKo8aZ+MKw9H1H6ITzY+U7w2Zb5/m58c7Ap+E/0qI/V/dXQOtF6aI1Z2xzfvczMbou3iq4v2qpt3Y3V07+yY3VR1T3ZOBtfd21eoOjTn6DnWM/FriKL9qqPWtzMfcXKJ8p+nwn2cwiGo7L3F0/zLu4OmvORh3au/M0S5MzRVHvte6fh5/THg/d29HKK9UneHTfUvta3FR60zajjFyvfTdtx4ePv4mPfE+bHtXrHXj6nRs/qnpn2ua9HFNu9XPGJmzzx3W6/KOfdM8fHnwebuFovxrWp3e+PjH7lnV4uaaqbGlI9HX9W5T7Mz1TPszPRq2TwmUv2dvrQ96YlV3TrtVrKsxxk4d31btirymJj2xz7Y/wAJ8EiQnePTezrOVG4ttZk6NuCzPdRl2vCm9/ZuRHnz7/18x4NfavUi9VqMbS33hxpGuW/Vorq8LGX7qrdXlzPu8p9nuipTdqonUu908J+EtS3iq7NUWsVsmd1XCfhPVx4J8AsNAAAAAAAAAAAAAAAYsjGxsyzVj5ePbv2q44qouURVTP0xPgyiKqYqjVqjOExMxOcIdmdOMXHv1ahtTU8nRcqfGYtVTVaq+E0zPl+nj4MH207v2z6m7NC+WYtPnnYEc+Hvqp9n/pTgYdegrdmqbmjq5s1c1O2ie2ifV92rPWvRj6q41cRTFcde/uq3+/OHL0Xc2hbgt9+lajavVcczb57blP00z4/p8nURvWtgbd1i58qpx6sLLie6nIxJ9HVFXvmI8J+njn4uX29RNrfc1W9yYNHsn1MmmP8Ar/6pef4jjsDsx9nWp6dvOY76Paju1j5PYv8A+3rynmq2e6d09+ScCFx1EzLkR6HY+vVz+Tz/APqfv287hr/0PT3VZ/vzNH/2vXKTRs7q5nsorn8qUfw3E8Yj+6n4pmIZ9t29bn+h6eXqf7+XEf8A2wfZ/qTc/wBHsjHoj+3mUf8A7UJ5Q4WfYouT2WrnlP4fdj2ppj79PxTMQz7JdU6/udu6Rb/v3pn/AJVnpOrF3/UaBZ/TXP8A1k/jtM+zh7s//HMfnkfIJ43KP7o/RM1K7e/+ZPXnU9yV/wA5pGybXyDDnzpryqu6Kqo9k8T6Sefhbn3Otv3c3UDY+2MrcWuavpVvHtzTapoxaJm9XXXPERR3U8c+c+flEsPTvYO8Nu7ZsUaDq2PpFnUeM+7YvWYu3ouXKaee+qqJ9aIiImOeI4d7em7lFFVVODvTnsjZRHbvrhi47R1GOxlrDent6tufSVRnVnsz1N1Mxlrbd/1YW0IZ9rG/7n+m39FP9zDp/wDwfaVuuv8A03UTOn+5j9v/AN6v/FcbV7GCud9VqP8A7y2vktiN9+n3VeVMxDPtA1av/Tb/ANcq/u3Zp/8AuP8AJrbuf/Ubt165/wDzX/64lP8AENJzuwc99yj9Mz5Pho33v+M/4TN+VVU0xzVVER8ZQ3/JXoVX+m1TWLv9/Kif/tftPSfaETzXZy7k++rIn/ofLNLzuwtMdt34W5PQ4ON92f7f/wCkqr1DAt/6TNx6f712mP8AqwV6/oVv/Sa1gU/3smiP+rhUdLtk0fdaTXX/AHsm5/0qbFHTnZVv7nQrU/3rlyf+dR6XTdW61aj79c//AK4NXAx9aufux5m9Xu3a1v7rcem/oyqJ/wCUtevfW0Lf3W4MSf7tfP8AyftGxtoW/udv4c/3qOf+bPRtLa1v7nbum/pxaJ/5wf8Ajk/+VH98/A/kY6c+6Pi0K+o+yrf3Wu25/u2rk/8AKlgr6pbJo+51Wuv+7jXP+tMO7RoOh2/9Ho2DT/dx6I/6NijAwbf+jwrFP0W4g9FpurfdtR9yuf8A9kGtgY+pXP3o8qKT1Y2jzxbuZlyf7OPP/V+f5U9Eq/0Okazd/uYsf/tJlTTTRHFNMRHuiH6fI9LzvxVMdlr41yemwcbrU/3f/wAoZ/lKor/+n2jr1z/+V/8A1TJ9v2sXP9BsDWqo9k1W5p/+1Mw/h+k534ye63R+uZ8ow0brP/Kf8IZ9um7K/wDRdOs3/fye3/7D7ZuoFz/Q7Cin+/mU/wD4TMR/CsbV7eNud1NqP/ofKrMbrFPvq8yGfZjqhc+42np9r+/lUz/yrPlnVe54RpWhWvprrn/lWmYfwW5PtYu7PfTH5UQfLaeFqj3T+soX6Lqxd/8AEaDZ/RXP/SX79jOqdf3W5NJtf3LHP/OhMxP8Con2sRdn/wCSqPyyPl8xut0f2x+qGfYDqTc8Lu+MeiP7GFR/+zB9qO9bn+m6h36f7mJEf/dCZiOT2En267lXbdueY/iF2PZimPuU/BDPtF3BX/puoWrT/c5o/wCVR/k7yq//AKje+vXP/wCZn/rMpmJ5N6NnfRM9tdc/nUfxLE8Ko91PwQv/ACX6bX45G4dcu/TlR/8Asvu30r21Rcpu1X9RuVUTFUTXkc+MfoTEI/01onfNime3b+Z/EsX/AOZIA3FEAAAAAAAAAAAAAAAAAAAAAAAAAAAAAAAAAAAAAAAAAAAAAAAAAAAAAAAAAAAAAAAAAAAAABD+sf4It8fm3qf7rcSTRvvPg/k1r9mEb6x/gi3x+bep/utxJNG+8+D+TWv2YTwRxbgCEgAAAAAAAAAAAAAAAAAAAAAAIPvDqTRpeb9rG1MOdZ3Dd9WnHt+Nux/auTHlx7ufpmHiu5TbjOpxv37eHp17k/56ojjLubs3joezNOnUNZyeJq5izYo8bt6r3U0+36fKPbKEYm290dUcq1rG9/S6ZoETFzF0a3XMV3f6tV2fCf1+Puin29bafTauxqP2273zI1fX7sRMTXHNnF91Nuny8PfxxHsj2ujuffNrTb1ej6JapzdU7Zmqnni1jxEeNVyryiIjxmOfD2zDNxuLtYa36bFzlTuinfNU8IyjbMzwphxsYLEaUr+djKjfq9XPXO7Lq3c+boarrO39kaTatVU28ezao7MbEsUxFVXHspp/6+SlM7ce8utG4q9vbaqjGwMWqPleVHrY+HT/AP8AW7x5R5R8PHjm4+FuTrRuO/pui6ldnTLNXZq2vTHq1R7bGNHh4ce3w5j3U+FXoPa+19E2douPoG38KnGxMePCI8aq6vbXVP8ASqn2y5U6PvaRyu6Tp1aN9Nn8puzG+f8A049WPrZ7nmnSHyuqbOi5ytRsquxsmrhNNrmp4Tc38KMvaYNn7N0XZGkU6To1mrxnvv37k913Iue2uur2z/hEeEO6DaW7dui1TFFEZRAAPYAAAAAAAAAAAAAAAAAAAAAAAAAAAAAAAAAAAAAAAAAAACCb/wCluFuu5TrmjZP2K1/H4rtZdqZpi5VHl6Tt8efdXHjHh5xEQ4G1OrmdpGpTs/qjjTp+o2OKac2qOLd2PZVVx4cT7K6fVn28cStpHt67F0HfWlzp+sWJpuUczj5VviL2PV76Z93vpnwn2w5VWtutROU/hPb8d7KxOCuW65xOCnKvjH1au3mnr9/O79FdFyim5brpqoqiKqaqZ5iYnymJfTz3jbj310J1W1om5LdWqbfv1cY1+OYtzHuoqn/R1++3PhPs967tt7p0Pdun06loWdRkWvCK6fKu1V/Vrp84n/3HKaa9urXGU/vdz/vN7wOk7WNmbcxq3Kd9M74+MdbrAOjSAAY8jHx8uzXj5Vi3etXI4rt3KYqpqj3TE+EofmdPa8DIq1LZOq3dJyZ8ZsTVNVi58JieeP8A1R7ohNBQx2i8LpGI9PT60bqo2VU9lUZTHv7VixiruHz9HOyd8b4ntidiDU671KuR9io2tj282PCrNquf5v2/1ojnz/TP0exmxens6hfpz956vf1fIjxizFU0WKJ+FMcc/o4j3wmYoU6AtXJicbcqvRG6K5jVjmzpiIiqeuqJl3nSFdP0FMUZ75jf75zmOyMmHFxMXCsU42Hj2rFqjwpot0RTTH6IZgbtNMURFNMZRCjMzM5yAJQAAAAD4u3bVi3Vev3KbduiO6quqYiKY98zPkgOs9X9M+Vzo2y9OyNyanPMRTixPoaPjVX7Yj3x4fGHOu7RbjOqXC/ibWGjO5Vl+c9kb5T+uui3RVcuVRTTTEzVVM8REe+UD17q/omJlzo21sS/uLVauYps4UTVbpn+1XET4R8Of0OdTsDeu964yeo+4ZxcOZ7o0jTau2iPhXX4xP8A6vhVCeaDtrQdsYnyLQdLsYdrw7uyn1q/jVVPjVPxmZc9a7d9mNWOvf7vj7lXXxWJ+jj0dPPO2rujdHf7kCjZO/8Afk+m3/rs6Xp1fj9idOq4mY91dfjE/wDq/QnO3tp7e2rjfJdB0uzi0zHFddMc3K/71c+M/plGN2dbdi7WyPsZZzLutatVV2UafpdHp7s1+6Zj1aZ98TPd8JR70fXXqP8A6SuxsDRbv9GifTajXT9Ph2T9SqPis2sDqevVs65393+Gd8twWHuzRhom9e46vrTHbVOVNPZnHYne7uomzNjWPS7m17Hxa5jmjHie+/X7u23TzVMfHjj3zCCf5QOq/UL+a6cbQ+wWmXfLWdbjiqaf61u148/CeK6Z9vCR7R6LbE2lfjUadPr1XVJq769Q1Kr096a/60c+rTPxiOffMp4769q37MZzzz8Pi7fJtI47/c3PRUdGjbV31zGz7sR9pV2j9BtFvZtGudQ9Zzt36rHj3Ztcxj2/hRaifL4TMx8IWZi4uLg49vEwsa1j2LUdtFq1RFFFEe6IjwiGUc67tdz2pX8Ho7C4CJjD0REzvnfM9sztnvkAc10AAAAAAAAAAAAAAAAAAAAAAAAcbdW0Nu700uvSNyaZazLFUT2zVHFdqqf6VFXnTPxh2RMTNM5w53bVF+ibd2Immd8TtiVLTY6kdEJ7sP5TvDZluZn0M+OdgUefhP8ASpj9X9zzTK3f6e9bNtekxMm1nWaePWp9TIxLkx5TE+NM/Dynj2wm6st3dG7V7U53f051KdtbjonumqzHGNk++m7biOPH2zETHvifN2qm3iY1bsZTz8J7Y/Vg3MDiNHUzTho9LZ426p2xH9FU74/pq7pjcw424t0dLMi3pW9Ju6pt2aot4ur0UTVcsR/Rpux5z/z90z5RZmFnYepYlrPwMm3kY9+mK7d23V3U1R74lV+gdWbdeXOw+sOiW9D1a7T6KK79PODnxzxzRVPMRz8ZmPjz4M2btbcvTXLu67sHv1DRa6vSZWi11TM0xPnVZnxn/r/e9lK5bu4OcqttPvy7OePxdMFj6dSa7EzXbjZMTnr0TzTE7co5p282cLRHB2jvTQ954HyzScji5R4X8a54XbFXuqp/6+Uu86U1RXGtTOxt27lF2mK6JziQB6ewAAAAAAAAAAAAAAAAAAAAGlrOrYeg6Rm61qFzsxsGxXkXav7NNMzPHx8PBMRnOUPNdVNFM1VTlEKi6jcdR+sG3emtuPSadocfZjV6fOmZjiaaKo+iaaf/ADl1Kh/k9aVmZ+n6z1O1q3xqG682u7Rz49mPRVMUxHuju7o+MU0Led8ROrMWo3U7O/j+LD0DTVetV6QuR616daOqiNlEf27e2ZAFdvAAAAAAAAAAAAAAAAAAAAAAAAAim5upu0dr1TjZWofKs2Z4pw8SPS3Zq9kTEeFP6ZhwbWpdWN6XKLmm4FjammTVFXpcun0mTcp8J+48OP8A0/S41X6YnVp2zzR+9incx1qmr0dGdVXNTt9/CO+YWSPynu4jumJnjxmI48X67LgAAAAAAAAAAAAAAAAAAAAAAAAAAAAAAAAAAAAAAAAAAAAAAAAAAAAAAAAAAAAAAAAAAAAACH9Y/wAEW+Pzb1P91uJJo33nwfya1+zCN9Y/wRb4/NvU/wB1uJJo33nwfya1+zCeCOLcAQkAAAAAAAAAAAAAAAAAAAAY8jIsYli5k5V+3Zs2qZrruXKoppppjzmZnwiHL3Ru3QtnabOp65mRat+Vu3THNy7V/Vop9s/4R7ZhArGhbq6sX6NQ3dTe0fbVMxcxtMoqmm7kx5xVdnz49v8AyiPOeNy7qzqUxnVzfHmU7+L9HV6K1GtXzc3XM8I/Pgy6hvDcnUbMvaB0678PTbc9mXrdyJpjj202fbz8fP8Au+cyza2ztubC02uMOmmmuae7Kzb9Ueku8eMzVVPlHw8m1n6jt3Y+jW6a6bWHiWaeyxYs0xzVx7KafbPvn9MyiWdTm7kxL24985caJtnEp9PGNVX2zXTHlVcnz93Eec8xER48zkYrH+gvRh7FPpcRO6mN1MTxqn6tP41cIlZwejIiJxuNryiPrTujniiPzn3yzaxu3P3JRlY+38mnTdHxaaqs3Wb89lNNEefZM+X0+f0ec11pOk5nVy9c0DaUZGl7HxrnbqOq1R25Or3InmaKZnyo59nlHnPM8Q28TA1nr3m2sexYvaH03025EWrNEeju6nVTP+FPP6I+NXjTeWm6bgaPgWNL0vEtYuJjURbs2bdPFNFMeyIX8FoqMFc+V4yr0mJnj9WiOaiOHbvnjPCMq9jLn+o49DYibeCjuqvds79T/wDLhlG/BoWg6TtrSsfRdDwreJh41Pbbt0R+uZn2zPnMz4y6AL8zMznLWoopt0xRRGURuiABD0AAAAAAAAAAAAAAAAAAAAAAAAAAAAAAAAAAAAAAAAAAAAAAAA09X0fS9f069pOs4NnMw8intuWbtPNNUf8ASfdMeMPO+7dh7y6K6lVu3ZmdlZeh0Vc1zHr3cWjn7m7T/rLf9r2e32TPpR+VU010zRXTFVNUcTExzEx7iYpqjVrjOP3tieEsrSWirekIiuJ1LlPs1Rvjt546vdlO1XfTfrLoW+LVnDzKrWDqlyPVtd383f8Ajbqn2/2Z8fpWKoXqd0Gv4uRd3V01x6aZmZu5Wj0z203J9tdif6Ffhz2+XMeH9WcPTPrtk4tmNN3XN/KxMer0NzJron5Th1c8dt6nzqjn+l5/TPMR4qiqxGtVOdHPzfajh27p6mZhNM3sJejBaVjVr4VfVqjnj9eMcYy2z6AGDCzsPUsS1n6fk28jHv099u7bqiqmqPfEwzvcTnth9PExMZwACQAAAAAAYcvMxNPx68vOyrWPYtxzXcu1xTTTHxmfBX2odXJ1PLr0fpzoORr+bHhVf7ZoxrXxqqnjmPpmmPi53LtFv2p+KvfxVrD/AEk7Z3RvmeyI2ysPIyMfEs15GVft2bVuOa7lyqKaaY98zPhCvtV6v42VmVaNsDR8jcWoeU12qZpx7fxqr9sfHwj4sFjpfr26r1GodT9yXcyInuo0zCqm3j0fCZjjn9ERPh91KU52qbF6aaPTObl6boeDTz2UeFE3Jjz7aY9a5V9ETLnEXr85Uxqx75/x+KncvX66JrqmLVuN8zlnl+VPfn2Ina6bbq3hcpzepu466rPPdTpWBV2WafhVV7f8Z/tJ1habtrZulVxiWMLScCxT33bkzTboiI/pV1z5/TVKtq+r28t711YnSLZF7IsTPbOtatTNnEp8eJminmJr/XzHtpllw+huTuLJt6r1b3fm7lyaJ76cK3VNjCtVfCiniZ+mO3n2xK3bwVFida5OU++r/H4M2xjKK5z0Xam7VP8A1Kpyp/unbV9yJjsZtW686Xl5teh9NtAz936nTPEzi0TRi2vZzXdmPL4xHbP9aGn/AJOeqHUL+c6nby+xWm3PutF0SeyKqf6ty7PPd8Ynvj3TC09K0fSdCwqNO0XTcbBxbf3NnHtRboj48R7fi3HX01NH0UZdc7Z+ELX8Ju4zbpG7NcdCnOmjvynWq+9OXUj209gbP2Rj+g2zoONh1TT213op7r1z+9cq5qn6OePckIOFVU1TnVObXs2LWHoi3ZpimmN0RGUe6ABDqAAAAAAAAAAAAAAAAAAAAAAAAAAAAAAAA4+6do7d3ppdej7k0y1mY9cT290cV25/rUVedM/GFWzi9SOiEzXp3ynd+zLczPyeqec7Ao8+Yn+lTH6vhT5rqHW3emiNWdsc373MzG6Lt4quL9uZouxurp39kxuqjqnuyVPRp+2eo9uOoHSjXreDrtnibnb6nfVMeNu/b9kz7+Jifj5u9tDqRGfnxtXeGH9iNxW/VmzX4Wsj3VW6vj7ufomfZzd4dGrGVqk7v6ealO2dyUT3eksxxjZPvi7biOPH2zETz7YlGb279K3Ndt7D626J9rm4aI4wtSp9Wxeq54iu1c8qeZ9kzNM++J8I5V4Tfdws9tP7/OO+GPGKv6Pu6uJiKKpnfH0Vc/8A0rnr2Tz1LyFXYG7dydNsqzoe/wCa8/SLkxRia5bpmrtifKm7Hn+nz/vecWZjZONmY9vLxL9u9Zu0xVRct1RVTVE+2Jjzcrd2LmzdMb4fRYfFUYjOI2VRvid8f4642SygOqyAAAAAAAAAAAAAAAAAAKg/lCapmani6J0u0W7xqG6syii7Mcz6PGoqiZqqiPZ3cT9FFS31KdM//mN1b3H1Pu0+k0/R/wD4PpFU+NPhHr10z/dmZ/8APWMPGrM3Z+r+fBg6eqqvW6NHW59a9OrPVRG2uf7dnbMLg0jS8PRNLw9G0+36PFwbFGPZp91FFMRH6eIbYK8zntluU0xRTFNMZRAAPQAAAAAAAAAAAAAAAAAADS1bWtJ0LFnN1nUcfDsR/TvVxTz8I98/CETMRGcoqqiiNaqcobr4u3rWPbqvX7tFu3RHNVddURER75mVd3+qWrbiuVYXTXbGRqcxPbOflUzaxaJ8fHx4mfo5ifg/LXS7WNy3KcvqVujI1Hx7o0/Dqm1jUT4eHhxNX08RPxcPT6/0UZ/l7/hmozjvS7MLTr9e6n38e6Jber9XtEtZU6VtTCydx6lPhFrCpmbdM/2q+OOPjES0ftY6l73ju3br1O39Pr8fsfps83ao8PCu5/8AmY+Ce6RoekaBixhaNpuPh2Y/o2qIp5+Mz5zPxlvHoarn0s90bI+Mo+SXL+3E15x0adkfGffl1I9tnYW1dpUR9htJtUXuPWyLnr3qv9+fGPojiEhB2pppojKmMoXbdqizTqW4iI6gB6ewAAAAAAAAAAAAAAAAAAAAAAAAAAAAAAAAAAAAAAAAAAAAAAAAAAAAAAAAAAAAAAAAAAAAAEP6x/gi3x+bep/utxJNG+8+D+TWv2YRvrH+CLfH5t6n+63Ek0b7z4P5Na/ZhPBHFuAISAAAAAAAAAAAAAAAAA+Lt21YtV379ym3bt0zVXXXPFNNMeMzMz5QD7QreXUnG0HJp2/t/DnWdwXvVt4dmeYtTP8ASuTHl7+PP6I8XG1Pe+4d+Zt3bvTKJtYturszNbuU8UW49sWvfPx8/dx4VJRtDY2gbGw7lWJ/OZNyJry87ImJuXJ85map8o854/Xz5q03aruy3sjjPw+O5nTfuYydTC7KeNXl55690dbi7X6bZNzUvts6gZlOrazXxVbtT42MSPOKaKfKZj9X0z4uzuXetnSr8aRo+NOpavd8KMa34xb+Ncx5fR5/R5ubnbo1fdmVc0bY/NFiiezJ1OuOKKPhb98/Hz93Hmz36tndI9vZGuatl+jjj+eyLnrX8m55xRTHtmZ8oj6Z8pliU4m/pOqcPonZRnlVdyzznmoj60/1T6scM9zYt4TCaFszdxWzLbMTO3trnh2b+yGjd03TNrYmRv3qZq1q9fsU9/r+Nqx7qLdP9KrnwiIjz8veh2l6TuHr/qdrcW6bORpmx8W536fpk1TTc1CqPK5c4/o/H9FPtqfehbT3D1s1nH3t1ExrmFtrGq9JpGhzMx6WPZdu+/mP1+UcU+d2W7duzbptWqKaKKIimmmmOIpiPKIj2Q+hwWAw+hrU2sPHrztqqnbMzxmZ3zVzzw3Q+au3MR/qe5F7E504aPZp3a/NMxwo5qfrb6uZ8YuLjYWNaw8OxbsWLNEUW7dumKaaKY8oiI8oZQe27EREZQACQAAAAAAAAAAAAAAAAAAAAAAAAAAAAAAAAAAAAAAAAAAAAAAAAAAABWfU7o3h7urq3Htm/RpO5bdM8ZEUx6LKjjxt3qeJiqJjw5mJ90xMeCzB7orqtznSqY3A2NIWps4inOPxieeJ3xMc8PMmz90bq2Xr17Q8bDqwNat1c5e3siqfQZcf/vMSqZnxmPHt5mfdNccxF77N37oO9caqvTrtVrLsxxkYd71btmfbzHtjn2x/hPgw7+6cbc6h6dGJrFmq1lWOZxM6z6t/Gr84mmfbHPHMT4T8J8VIanj6ztPXMfS+o2dXpeqRXxpO78aJi1lceVGVx7eOOa/OP6XdHrPE4f6+Fjto8vwfMU3cX/p6uLd+dezM7Kp2R2VcKZ6/Yq/pnf6ZFcba6n5WFm2ttdRse3p2oXIj5NnUcfJcymfKqKo8I59/l4+zyWNExMcxPMS527lNyM4/7PqsPibeJp1rc9scY7YfoDosA1NT1bTNFxKs7Vs+xiY9Hncu1xTH0ePnPwV9k9U9Y3Nfr03phty9qVVM9leo5NM28a1Pv8eOffxMxPwlyuXqLeyZ283FWv4u1h5imuds7ojbM9kQsTP1HA0vFrzdSzLOLj245quXa4ppj9Mq9zerGdruTc0npnt+/rGRTPbVm3aZt41qffMzxz+maefZyYnSe5ql+Nb6nbiu61kW+a/k9Nc28SzHnPEeEzEf7se+JYNW61bE23XRtnY+nXNxajTE02dP0SzFVqmfjXTHbEe+aYqmPbBRbxGJnKmNWPx+EMzF46q1Tr4muLNE7uNc9URt29Ua0s2J0o1LcORRqnU3cV7VbsT3U4GPXNvGt/Dw4mf0RT9MuluLqN006XYkaVezMWxdt+FvTNPtxXfmr3dlP3Mz765jn3oz9rnWzqP626detbL0e54/INLq78yun3V3Yn1fCfZVx76Ev2b0n2JsXtvaJolurMj7rOyZ9NkVT7Z75+5591MRHwWbeGsYfbVOc9X6z8M1axOKvf7Gz6OJ33LmetPZTnrT96aexEPth629RvU2voVrZWj3P/H6nT35ldPvotTHq8x76fordbbnQjaGmZka1uW7l7q1iria8zVq5uxz/ZtzzHHu7u6Y9krJHub9WWVHqx1fHeuW9C2aq4u4yqb1ccat0fZpjKmO3LPrfNFFFuim3boimimIppppjiIiPKIh9A4NkAAAAAAAAAAAAAAAAAAAAAAAAAAAAAAAAAAAAAAAAcfdG0tvby0u5o+49Ms5mPXE8d8evbn+tRVHjTPxh2BMTNM5w8XbVF6ibdyImmd8TtiVHahoe++kWLexLONc3vsSuKqbuBejvy8G15zx4etTEe7w8PKjzfO1taq0bEq3P0o1GrXtszV35+i3ap+VYUz5zTTPjH0+PPH9Lzi81Z7y6M4+bqk7v6fanO2dy0T3emsRxj5Hvi7biOPH2zETz7Yqe7lNvFbbnq18Ko/V8ziNFYjAZXMDM1URupz9an7FU74/oq2c0wmW1d3aFvLTY1LQ8uLtEcRct1RxctVf1aqfZ/yn2TLtPNdWt6hp25bdrXcenY+9afuL3lpmrxz5zP3NE1T7fGmZ8+J8re2Z1KxteyZ0DcOJ9h9fteFeJdnim9/atTPnHt4/VzHirzNdmqLd+MpndPCez4L2jdNWsZ83XOVUbObbzTE7aauqe6ZhNgHRtgAAAAAAAAAAAAAAAK/65bwr2d08z72JXMZ+pcafhxT916S5ExMx8Yp7pj4xDq9Ldn07F2LpW3qqKYybdmLuXMe3Ir9avx9vEz2xPuphX+uf/Mvr5p2g083NH2Ra+W5Uf0a8uZiaafdzFXo/Cf6lcLrWbnzdqm3xnbP6fvrfP6P/AJ7SF7HT7NHzdHdtrnvqyp+6AKz6AAAAAAAAAAAAAAAAAH5MxETMzxEecoZuDqxtXRb/ANjsK7d1nUpntow9Pp9LVNXumY8I+jxn4PFdym3GdU5OV6/aw9OtdqiITRwNzb72rtG3NWt6tatXeOabFE992r6KI8f0zxCKTh9WN8R/n2Va2hplfnasT6TMrp8fOrw7f10zHud/bXTLaW2K4ysfA+WZ0z3VZmZPpbs1e+Jnwpn6Ihy9JcufRxlHPPw3/kq/KMRf+goyjnq2e6nf78nAndPUne0dmz9vxoWn1/8A6R1OP5yY8fGi34/8pj4w3dK6Q6LGTGqbuzsrcmo+c3M2qfRUz7qbfPHHwmZj4J6JixEzncnWnr3e7cmnA0VTrX5muevd3U7vznrfFmzZx7VNjHtUWrdEcU0UUxTTTHuiI8n2DuvbgAAAAAAAAAAAAAAAAAAAAAAAAAAAAAAAAAAAAAAAAAAAAAAAAAAAAAAAAAAAAAAAAAAAAFO9d9D0uvS9Q1eNmXqdRos2b9G7q6aLlOjRbrie+jsrqy7fZFM1cWbXZM1c1TETXVExGYuIVD9iNA6m9VNd0fd2Fia3pGj6Fp86bYyKIuWZnK9LVcyaKZ8IrmKKKYrjxiI8JjmUP6YXP8pOsbb2rv21a1vStI29mZVnHzv84tZd6jPrxaL1ymuZi5VTao4iaueJrqnznlOqjN6OHm/a9U69rm3OlmtxGdtjC1/cFinFyK5u28qxhTT8ms3Yqme+i3NyeKKuY/mqeY8IflcRjbvu9H7FFNG0b29bePOHTXPoox6tP+VV4UU88U2Zuxz6PwpmKqqeOOYNUzeh9R1PTdHw69Q1fUMbBxbc0xXfybtNq3TNUxEc1VTERzMxEfGYbTzL1Mx8HaWldUNpaLj2cLb+Ja0LVLOHYjts4d27kRF2m3bjwopq9FTXNNMRHMzPHiuXpvu3X9+WMndtVrT8fbGZVMaJbopqqy71qme2b96vv7KYqmKuLcU91Mcd0880wmnKMzNl6x/gi3x+bep/utxJNG+8+D+TWv2YRvrH+CLfH5t6n+63Ek0b7z4P5Na/ZhHA4twBCQAAAAAAAAAAAAAAEO3p1HwdtX6NE0vFr1bXsn1bGDY8ZpmfKq5Mfcx7ePOfhHjHiuum3GtVLlev28PRr3Jyh3Nybn0TaenVaprmdRj2o5iinzru1f1aKfOqf/c8R4q+taXuvq9dpy9fpv6HtamuKrODRVxfzIjxiq5Psj/D3RP3Tp7b6cZ2oajTuzqRlU6nqvPdYxfPHxI84pinymY/V9M+KQbm3niaHcp03DsVZ+rX/CziWvGYmfKa+PKP8f0eLPxeKtYe1N/GVatEcOM80bNszPCmNsq9nCYjSterXTMUdHjPXVPCOr3y2r+RtvY+jUUdtjAwrEdtq1bjiap91MedUz/+ZRmjC1/qLXTkarF3S9BpqibeLTPF3Jj31T7v/cc+bd0XZmXnZlO4d7X6c3O87ON/qcePZER5TP8A78Z8WbqH1H0Lp1pMZ2p1TfzMjmjCwbU83cm57IiPZHMxzV7PjPETQt4LFaemPlVM0WeFv61X/uTG6P6I+9PBr38ZhNCWZuRVGdMbauFP2Y5+v3Q/d27u2n0q2zOfn9mPj24mjGxbMR6S/c4+5oj2z75ny85lA9nbG3D1L1qz1I6rY/Zj2579H0Krn0diifGK7lM+cz4TxPjPnPEcUtrZPTfXd1a7b6l9Wqabuo+FWm6TMfzOn0c8080z/Sjz4nynxnmfK3X1UejwlHorOXNs3RHND5S3Yv6buxisdExaic6aJ31TwqufnFPDfO3d+RERHERxEP0Fd9CAAAAAAAAAAAAAAAAAAAAAAAAAAAAAAAAAAAAAAAAAAAAAAAAAAAAAAAAAAOdr+39G3RpV7Rde0+1mYeRHFdu5HPj7JifOJj2THjDoiYmYnOHmuim7TNFcZxO+J3S8+7h27q/SmxXpWu4N/dPTm5VM0TMd2Zo8zPnTV/Vjn4RP9meYq7egbj1nYum2NW0nUZ3bsW7HNvJtTzkYUe2Ko9kR5TTPER/Z8ly3Ldu9brs3rdNduumaaqao5iqJ84mPbCm9f6ebl6Y6hkbu6RWoyMDInu1Tblz1rV6n21WY9k8eyPGPZzHqvdy3Ri51s9W5z8J7XymI0fe0RV6bC51Wo4Rtqojq6dH9E7Y+rPBZFnfe0b2h0bjjXsSjArj/AEldfbMVf1Zp8+7+zxyh97qbuXd12rB6Y7cuX7cT21apnU+jsUfGInz/AE+P9mUSwda/k6ZWNO+dSuWsG93dt7Rr9VU1Wr/tiMemOao59sc0ePjx5R2LO/8AqZvqzRhdKdkU6HpPHbb1fWKIt0xR7JtWY8J+Ex3x74hxjCYq5suZUxHH/M/pnL3Xpqm9FNMXYmZjZTazrrq6/wCiO3dzujX060TTqPtq6vbtp1K5b85yr/ocS1M/0aYmY7vLwjwif6rSr60Tq0zt/otsjI12qx/NRlTa+S6fj+7xnjn+7PZ8JluaT0F0rKzaNc6ka9n7v1SPGPldc0Y1r28UWony59kz2z/VhZuHh4en41vCwMWzjY9mO23as0RRRRHuimPCIdrdrD4b2I1p5+Hxn8Haxg8fej1YixTO/dXcntqnOmP+fbCp6OkG8N8V05fV7e97Jx5mK40XSpmziU+PMRVV4TXx9HMeyqVkbc2ntraOH8g21ouJp9nw7os24iqvj211fdVz8apmXWE13q7kZTOzm4NPCaKwuCq9LRTnXO+qqdaqfvTt7oyjqAHJogAAAAAAAAAAAAAAAAAAAAAAAAAAAAAAAAAAAAAAAAAAAAAAAORufae395aXc0fcemWczGr8orj1rc/1qKo8aZ+MSojenTPduxMaJxaMrdO18XmrH7Z41LSaY8eaKo+7ojz4+58J8KPuno4e4r9WbdcZ0zwn97J62RpLQ1jSPzns3OFUb+yeFUdU92U7VI9OuuNmLNnC3PqUZ2DXVFuxq1NMxVRPsoyKPOmr4/Dn1o9Zddq7av2qL9i7Rct3KYqoroqiaaonymJjzhV3UToRo+5r97X9p5FGha7XE99dFH+bZXvi7b448Z49aI+MxVKtNr9Q969H9ajbG7tJvWrFdXMYlyvm1XTz43Ma54x/u8zHsnx545VW5tRrW5mqj/lT8Y64287Js6UxWh64w+lY9SdkXI2x2TxieqdvNNT0+OVtvc+ibs06nU9DzaMi1PEV0+Vdurj7munzif8A3HMOqmmqKozjc+rorpuUxXROcSAJegAAAAAAAAABx94bkxdobX1PcuZETb0/HqvRTM/d1+VFH+9VMR+l2FL9dMi/vDcm2Oj+nXqonVcmnN1KaJ8beNRz/wBKblXHvop97rYtxcriJ3cexmaYxtWBwdd23trnKmmOeqqcqfxn3Or/ACedt5en7Ovbt1iJq1XdeTVqWRcqj1ptzM+j5+E81Vx//EWmx42PYxMe1iYtqm1Zs0U27dFMcRTTEcREfCIhkRduTdrmueLto7B06PwtvDU7dWN/PPGe+c5AHNdAAAAAAAAAAAAByte3Rt/bGN8q17VbGJRxM0011c11/wB2mPWq/RCF1dQd4bumbPTra1dONV4fZTU49HZ499NPnV+jn4w5V3qKJynfzRvVb2MtWZ1JnOrmjbPuj9diwszOw9Oxq8zUMuzjWLcc13LtcUU0x8ZnwQTO6t2M/Ir0zYGhZe4synwm5bpm3jW599Vc/wD4j4vzD6S06nkUal1C3Bl7gyqZ7oszVNrGtz7oop//ABE+2E7wcDB0zGowtOw7OLYtxxTas0RRTH6IePnrn9Me+fhH4uX83iP/AE6ffV8I/FX32g713jxd6hboqx8SrxnS9L9S3x7q6/b9Hj9KZbf2pt3a2P8AJ9B0mxiRMcVV00811/3q59af0y6490WaKJ1t88873Wzg7VmrXiM6ueds++f02ADqtAAAAAAAAAAAAAAAAAAAAAAAAAAAAAAAAAAAAAAAAAAAAAAAAAAAAAAAAAAAAAAAAAAAAAAAACIbk6c290XMzHzt4bjtaRqXbGbpFnIs/JsiniIqo76rU37dFUREVU27tEefER3VTMvDcIhr3TXTtW1WjXNJ17WNuZ8YP2MvX9Jrs0zfxYnmm3XTet3KfVmau2umKa6e6eKmHJ6Ubfoo0WrbeoaltvK0DGrwcPL02u1N35NXHrWrkX6LlFymaoirmqmaoqjuiYmZ5monORCbvSXbdOjaPpemZup6bl6FkV5eFquNeoqzKb9zmb1yuq7TXRcm73Vd8V0TTPPlHEcflzpHty7oX2JuZ+qTnfZKNZ+zPpqPl/y+PLI7uz0fPb6nZ2ej7fV7ePBNwzkyQXK6QaBqO3tY0PVdX1fOv6/kWMnUdTvXLUZd+qzVTNqPVtxapppiiKYpptxHHPhzMy6u3th6VtbXtV1rQs3OxsfWa/T5OlxXROFGTP3WRRRNPdRXV/S7aopq85p58UlDORD+sf4It8fm3qf7rcSTRvvPg/k1r9mEb6x/gi3x+bep/utxJNG+8+D+TWv2YOCOLcAQkAAAAAAAAAAAAABy9y4etahouTh7f1OjT867TFNvIro7oo8fH6J454n2OXs3YOibJxrl61M5Ofe5rytQyJ5uXJnxnxn7mPh+vl3dU1TB0bBuajqWRFmxajmqqfbPsiI9sz7kLijcHUauK7vptK27M+FvyvZcfH3R/h9Pmx9IaQt4W7TatUekvzHq0xzdKZ3U089U9kZzsdLOjaMRX8pu7Ip2Zzw7I41T1d85NnUt26nuHMq0LY1NNzie3I1KqP5qzH9n3z8f1c+cdjbO0NO23bquUTVk517mb+Xd8blcz5/RH/ueXU03TMDR8OjA07GosWLflTTHnPvn3z8UJ6ndVsXZPodB0XEnVt0ajxRg6daiapiZ8IruceMU+6POePZHMxOA0PcuX4xWNn0l7h0aOeKYn8ap9aeqNhpHS1jAYeqc9S3G/pVTwz55nhTDb6mdT9L6d6fbo9DVn61nepp+m2uZuXq5niJmI8Yp59vnPlHij3Tfphq1zV56ldT70Z25snivHx6vG1p1H9GmmPLujn2eFPxnmpt9NuleTpGfc3zvzLjVt253r13ap7qMOJj/AEdv2cxHhzHhHlHh4zZb6Cqum1TqW++f0jq/N83h8He0lepxuPjKmnbRb6P9VXPXzRup7doArPoAAAAAAAAAAAAAAAAAAAAAAAAAAAAAAAAAAAAAAAAAAAAAAAAAAAAAAAAAAAAAAAAEdudO9jXdwV7pvbW0+5qlyYmrIrsxVM1f1uJ9Xu/tcc/FIgTNU1b5crVi1Zz9FTFOc5zlERnPPPWAIdQAAAAAAAAAAAAAAAAAAAAAAAAAAAAAAAAAAAAAAAAAAAAAAAAAAAAABydzbV2/vHS7mjbj0yzm4tzyiuPWoq/rUVR401fGJiXWExM0znDxct0XqJt3IiaZ3xO2Jec9Z6c7/wCjmpVbl2JnZOqaRRzNyiKe7Is248e27RHhdo/tRHMefEccrS6cdWtB3/j0WKa6MTU4o7qsaqrmLnvqtz/Sj4ecf4p0rPfnRPSdw5Fev7XvU6Jrnd6T0lvmmzfrjx5rpp8aauf6dPj7Zipzro269vZPGOE/CevdPGOLAp0fiNE1TXo+da3xtzO77Mz+U+/dCzBUm1uqmsbc1CjaHVbDrwcuIimzqFUfzd2nyiapjwmP7ceH9aImJlbNq7bvW6L1m5Tct3KYqorpnmKonymJ9sFFyK+2ODYwmMtYynWtztjfE7JieaYfQD2tAAAAAAAAPi9etY1m5kX7lNu1apmuuuqeIppiOZmf0KZ6I2bu9t4bp6wZ1urszb86dpcV8+pj0cczET8ItxzHtiv3y7P8oXc+Vo2yI29pMVV6rua/TpmNbo+7qpq49Jx9MTFH+/CabJ2xjbM2npe2MWaZpwMem3XVTHEV3J8blf8AvVzVP6Vmn5uzNXGrZ3RvfP3v/ENLUWfqWI1p+3VnFMd1Oc98O4ArPoAAAAAAAAAHzcuW7Nuq7euU0UURzVVVPERHvmQfQger9XtCs5M6VtbEydyalPhTZwKZqtxPvqucTHHxjlpfa31M3t6+6tep27p1f/gNMnm9VHuruc+H6JmPhDhN+JnK3GtPV8dyjVjqKp1LETXPVu753fr1JBufqVtHatU42dqMZGbz204eLHpb01eyniPCmZ/tTCP/AGQ6r738NLwbW0tMr/8AEZUeky66ffFH9H6JiPpSjbOwdqbRoj7C6TaovccTk3PXvVf78+MfRHEfBIUejuXPpJyjmj4/DJHoMRf+nr1Y5qf1q3+7JCtB6TbW0nI+yWp03tc1KZiqrL1Gv0s93vimfCP08zHvTSIimIppiIiPCIh+jrRbptxlTGSzZsWsPGrapiP3+IA9uwAAAAAAAAAAAAAAAAAAAAAAAAAAAAAAAAAAAAAAAAAAAAAAAAAAAAAAAAAAAAAAAAAAAAAAAAAAAAAAAAAAACH9Y/wRb4/NvU/3W4kmjfefB/JrX7MI31j/AARb4/NvU/3W4kmjfefB/JrX7MJ4I4twBCQAAAAAAAAAAAAAGO/YsZVqqxk2aLtuvwqorpiqmfpiX3ERTEU0xERHhER7H6qvqT1T1K1q1HTnppjxqO6cv1Ltyniq1p9Ptrrny7ojx4nwjzn2RPq3Zm5X6sbefq6+pTx2kLWj7Ppb07M8oiNszM7opjjM/vY3Op3VS5tzItbO2biRq27dQ9WxjUR3U40T/rLvu8PGIn2eM8R55Ol3Sm3s+q9ubcmX9lt16lzXmZ1ye70fPnbt8+UeyZ9vHsjiG50z6XabsDEuZmRfq1LX8/19Q1K7zVXcrmeZppmfGKef0z5z7IicO1dymin0drdxnn/wzsJgL2KvRjtIR60exRvij41888N0dYBXboAAAAAAAAAAAAAAAAAAAAAAAAAAAAAAAAAAAAAAAAAAAAAAAAAAAAAAAAAAAAAAAAAAAAAAAAAAAAAAAAAAAAAAAAAAAAAAAAAAAAAAAAAAAAAAAAAAAAAAAAAAAAAAADmbg23om6dOq0vXcC3lWKp5ju8KqKv61NUeNM/GPjHlKrr2HvnovXVkaVXd3BtOKpmrHuVfzuJTM88+H3Pt8Yjtnx5imZiVyPyYiqJpqiJifCYn2uVy3FfrRsmOP74KWJwNF+fSUTq1xuqjf388dUuFtLe+3N7YXyzQs6K6qIj02Pc4pvWZ91dPPh9McxPsmXeVLvno9k2s2rd3TbKuaXq1rmv0FiqKKa/f2eyOfbRPqz8GHZXXe1OZG2upONGj6lRXFmMyaZosXKvdcif9DV9Pqz748k265qnUq2Vfn2fDf271KnSlWEuRY0hGrM7qvqz5Z7dnXtiFwD5orpuUxXRVFVNUcxMTzEx7306NoAAAABF+pe77exdkapuOqqPTWLM0Y1M/0r9fq24+PrTEz8Il6ppmuqKY3y44i/RhbVV+7OVNMTM9kbVdadx1N/lAZWp8+l0bYln0FnymmvMqmY5+mKu+ef8A+zT712q66C7RubV6eYd3Npq+yOs1TqeXVX93NVyImiJ58fCiKeYnyqmr3rFdcTVE16tO6Nn772XoGxXRhflF6PnLszXV1a26Pu05R3ADg2gAAAAHB3Lvna20bc1a5q9mzc45psUz33avoojx4+M+HxeaqqaIzqnKHi5cotU69yYiOt3mnqusaVoeLObrGo4+HYp/p3rkUxM+6OfOfhCBfbX1I3rHZs3b0aHp9flqOqx/OTT76Lfj/wAqo+MNzSukOjfKo1Xd+oZW5dR85uZtU+ip+FNvnjj4TMx8IcfTVV/RR3zsj4yp/K7l/ZhqM4552R8Z92XW1r3VPU9w3KsPprtfJ1aYntnPyaZs4tE+/wAeJq+iZpn6X5b6Ya1ua5Tl9St039QjnujTsKqbOLR8J44mr6eIn4ysSzZs49qmxj2qLVuiO2miimKaaY90RHk+z0Gv9LOfVuj3fHM+RTd24qrX6t1Pu498y0dI0PR9AxYwtF03Hw7Mf0bNEU8z75nzmfjPi3gd4iIjKF6mmKI1aYygASkAAAAAAAAAAAAAAAAAAAAAAAAAAAAAAAAAAAAAAAAAAAAAAAAAAAAAAAAAAAAAAAAAAAAAAAAAAAAAAAAAAAAAAABD+sf4It8fm3qf7rcSTRvvPg/k1r9mEb6x/gi3x+bep/utxJNG+8+D+TWv2YTwRxbgCEgAAAAAAAAAAAAAOHvTB3Lqe2c7B2jqlnTtUvW+2xkXaJqijx8eOPuZmOYiriePPhyum3TLROnGl1WMSZy9Sy/XztQuxzdyK/OfGfGKeeeI/TPM+KYj3FyqKNSNypVgbFeJjF1xnXTGUZ7o58o3RM8Z35bAB4WwAAAAAAAAAAAAAAAAAAAAAAAAAAAAAAAAAAAAAAAAAAAAAAAAAAAAAAAAAAAAAAAAAAAAAAAAAAAAAAAAAAAAAAAAAAAAAAAAAAAAAAAAAAAAAAAAAAAAAAAAAAAAAAAAAAABDOoXS7b+/sSucm1Rj6jFHbay6aImZ91Ncf0qf8Y9kpmPNVEVxlU437FvE25tXac6Z4PMmnbl6ldB9Vp0PU8W5quic+piV1zMU0c/dY1yfL+5P6omeV77J6g7V6gad9kdt6jTdmn/AE2Pc4pv2J91dHPMfTHMT7Jl09e2/pG5dOuaVrWFRk49yPKqPGmf61M+dMx74edd8dJdwdO9VjdG19SzLNmz429TxY/nbEf1L9EeFdHs593HPlFMou6uy/u6XGPtRx7Y28+b5eu1jv8AT862G+dw/RnfT9mebqnZ9l6bFM7E6+267uNoXUqzZ0zLv+ri6pan/McyI8OZq/1dXjHMT4RM+PZPqrkorouUU3LdcVU1RE01RPMTE+2HWu3NGUzundPCexv4DSWG0lb18PVu3xOyYnmmN8frwfQDwvik+q81dQ+qG2elNiZrwMKr7LaxEc8dkR6tFXu5p5j6b1K4tU1LD0fTcrVtQuxaxsKzXfvVz/RopiZmf1QqX+T5puVrdW4OrOsW5jM3NmV0Y3d/q8aiqY4pn3d0dv8A5VKzY9SKrvNu7Z/eb5/TX85ds6MjdcnWr+xRlM/3TlT3yuOIiI4iOIh+grPoAAAYczNw9Px68zPyrONYtxzXdvVxRRTHxmfCEDzurmPn5Nel7A0LM3HmUzxNy1RNvGtz76rkx5fqif6znXdot+1KvfxVrD/SVbZ3RvmeyI2ysJDNwdV9qaJf+x2Heu6xqVU9tGHp1Ppq5q90zHhHxjmZ+DkfaFvfeX851C3TONiV+M6VpXqW+P6tdc8930T3fCYTPb+09u7WsfJ9B0mxiRMcVV0083K/71c+tP6Zc9a7c9mNWOvf7vj7nD0mKxH0dOpHPVtnupjd3z3IZ8l6s74jnMybOz9Mr/1VmfS5lVPumrw7fpjtmPdLvba6Y7R2xcjLx9P+WZ0z3VZuZPpb01f1omfCmfjERKWD1TYpidarbPPP72PdvA26avSXM66uerb7o3R3RAA7LgAAAAAAAAAAAAAAAAAAAAAAAAAAAAAAAAAAAAAAAAAAAAAAAAAAAAAAAAAAAAAAAAAAAAAAAAAAAAAAAAAAAAAAAAAAAAACH9Y/wRb4/NvU/wB1uJJo33nwfya1+zCN9Y/wRb4/NvU/3W4kmjfefB/JrX7MJ4I4twBCQAAAAAAAAAAAAAAAAAAAAAAAAAAAAAAAAAAAAAAAAAAAAAAAAAAAAAAAAAAAAAAAAAAAAAAAAAAAAAAAAAAAAAAAAAAAAAAAAAAAAAAAAAAAAAAAAAAAAAAAAAAAAAAAAAAAAAAAAAAAAAAAAAAAAAAAB810UXKKrdyiKqaomKqZjmJifZL6AVBvvo5TTbyM/aWBYycO/wCvmaHf59DfmP6VqYmJoriJniYmJjn1ZjymF7N3Ju/Ylu5c2fOVr+hYsz8t25m1f/ENNpifWmzPncoj30x7fWop+6ek0O3p04wNz3res6bk16VruN62Pn2PCZmPKK+Puo9nPnEfDweKJrw+fo9tM76Z3d3NL5vH6DibnyrBzNFyObZPdwy56Zzpnqna3Nj9RNq9QtO+yG29RpuVUxHpsa5xTfsT7q6OfD6Y5ifZMpK856roPyncVH2ayKtkb8pmZxdaxY7cPU/H/WxHFMTVPhNUefPrRPhSmW3usepbe1S1s/rLplOianV6uPqVH/0WZTHh3d3lRPlz7I58ezyWKIoxFOvYntid8fEwmnKrUxa0jGrty142UzPNVE7aKuqdk/Vql8fyidbzb2jaV050SqJ1PdmZRjcc/c2Yqp5mfdE1TTEz7oq+Kzdv6Lhbc0PA0DT6e3G0/Hox7fh4zFMRHM/GfOZ98yqLYXPUnrXr3UC5PpNK21T9itLnx7arnjFVdPv8JuT/AObT7l2ul/5umm1zbZ7Z+EOmh/53EXtJzuqnUo+xRMxnH2qs57MgRbc/UvaG1K5xs/Uov5kT2xh4kelvTV/V4jwpn+9MI9GpdWN7+Gl4FnaOmV/+Iyo9Jl10/wBmiY9X9MR8KlCq/TE6sbZ5o/ezvalzHWqKvR0Z1Vc1O338I75hNte3Rt/bGP8AKte1bHw6JjmmK6vXr/u0RzVV+iJQqeoe793zNnpztSunGqnj7K6p/N2Yjy5pp86v0TM++l09B6SbW0rI+yeq03td1OqYqry9Sr9LM1e+KZ8P0zzMe9NYiKYimmIiI8IiHnVu3PanVjq3+/8Afa8ejxWI+kq1I5o2z790d0d6vMPpJGq5FGpdRNw5m4cqme6LE1Taxbc/2aKeP8O2J9sJ5g6fg6ZjUYWm4dnFsW/Cm1ZtxRTH6IbA6UWqLfsx8fe72MLaw+23G2d875ntmdsgDosAAAAAAAAAAAAAAAAAAAAAAAAAAAAAAAAAAAAAAAAAAAAAAAAAAAAAAAAAAAAAAAAAAAAAAAAAAAAAAAAAAAAAAAAAAAAAAAAAAIf1j/BFvj829T/dbiSaN958H8mtfswjfWP8EW+Pzb1P91uJJo33nwfya1+zCeCOLcAQkAAAAAAAAAAAAAAAAAAAAAAAAAAAAAAAAAAAAAAAAAAAAAAAAAAAAAAAAAAAAAAAAAAAAAAAAAAAAAAAAAAAAAAAAAAAAAAAAAAAAAAAAAAAAAAAAAAAAAAAAAAAAAAAAAAAAAAAAAAAAAAAAAAAAAAAAAAABytx7Y0XdenVaZrmFRkWp5mmfKu3V/Wpq84lVeuadnbLwKts7/02d1bJv1RTbyaqZqv4PsjmY8Y4ifCYmOP6Mx9yul8XbVq/ars37dNy3ciaaqK4iaaonziYnzhyrtZ1a9E5VRxUcXgaMVE1bqsst2cTHNVG6Y6p7lUaFvLp9sTTLe0umGjZut3q6pvxj4kV1d1dURzVcuVRM+URHMRPHHE8cN+Nt9T97etuvXqNu6dX54GmTzeqp91dzmePDz8Zj+zCfaVoukaHYnF0bTMbCtVT3TRYtRREz7548268zbruzrXqs+zZ/mXGzo+Yoi3cqypjZFNPq0x1bNs+/LqR3bGwNp7QoidF0i1RfiOJybnr3p9/rz4x9EcR8EiB1pppojKmMoaFu1RZp1LcREdQA9OgAAAAAAAAAAAAAAAAAAAAAAAAAAAAAAAAAAAAAAAAAAAAAAAAAAAAAAAAAAAAAAAAAAAAAAAAAAAAAAAAAAAAAAAAAAAAAAAAAAAAACH9Y/wRb4/NvU/3W4kmjfefB/JrX7MI31j/AARb4/NvU/3W4kmjfefB/JrX7MJ4I4twBCQAAAAAAAAAAAAAAAAAAAAAAAAAAAAAAAAAAAAAAAAAAAAAAAAAAAAAAAAAAAAAAAAAAAAAAAAAAAAAAAAAAAAAAAAAAAAAAAAAAAAAAAAAAAAAAAAAAAAAAAAAAAAAAAAAAAAAAAAAAAAAAAAAAAAAAAAAAAAAAAAAAAAAAAAAAAAAAAAAAAAAAAAAAAAAAAAAAAAAAAAAAAAAAAAAAAAAAAAAAAAAAAAAAAAAAAAAAAAAAAAAAAAAAAAAAAAAAAAAAAAAAAAAEP6x/gi3x+bep/utxJNG+8+D+TWv2YRvrH+CLfH5t6n+63Ek0b7z4P5Na/ZhPBHFuAISAAAAAAAAAAAAAAAAAAAAAAAAAAAAAAAAAAAAAAAAAAAAAAAAAAAAAAAAAAAAAAAAAAAAAAAAAAAAAAAAAAAAAAAAAAAAAAAAAAAAAAAAAAAAAAAAAAAAAAAAAAAAAAAAAAAAAAAAAAAAAAAAAAAAAAAAAAAAAAAAAAAAAAAAAAAAAAAAAAAAAAAAAAAAAAAAAAAAAAAAAAAAAAAAAAAAAAAAAAAAAAAAAAAAAAAAAAAAAAAAAAAAAAAAAAAAAAAAAAAAAAAAAAh/WP8ABFvj829T/dbiSaN958H8mtfswjfWP8EW+Pzb1P8AdbiSaN958H8mtfswngji3AEJAAAAAAAAAAAAAAAAAAAAAAAAAAAAAAAAAAAAAAAAAAAAAAAAAAAAAAAAAAAAAAAAAAAAAAAAAAAAAAAAAAAAAAAAAAAAAAAAAAAAAAAAAAAAAAAAAAAAAAAAAAAAAAAAAAAAAAAAAAAAAAAAAAAAAAAAAAAAAAAAAAAAAAAAAAAAAAAAAAAAAAAAAAAAAAAAAAAAAAAAAAAAAAAAAAAAAAAAAAAAAAAAAAAAAAAAAAAAAAAAAAAAAAAAAAAAAAAAAAAAAAAABFeoe7svaemYFrScexf1bW9RsaTp1GR3ehpv3ef5y52+tNFFNNVUxExM9vHMc8xqbR3XuG5u7Wdhbvq029qOnY2PqONl6fj3Me1k4t2aqfG1XXcmiqiuiqJ/nKomKqZ8PGE5cRl6x/gi3x+bep/utxJNG+8+D+TWv2YRvrH+CLfH5t6n+63Ek0b7z4P5Na/Zg4I4twBCQAAAAAAAAAAAAAAAAAAAAAAAAAAAAAAAAAAAAAAAAAAAAAAAAAAAAAAAAAAAAAAAAAAAAAAAAAAAAAAAAAAAAAAAAAAAAAAAAAAAAAAAAAAAAAAAAAAAAAAAAAAAAAAAAAAAAAAAAAAAAAAAAAAAAAAAAAAAAAAAAAAAAAAAAAAAAAAAAAAAAAAAAAAAAAAAAAAAAAAAAAAAAAAAAAAAAAAAAAAAAAAAAAAAAAAAAAAAAAAAAAAAAAAAAAAAAAAAAAAAAAAAEJ6qbZ1rXdP0XVdu41GXqO29Yx9XtYlV2Lfyqm3FVNdqmur1aaqqK6u2auI5iOZjzjFtDRddz99a31D17Rb2jRl4ONpWDg5F2zcyKbVqquuu5cmzVXRT3V3OIpprq8KeZ4meInYnPZkIV1st37nR7e9ONkRZrjb+fVNU0d3NMWK5qp4+NMTTz7OefY52k7V6rzpWFNHVrEppnHt8RO3LUzEdse30qwcnGxs3Gu4eZj27+PfoqtXbV2iKqLlFUcVU1Uz4TExMxMS+6KKLdFNu3RTTRTEU000xxERHlEQZ7EZIL9qnVn/a3h/8N2/+6fap1Z/2t4f/AA3b/wC6ngZmSB/ap1Z/2t4f/Ddv/un2qdWf9reH/wAN2/8Aup4GZkgf2qdWf9reH/w3b/7p9qnVn/a3h/8ADdv/ALqeBmZIH9qnVn/a3h/8N2/+6fap1Z/2t4f/AA3b/wC6ngZmSB/ap1Z/2t4f/Ddv/un2qdWf9reH/wAN2/8Aup4GZkgf2qdWf9reH/w3b/7p9qnVn/a3h/8ADdv/ALqeBmZIH9qnVn/a3h/8N2/+6fap1Z/2t4f/AA3b/wC6niJdQOpu3Om1rTbuv28y59lMr5NbpxbUVzbpiOa71fMxxboiYmqrxmOY8JM5kaH2qdWf9reH/wAN2/8Aun2qdWf9reH/AMN2/wDup3ExMcxPMS/TMyVpr3T3qvr2k39Jr61Thxf7eb+HocWL1HbVFXq10X4qp544nifGJmPKUQ+bv1Q/GV3R9TI/il9DSwemMXgLc27ExETOe2mmdvbNMzwZWO0JgtJXIu4iKpmIy2V107N+6mqI4796hfm79UPxld0fUyP4o+bv1Q/GV3R9TI/il9C3yl0l0qfDt+VS5KaL6NXi3fOoX5u/VD8ZXdH1Mj+KPm79UPxld0fUyP4pfQcpdJdKnw7flOSmi+jV4t3zqF+bv1Q/GV3R9TI/ij5u/VD8ZXdH1Mj+KX0HKXSXSp8O35Tkpovo1eLd86hfm79UPxld0fUyP4o+bv1Q/GV3R9TI/il9Byl0l0qfDt+U5KaL6NXi3fOoX5u/VD8ZXdH1Mj+KPm79UPxld0fUyP4pfQcpdJdKnw7flOSmi+jV4t3zqF+bv1Q/GV3R9TI/ij5u/VD8ZXdH1Mj+KX0HKXSXSp8O35Tkpovo1eLd86hfm79UPxld0fUyP4o+bv1Q/GV3R9TI/il9Byl0l0qfDt+U5KaL6NXi3fOoX5u/VD8ZXdH1Mj+KPm79UPxld0fUyP4pfQcpdJdKnw7flOSmi+jV4t3zvM+6ukHVDbN3Q7fzh90ZP2Z1azpfPdkUei9JRXV6T/6me7js448PPzd75u/VD8ZXdH1Mj+KXll6fgZ82Ks7CsZE4t6MixN23TX6K7ETEV08x6tURMxEx4+Mtg5S6S6VPh2/KclNF9GrxbvnUL83fqh+Mruj6mR/FHzd+qH4yu6PqZH8UvoOUukulT4dvynJTRfRq8W751C/N36ofjK7o+pkfxR83fqh+Mruj6mR/FL6DlLpLpU+Hb8pyU0X0avFu+dQvzd+qH4yu6PqZH8UfN36ofjK7o+pkfxS+g5S6S6VPh2/KclNF9GrxbvnUL83fqh+Mruj6mR/FHzd+qH4yu6PqZH8UvoOUukulT4dvynJTRfRq8W751C/N36ofjK7o+pkfxR83fqh+Mruj6mR/FL6DlLpLpU+Hb8pyU0X0avFu+dQvzd+qH4yu6PqZH8UfN36ofjK7o+pkfxS+kX3jvzH2hnaLpUaBqusZ2vXrtjDx9P8Ak8VTVbtzcq7qr923TEdsT/S9hyl0lP1qfDt+U5KaK6NXi3fOq35u/VD8ZXdH1Mj+KPm79UPxld0fUyP4pdmjajl6pgU5mdoWdo92qqqJxc2uxVdpiJ8JmbFy5RxPnHFUz7+G8cpdJdKnw7flOSmi+jV4t3zqF+bv1Q/GV3R9TI/ij5u/VD8ZXdH1Mj+KXrk5FnEx7uXkV9lqzRVcrq4meKYjmZ4jx8oa2ha3pe5dGwtf0XK+U4GoWacjGvdlVHfbqjmme2qIqjw9kxEnKXSXSp8O35Tkporo1eLd86k/m79UPxld0fUyP4o+bv1Q/GV3R9TI/ilvba3dpu6cnWsTT7GTbr0HUq9LyZvU0xFd2miiqZo4qnmniuPGeJ8/B3DlLpLpU+Hb8pyU0V0avFu+dQvzd+qH4yu6PqZH8UfN36ofjK7o+pkfxS+ka2/vL7O7v3RtX7G+g+1uvEo9P6bu+Uentek+57Y7O3y8558/A5S6S6VPh2/KclNFdGrxbvnVV83fqh+Mruj6mR/FHzd+qH4yu6PqZH8UvoOUukulT4dvynJTRfRq8W751C/N36ofjK7o+pkfxR83fqh+Mruj6mR/FL6DlLpLpU+Hb8pyU0X0avFu+dQvzd+qH4yu6PqZH8UfN36ofjK7o+pkfxS+g5S6S6VPh2/KclNF9GrxbvnUL83fqh+Mruj6mR/FHzd+qH4yu6PqZH8UvoOUukulT4dvynJTRfRq8W751C/N36ofjK7o+pkfxR83fqh+Mruj6mR/FL6DlLpLpU+Hb8pyU0X0avFu+dQvzd+qH4yu6PqZH8UfN36ofjK7o+pkfxS+g5S6S6VPh2/KclNF9GrxbvnUL83fqh+Mruj6mR/FHzd+qH4yu6PqZH8UvoOUukulT4dvynJTRfRq8W753merpB1Qp31a2V84fdE+k0mvVPlPdkeHbept+j7PlP8Aa5559nHHtd75u/VD8ZXdH1Mj+KXlOn4E58apOFY+W02Zx4yfR0+li1NUVTR38c9vMRPHPHMRLYOUukulT4dvynJTRfRq8W751C/N36ofjK7o+pkfxR83fqh+Mruj6mR/FL6DlLpLpU+Hb8pyU0X0avFu+dQvzd+qH4yu6PqZH8UfN36ofjK7o+pkfxS+g5S6S6VPh2/KclNF9GrxbvnUL83fqh+Mruj6mR/FHzd+qH4yu6PqZH8UvoOUukulT4dvynJTRfRq8W751C/N36ofjK7o+pkfxR83fqh+Mruj6mR/FL6DlLpLpU+Hb8pyU0X0avFu+dQvzd+qH4yu6PqZH8UfN36ofjK7o+pkfxS+g5S6S6VPh2/KclNF9GrxbvnUL83fqh+Mruj6mR/FHzd+qH4yu6PqZH8UvoOUukulT4dvynJTRfRq8W751C/N36ofjK7o+pkfxR83fqh+Mruj6mR/FL6fNy5Fq3XdqieKKZqnj4HKXSXSp8O35Tkpovo1eLd86h/m79UPxld0fUyP4o+bv1Q/GV3R9TI/ik/w+sO3NS0fbWp6Xpuq5mTuuZnT9NtW7Xyr0dMz6S7cibkUUW6Ijmqqa+PGIjmZiE7OUmko+tT4dvynJTRXRq8W751C/N36ofjK7o+pkfxR83fqh+Mruj6mR/FLV07eXy/f2s7G+xvo/sRgYmb8q9Nz6X09VyO3s7fV7fR+fdPPPlHDFre+qdF3rpm0a9LqvU6jpmbqM5FN6Im3GPNv1IomOKpq9J590ccfHwcpNJdKnw7flOSmiujV4t3zqv8Am79UPxld0fUyP4o+bv1Q/GV3R9TI/ily7V3Fhbu23pu6NNs37WLqmNbyrNF+mmLlNFccxFUUzMRP0TP0uqcpdJdKnw7flOSmiujV4t3zqF+bv1Q/GV3R9TI/ij5u/VD8ZXdH1Mj+KX0HKXSXSp8O35Tkpovo1eLd86hfm79UPxld0fUyP4o+bv1Q/GV3R9TI/il9Byl0l0qfDt+U5KaL6NXi3fOoX5u/VD8ZXdH1Mj+KPm79UPxld0fUyP4pfQcpdJdKnw7flOSmi+jV4t3zqF+bv1Q/GV3R9TI/ij5u/VD8ZXdH1Mj+KX0HKXSXSp8O35Tkpovo1eLd86hfm79UPxld0fUyP4o+bv1Q/GV3R9TI/il9Byl0l0qfDt+U5KaL6NXi3fOoX5u/VD8ZXdH1Mj+KPm79UPxld0fUyP4pfQcpdJdKnw7flOSmi+jV4t3zqF+bv1Q/GV3R9TI/ij5u/VD8ZXdH1Mj+KX0HKXSXSp8O35Tkpovo1eLd87zPY6QdUL++s7ZXzh90U/ItJxNU+U92RPf6a9ft+j7PlPhx6Dnnnx7uOI45nvfN36ofjK7o+pkfxS9Iw8OnMq1CnEsxlV26bNV+Lcekqt0zM00TV5zTE1VTEeXMz72Y5S6S6VPh2/KclNF9GrxbvnUL83fqh+Mruj6mR/FHzd+qH4yu6PqZH8UvoOUukulT4dvynJTRfRq8W751C/N36ofjK7o+pkfxR83fqh+Mruj6mR/FL6DlLpLpU+Hb8pyU0X0avFu+dQvzd+qH4yu6PqZH8UfN36ofjK7o+pkfxS+g5S6S6VPh2/KclNF9GrxbvnUL83fqh+Mruj6mR/FHzd+qH4yu6PqZH8UvoOUukulT4dvynJTRfRq8W751C/N36ofjK7o+pkfxR83fqh+Mruj6mR/FL6DlLpLpU+Hb8pyU0X0avFu+dQvzd+qH4yu6PqZH8UfN36ofjK7o+pkfxS2917xwNqRg2LuBnajqGq3/AJNgafg0UVX8muI7quJrqpt0000xNU1V100xEefMxE7mg6ze1rDryMrQtS0i/auTauYufRbi5TMRExMVWq67ddMxMeNFdUecTxMTEOUukulT4dvynJTRXRq8W751MfN36ofjK7o+pkfxR83fqh+Mruj6mR/FL6DlLpLpU+Hb8pyU0X0avFu+dQvzd+qH4yu6PqZH8UfN36ofjK7o+pkfxS8NV1TB0TTMvWdTv+hw8GxXk5Fztmrst0UzVVPFMTM8RE+ERMv3TtQxNW0/F1XT73pcXMs0ZFi52zT3266YqpniYiY5iY8Jjk5S6S6VPh2/KclNFdGrxbvnUd83fqh+Mruj6mR/FHzd+qH4yu6PqZH8Uvi5ci1bru1RPFFM1Tx8FdaV1t0vUNBxd35ey9z6btvKpmuNXyLWLdsW6PGO+5RYv3L1FHMTE1TbimnzqmmPE5SaSn61Ph2/KclNFdGrxbvnQz5u/VD8ZXdH1Mj+KPm79UPxld0fUyP4pcdvVdYvbiowLOhU16JXgRk06vTmUTFV+a+Isxa+6mOz1u/nj2OucpdJdKnw7flOSmiujV4t3zqF+bv1Q/GV3R9TI/ij5u/VD8ZXdH1Mj+KX05mtbj0Xb1Wn0axmfJ51TNt6fiR6Ouv0mRXz20erE8c9s+M8R4eZyl0l0qfDt+U5KaK6NXi3fOpj5u/VD8ZXdH1Mj+KPm79UPxld0fUyP4pfQcpdJdKnw7flOSmi+jV4t3zqF+bv1Q/GV3R9TI/ij5u/VD8ZXdH1Mj+KX0HKXSXSp8O35Tkpovo1eLd86hfm79UPxld0fUyP4o+bv1Q/GV3R9TI/il9Byl0l0qfDt+U5KaL6NXi3fOoX5u/VD8ZXdH1Mj+KPm79UPxld0fUyP4pfQcpdJdKnw7flOSmi+jV4t3zqF+bv1Q/GV3R9TI/ij5u/VD8ZXdH1Mj+KX0HKXSXSp8O35Tkpovo1eLd86hfm79UPxld0fUyP4o+bv1Q/GV3R9TI/il9Byl0l0qfDt+U5KaL6NXi3fO8z7R6QdUN02tWufOH3Ri/YvVsvS+O7Ir9J6Gvt9J/9THHPnx48e+Xe+bv1Q/GV3R9TI/il5Ymn4GnxdpwMKxjRfvV5F2LNumj0l2qeaq6uI8apnxmZ8ZbByl0l0qfDt+U5KaL6NXi3fOoX5u/VD8ZXdH1Mj+KPm79UPxld0fUyP4pfQcpdJdKnw7flOSmi+jV4t3zqF+bv1Q/GV3R9TI/ij5u/VD8ZXdH1Mj+KX0HKXSXSp8O35Tkpovo1eLd86hfm79UPxld0fUyP4o+bv1Q/GV3R9TI/il9Byl0l0qfDt+U5KaL6NXi3fOoX5u/VD8ZXdH1Mj+KPm79UPxld0fUyP4pfQcpdJdKnw7flOSmi+jV4t3zqF+bv1Q/GV3R9TI/ij5u/VD8ZXdH1Mj+KX0HKXSXSp8O35Tkpovo1eLd86hfm79UPxld0fUyP4o+bv1Q/GV3R9TI/il9Byl0l0qfDt+U5KaL6NXi3fOoX5u/VD8ZXdH1Mj+KPm79UPxld0fUyP4pbtO8NOnetWxK8bKt58abGqW7tdNMWbtr0no6oonu7pqpq45iaYjiqPFzNudUtr7njdFeDVkWqNpZV3Fz679NFNNXo6ZmbluYqnm3PbVETPHjTPh4HKTSXSp8O35Tkporo1eLd86tfm79UPxld0fUyP4o+bv1Q/GV3R9TI/ily7V3Fjbt23pu5sPDy8TH1THoyrNnLoppu00VxzT3RTVVETMcT4TPm5+FvL5X1C1PYf2N7PsdpmNqPyr03PpPTXLlHZ2dvhx6Pnnunnnyjg5SaS6VPh2/KclNFdGrxbvnVV83fqh+Mruj6mR/FHzd+qH4yu6PqZH8UvoOUukulT4dvynJTRfRq8W751C/N36ofjK7o+pkfxR83fqh+Mruj6mR/FL6cy9uPRcfcOLtW9mduqZmLdzLFj0dc99m3VTTXV3cdscTXT4TPPj4QcpdJdKnw7flOSmiujV4t3zqY+bv1Q/GV3R9TI/ij5u/VD8ZXdH1Mj+KX0HKXSXSp8O35Tkpovo1eLd86hfm79UPxld0fUyP4o+bv1Q/GV3R9TI/il9Byl0l0qfDt+U5KaL6NXi3fOoX5u/VD8ZXdH1Mj+KPm79UPxld0fUyP4pfQcpdJdKnw7flOSmi+jV4t3zqF+bv1Q/GV3R9TI/ij5u/VD8ZXdH1Mj+KX0HKXSXSp8O35Tkpovo1eLd86hfm79UPxld0fUyP4o+bv1Q/GV3R9TI/il9Byl0l0qfDt+U5KaL6NXi3fOoX5u/VD8ZXdH1Mj+KPm79UPxld0fUyP4pfQcpdJdKnw7flOSmi+jV4t3zqF+bv1Q/GV3R9TI/imnrPQjqhpGkZ2q/OP3Rd+RY13I9HxkU9/ZTNXHPyqeOePPh6GfF6zZybNzHyLVF21dpmiuiumKqa6ZjiYmJ8JiY9hyl0l0qfDt+U5KaL6NXi3fO87ba6IdUNxbc0rcHzjN0Y/2TwrGZ6H/OK/R+ktxX293ymOeOeOeI59zpfN36ofjK7o+pkfxS9cbGxsLGtYeHj27GPYoptWrVqiKaLdFMcU000x4REREREQynKXSXSp8O35Tkpovo1eLd86hfm79UPxld0fUyP4o+bv1Q/GV3R9TI/il9Byl0l0qfDt+U5KaL6NXi3fOoX5u/VD8ZXdH1Mj+KPm79UPxld0fUyP4pfQcpdJdKnw7flOSmi+jV4t3zqF+bv1Q/GV3R9TI/ij5u/VD8ZXdH1Mj+KX0HKXSXSp8O35Tkpovo1eLd86hfm79UPxld0fUyP4o+bv1Q/GV3R9TI/il9Byl0l0qfDt+U5KaL6NXi3fOoX5u/VD8ZXdH1Mj+KPm79UPxld0fUyP4pfQcpdJdKnw7flOSmi+jV4t3zqF+bv1Q/GV3R9TI/ij5u/VD8ZXdH1Mj+KX04V7d+nY+9MbY1/GyqM3M0+5qNi9NNPoLlFuumiuiJ7u7vjupmY7eOJ55OUukulT4dvynJTRXRq8W751RfN36ofjK7o+pkfxR83fqh+Mruj6mR/FLP231K23ujWNzaLp85Fu9tW/FjNrvU0026+Yq5rtzFUzVTE0V0zMxHrUzDo7N3Thb22zgbq03Dy8bE1K16axby6KabvZzMU1TFNVUcTEcx4+UwcpNJR9anw7flOSmiujV4t3zqf+bv1Q/GV3R9TI/ij5u/VD8ZXdH1Mj+KX05mNuPRcvX83a+Pmd+p6fYs5WTY9HXHZauzVFFXdMds8zRV4RMzHHjwcpdJdKnw7flOSmiujV4t3zot9qnVn/AGt4f/Ddv/un2qdWf9reH/w3b/7qQ7p3dpO0cWxe1GMi/kZt75Ng4WLam7kZd7iZi3boj28RMzVVMU0xEzVVTETL40HdGbq+ZcwNS2Zr2hXqbfpbc59GPct3aeeJ4uY127RTVEzHq1VU1TE8xExEzGFnL6JwftU6s/7W8P8A4bt/90+1Tqz/ALW8P/hu3/3U8DMyQP7VOrP+1vD/AOG7f/dPtU6s/wC1vD/4bt/91PAzMkD+1Tqz/tbw/wDhu3/3T7VOrP8Atbw/+G7f/dTwMzJA/tU6s/7W8P8A4bt/90+1Tqz/ALW8P/hu3/3U8DMyQP7VOrP+1vD/AOG7f/dPtU6s/wC1vD/4bt/91PAzMkD+1Tqz/tbw/wDhu3/3T7VOrP8Atbw/+G7f/dTwMzJA/tU6s/7W8P8A4bt/90+1Tqz/ALW8P/hu3/3U8DMyQP7VOrP+1vD/AOG7f/dcXe+H1d2rsvX90WuqmFfr0fS8rPptTt21T6SbVqquKefSzxz28c8T9ErWYsnGxs3Gu4eZj27+PfoqtXbV2iKqLlFUcVU1Uz4TExMxMSZmTHpl65kabiZF6ruuXbFuuqeOOZmmJmWy+aKKLdFNu3RTTRTEU000xxERHlEQ+kJAAAAAAAAAAAAAAAAAAAAAAAAAAAAAAAAAAAAAAAAAAAAAAAAAAAAAAAAAAAAAAAAAAFGa3g7k6ndQd2XdG0PRtW0TSdNu7To+X6tdxKaci9TTcyrlEUY96Kqo5t0T9zxNHt9l5iYnIebMfKjeuD0t2xvPHs5efom48zQdax6pqqt3L2NiXqfW5476K6IoqmJjiqKpiY4mYYNc2JtPC2r1hyrGi2Iq23l3Luh08erpNUY1rI5xKY8Mfm7VNU+j7efCJ5iIh6aHrWRk8z9XNf0vcVWsabr2LtTCzdM23ZyMO/rOHczdR1C5ds1XInTrdN23NntqiqKrlHfPdETVHFDFujU+lm+7Wztr7xzdn4eq5ujYGpbk1zVJxaMynHi3RNOPbvXfXi7dmfGYnmijmf6VL06GsZKEvR0kr3ZuWOq06FXgTj4sbW+yU2qsSdL+TUfe/u9Wa+/u7vRevz6P+y5+3duZe4dzdMNJ6m6fc1G99rurXL+NqUVV1XKIvWZs05FFf3dUUTRzTcifWiJmO6OXosRrGSs+g1ujD0Lcmi40ejwdI3VqeFg2In1MexTciqm3RHspiaquI9nPEeCzARM5zmkAQAAAAAAAAAAAAAAAAAAAAAACqeruDlal1A6Z4eHrOZpV65qOoduXiU2artvjDrn1YvUXKPHy8aZ8J8OJ8VrCYnIU/wBQ8HA03cG0MPqXrN7VdnW6M35dl6xTYpxLmbPZON8si3bt2O2I9JFHdTFPfFPnVxKH59rs0fc1e0pyI6Y17g0zup0zu+T/AGP7f/iM43Z/4aa5p7/R+pxF3jw7npATFWSMlEWNE2Nr28M7T+lmnaFnbVyNuZdvXMbSbVq5pl7M76JxYmm3E2ZyI9efD14p7efDtSf+ThRtO30m0O3tq3pVGRRiWaNWpwqbdNdObFuIri/FHj6Xy57vW8loBM5xkZKa6a742Vt7dPUHSNf3hommZ2Ru2/VZxczULVm7ciqzZimaaK6omYmYmI4jzhEdQo2Rc23u+jeEY09UZ1DP+x8XuPsz6b0s/IPkH+t9F2+h7PRep93z/Sekw1jJRHO16d851n+UBe0yrJo0rT/sLGsVUfI5q9DT8rqxYr9T0/p48Zpj0nHZx4cItuzw6q7xu7lx8m/0+tZukV7hosd83Y4xImxVkUzHdVi01eN2I9b7mZ5piqJ9QBrGTzFubA0TcW7N1YW5N5bQ0ei7GNG2L2p6RXk36cCbFHobmkXaMq1ET6SK/CxRVVNcU893NMJrtjaml6h1x1irclm1rWXpG3NEqtZGZjxP+cRVe/ziLdXMUXeaeYn7qnuqiJ8Z5ugJqMgB5SAAAAAAAAAAAAAAAAAAAAAAAAMOZ/8ASX//AOHV/wAmYB5m6F5sdMNE2/undNVORoW7cKzh29avTxOj3aK64oxbk/c0Y9dUzVTXHHFczFfPMVRl1CnY93bW7qd4RjVdUatQzvsd6bj7Mem9LPyD5B/rfRdvoez0Xqfd8/0npQetbijJRGnbM0vdvVDceJ1E0bD1fKsbS0eMi1kU+ksxkTTfi5cpon1e+Jie2vjupiZ7Zjmeeb0ry8nVdZ6SX9SvV5Vy5tHVbddV2e6a6abtimInnz9WIjxeiQ1jJQXWDG21tTdmJrk2dqavGn6XaxMTaOpx8nyKaIrr7LmkzEVRF+aoop7aLcz6lMRXTPC+bFz0ti3dm3Xb76Iq7a44qp5jyn4sgiZzABCQAAAAAAAAAAAAAAAAAAAAAAAED6sYOzMnD0rL3Vu27tXKwsub+la3RfpsRi5EUzzFVy5E2uK6eaZt3PCuOYiJnyqvd+6NT3P0ouUbw1KjVcHTd26XhWtwaTZqs0atjU37U1ZFmmiauKuZrpmbUzT3Uz2eXEekEa39s37eNIxNK+yXyL5LqeHqPpPQ+k7vQXqbnZx3Rx3dvHPPhzzxPk9ROSJhTWfZwatd3RkfydacSMOnaORbza9v9vyWvUZriceLfov5urKij0vjHrRFVPPjMN3S7XTm5rmxKuis6bGtUZlE63On9vyn7Hein5RGo9vrd01+j49P63pfLx5X6GsZPO+z9hbc1jonvXUbm2MLUdXzL24LdF69i0Xr3q5N6bduiaomYiK6aaopjw7/AFojmeWrm4XTrI6ZbC1LRNe2Bj4OnWov5Gk6vFujSNTzJx7VN6i/XR6lGVRE1VU91NdXMzM0TxMx6SDWMkW2NqlGt9O9K1W1oN7RaMnT4ro0+7VVVONT2zEURNURM0xER2zxHq8eEeSqOmvUXZ1joJpW1sPVMLW9wX9LvYVvQcG9RkZl29X6SIoqs0zNVFPjzVVXEU008zVMQ9ACIkyedcrQ87bWpxt7VLsXMzTekORi36onmJuUVdtXE+2OYaepbc07QunfTOvGtaPpWg6pax7u5c7UdOqysTIuzix8mqz+25am5b9JVMRNy52U1dnMcREPSw9axk85XdGwND2ni3I3jh6xsLO3VRe1aNEw7mJpeJh1WZiq1R/PXYnEm/NE3O2v0cTVXTPHFURu9TdG6OZW39o63oGlbWvbZwN24lOZlY9ixVp9ixXExejuiPRU2pq9H39vqTX9163L0AI1jJrad9j/ALH4v2J+T/IfQ0fJfk3b6L0XbHZ2dvh29vHHHhxxw2QeUgAAAAAAAAAAAAAAAAAAAAAAAKg6/anc2Fd291cxMS5fu6HdyNOyaLdHM12Mq1MURPt4i/RZ+jmVf7v21qWw9O2/szDoq9P1B0CxtvLuWqOZnOjIpru3J58fG3k5U8z/AFfY9Pj1FWSMnlrrXqei1/bfp9OJtbSNQ2nhWLGk/LsS5l65lejtU3KL2FVTdt1Y1qjw9aiK45puVV8RzDrb/wAi7l5HUnKv1d1y902wrlc++qZyJl6PE6xkoanptsijqDsXT6NvYtOFq238u9qmL282dSuWosTbry6J8Miqmq7XVE3O6e7ifOEexNb03S9oYuyNSwNuWtEneGsadYzNy913SdNsY9yqu3buWprppuzNNVUW6Kq6aYmmJieaYemhGsZPKGjWcfW9n6Nt3LuWsjSsfqpGFj28fHuYtj5LNNVXo7dquuqq3anvq4o7pjtq48pWBufafTfbnXHZt/Udtba0zAvaRl4+JVew8ezZqzKL1j0FFEzER6WmJnsiPWjme1d4TUZADykAAAAAAAAAAAAAAAAAAAAAAAAVT17zY2djbe6s28W5er2nqExkxbp7qqsPJom1dj602p/QtYTE5SPLu6NK1rYG1tt/JbNc6nv7Qr23s2qijmr7I5d2L9NVXPj4enyo5n3RHh5ulvTb+k42+M3am8dwbU0jQsPQsPD27O6dLrycebdNvsvzi3JybNFGRFXZ3THdc47JiYiHpAetdGTzZvPDwNoXtA1rXtf0PfGfp+g42LRo24rVzD1HKnmqacnTu/vrpyq6uyJpiia+aIia6auEq0TStk6d/KL1jL1PRtGwNS1TR8DM0qcnHtW8i9kTVfi/XamY7qrnHEVzT63EePgukRrGSteod6dt9Qtp7+1W3c+wGBjZ+Bm5NNFVdGBXei3NF+5FPPZb/m6qKrkxxT3RzMR4uDf3prOtbu1vT+m/Ued1Yde2dQzaLWLOFkWcDP7qYxrdN3HtRVEzHf203K6pnt58eOV0CMzJ5u6XaXpNzUdv7l0bee3ruvadh372q6VpOiXbOsZ1XoZ9LZ1KurKuVTX6WInuvUR/ORHbxNURPL2br+m5vUXp9uPQq9p4mZrmVl29SwtDxLs5di3cx664s6jlzdn097uopqmLlqmrvoqmOYiZn1KPWsZKj/k07b0LB6c4O4MfS8eNUzrmZRfzZtxN+u3GVc4t98+t2RxHFPPET48crcB5mc5zS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5l1rcF3I1DfmHZ3JvG3u2dzV6dtj0Oo59rApvejtVWrEzVVGDx3d8zbueM0zMREzNMT6aQH/JHp2To28tE1TUq8ixu7U7mpxVRa9HXhXJotxRNE9081UVWqa4q8PHjweqZiN6JcTd3XTE2jqmVtqa9uXdU0XBtZGpRqu4bel+luV0d0WsWmq3XN6uYiZnmKKY7qI7uZmIw6Z1N3jubqdt3H23h4Fe19b239l6LOVlzavdk3bUTdqiMeuYuURXNMW4r7KvOaqZdnTunO9tE1K5ruj9QsL7Janh4+PrNeZotV6zl3rNPZRk27dORRNm5NHhVzVXTPhPEcOrqWxNTv7z0Teumbjt2srTtPuaXm05mD6b5Zj11266pibdduLVzmifWiJp9b7nw4TsNrh6l1osaLvrB2jquNt+KNQ1KnTKLePuG3e1OxXXE+juXsL0cdlFUxHjFyqYiumZiJmYiE6jl6HlfYanQtA+xVGP1a9Dk0/Kq7/ynIjv9Jf5q+475mPUjwjjwSTB6Earg4eiaHb3tjU6NoGv067j2LWj9mRk1xdqr7cm96aYuVcVcRXTRR5czFXhEdW30b7PRf/1Hz6LedW7v/o/Pnn/N/u/j93/6TOmDa4ep/wApfbmBqGTVbjQ7ul4ep/Yu9TVr9qjVaqoueiqvW8Dsma7cVz7blNc0xNUU+XMv21v7XNz7x1/b2HtXHs6dtzUPkGVqF7UZiu7M2ablM2rMWp7p5q4qiqumIjiYmqZmI+NB2DuXauZk4W396WLO3srUbuo/I72l+ly7E3a/SXbVrI9LFFNua5qmIqs1VRFcxFXPFUdXaezftX1fc2q/ZL5T9sepxqPo/Q9noP5m3b7Oe6e7/R888R58ceHKJy4G1JQHl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/9k=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5321" y="1444752"/>
            <a:ext cx="21307262" cy="1040587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488400" y="1371600"/>
            <a:ext cx="1527048" cy="1527048"/>
          </a:xfrm>
          <a:prstGeom prst="ellipse">
            <a:avLst/>
          </a:prstGeom>
          <a:solidFill>
            <a:srgbClr val="64BAF0"/>
          </a:solidFill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1371600" y="6400800"/>
            <a:ext cx="18290286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2500"/>
              </a:lnSpc>
              <a:spcAft>
                <a:spcPts val="500"/>
              </a:spcAft>
              <a:buNone/>
            </a:pPr>
            <a:r>
              <a:rPr lang="en-US" sz="68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 kaushikmaji44@gmail.com / Kaushik Maji</a:t>
            </a:r>
            <a:endParaRPr lang="en-US" sz="6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488400" y="1371600"/>
            <a:ext cx="1527048" cy="1527048"/>
          </a:xfrm>
          <a:prstGeom prst="ellipse">
            <a:avLst/>
          </a:prstGeom>
          <a:solidFill>
            <a:srgbClr val="F38BE9"/>
          </a:solidFill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dirty="0"/>
          </a:p>
        </p:txBody>
      </p:sp>
      <p:sp>
        <p:nvSpPr>
          <p:cNvPr id="3" name="Text 0"/>
          <p:cNvSpPr/>
          <p:nvPr>
            <p:ph idx="100" type="title" hasCustomPrompt="1"/>
          </p:nvPr>
        </p:nvSpPr>
        <p:spPr>
          <a:xfrm>
            <a:off x="1371600" y="1124712"/>
            <a:ext cx="19440144" cy="463600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algn="l" indent="0" marL="0">
              <a:lnSpc>
                <a:spcPts val="11800"/>
              </a:lnSpc>
              <a:spcAft>
                <a:spcPts val="500"/>
              </a:spcAft>
              <a:buNone/>
            </a:pPr>
            <a:r>
              <a:rPr lang="en-US" sz="11200" spc="-480" kern="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About the dataset</a:t>
            </a:r>
            <a:endParaRPr lang="en-US" sz="1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488400" y="1371600"/>
            <a:ext cx="1527048" cy="1527048"/>
          </a:xfrm>
          <a:prstGeom prst="ellipse">
            <a:avLst/>
          </a:prstGeom>
          <a:solidFill>
            <a:srgbClr val="F38BE9"/>
          </a:solidFill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dirty="0"/>
          </a:p>
        </p:txBody>
      </p:sp>
      <p:sp>
        <p:nvSpPr>
          <p:cNvPr id="3" name="Text 0"/>
          <p:cNvSpPr/>
          <p:nvPr>
            <p:ph idx="100" type="title" hasCustomPrompt="1"/>
          </p:nvPr>
        </p:nvSpPr>
        <p:spPr>
          <a:xfrm>
            <a:off x="1371600" y="1124712"/>
            <a:ext cx="19440144" cy="463600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algn="l" indent="0" marL="0">
              <a:lnSpc>
                <a:spcPts val="11800"/>
              </a:lnSpc>
              <a:spcAft>
                <a:spcPts val="500"/>
              </a:spcAft>
              <a:buNone/>
            </a:pPr>
            <a:r>
              <a:rPr lang="en-US" sz="11200" spc="-480" kern="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About the dataset</a:t>
            </a:r>
            <a:endParaRPr lang="en-US" sz="11200" dirty="0"/>
          </a:p>
        </p:txBody>
      </p:sp>
      <p:sp>
        <p:nvSpPr>
          <p:cNvPr id="4" name="Text 2"/>
          <p:cNvSpPr/>
          <p:nvPr/>
        </p:nvSpPr>
        <p:spPr>
          <a:xfrm>
            <a:off x="1371600" y="6665976"/>
            <a:ext cx="21643848" cy="56784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buNone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The Adidas Sales Analysis includes </a:t>
            </a:r>
            <a:pPr algn="l" indent="0" marL="0">
              <a:buNone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over 9,000 entries</a:t>
            </a:r>
            <a:pPr algn="l" indent="0" marL="0">
              <a:buNone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 detailing sales across retailers like </a:t>
            </a:r>
            <a:pPr algn="l" indent="0" marL="0">
              <a:buNone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Amazon</a:t>
            </a:r>
            <a:pPr algn="l" indent="0" marL="0">
              <a:buNone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 and </a:t>
            </a:r>
            <a:pPr algn="l" indent="0" marL="0">
              <a:buNone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Foot Locker</a:t>
            </a:r>
            <a:pPr algn="l" indent="0" marL="0">
              <a:buNone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. Key insights reveal </a:t>
            </a:r>
            <a:pPr algn="l" indent="0" marL="0">
              <a:buNone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West Gear</a:t>
            </a:r>
            <a:pPr algn="l" indent="0" marL="0">
              <a:buNone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 in </a:t>
            </a:r>
            <a:pPr algn="l" indent="0" marL="0">
              <a:buNone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Houston</a:t>
            </a:r>
            <a:pPr algn="l" indent="0" marL="0">
              <a:buNone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 excels in </a:t>
            </a:r>
            <a:pPr algn="l" indent="0" marL="0">
              <a:buNone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Outlet sales</a:t>
            </a:r>
            <a:pPr algn="l" indent="0" marL="0">
              <a:buNone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 with an average price of </a:t>
            </a:r>
            <a:pPr algn="l" indent="0" marL="0">
              <a:buNone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$45</a:t>
            </a:r>
            <a:pPr algn="l" indent="0" marL="0">
              <a:buNone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 and total sales of </a:t>
            </a:r>
            <a:pPr algn="l" indent="0" marL="0">
              <a:buNone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$93,273</a:t>
            </a:r>
            <a:pPr algn="l" indent="0" marL="0">
              <a:buNone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. </a:t>
            </a:r>
            <a:pPr algn="l" indent="0" marL="0">
              <a:buNone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Foot Locker</a:t>
            </a:r>
            <a:pPr algn="l" indent="0" marL="0">
              <a:buNone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 in </a:t>
            </a:r>
            <a:pPr algn="l" indent="0" marL="0">
              <a:buNone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New York</a:t>
            </a:r>
            <a:pPr algn="l" indent="0" marL="0">
              <a:buNone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 emphasizes in-store sales, highlighting strategic product placement's impact on revenue.</a:t>
            </a:r>
            <a:endParaRPr lang="en-US" sz="5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488400" y="1371600"/>
            <a:ext cx="1527048" cy="1527048"/>
          </a:xfrm>
          <a:prstGeom prst="ellipse">
            <a:avLst/>
          </a:prstGeom>
          <a:solidFill>
            <a:srgbClr val="FFF94B"/>
          </a:solidFill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dirty="0"/>
          </a:p>
        </p:txBody>
      </p:sp>
      <p:sp>
        <p:nvSpPr>
          <p:cNvPr id="3" name="Text 0"/>
          <p:cNvSpPr/>
          <p:nvPr>
            <p:ph idx="100" type="title" hasCustomPrompt="1"/>
          </p:nvPr>
        </p:nvSpPr>
        <p:spPr>
          <a:xfrm>
            <a:off x="1371600" y="1124712"/>
            <a:ext cx="19440144" cy="463600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algn="l" indent="0" marL="0">
              <a:lnSpc>
                <a:spcPts val="11800"/>
              </a:lnSpc>
              <a:spcAft>
                <a:spcPts val="500"/>
              </a:spcAft>
              <a:buNone/>
            </a:pPr>
            <a:r>
              <a:rPr lang="en-US" sz="11200" spc="-480" kern="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Data Insights</a:t>
            </a:r>
            <a:endParaRPr lang="en-US" sz="1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488400" y="1371600"/>
            <a:ext cx="1527048" cy="1527048"/>
          </a:xfrm>
          <a:prstGeom prst="ellipse">
            <a:avLst/>
          </a:prstGeom>
          <a:solidFill>
            <a:srgbClr val="FFF94B"/>
          </a:solidFill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dirty="0"/>
          </a:p>
        </p:txBody>
      </p:sp>
      <p:sp>
        <p:nvSpPr>
          <p:cNvPr id="3" name="Text 0"/>
          <p:cNvSpPr/>
          <p:nvPr>
            <p:ph idx="100" type="title" hasCustomPrompt="1"/>
          </p:nvPr>
        </p:nvSpPr>
        <p:spPr>
          <a:xfrm>
            <a:off x="1371600" y="1124712"/>
            <a:ext cx="19440144" cy="463600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algn="l" indent="0" marL="0">
              <a:lnSpc>
                <a:spcPts val="11800"/>
              </a:lnSpc>
              <a:spcAft>
                <a:spcPts val="500"/>
              </a:spcAft>
              <a:buNone/>
            </a:pPr>
            <a:r>
              <a:rPr lang="en-US" sz="11200" spc="-480" kern="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Sales and Operating Profit Correlation Analysis Over Time</a:t>
            </a:r>
            <a:endParaRPr lang="en-US" sz="11200" dirty="0"/>
          </a:p>
        </p:txBody>
      </p:sp>
      <p:sp>
        <p:nvSpPr>
          <p:cNvPr id="4" name="Text 2"/>
          <p:cNvSpPr/>
          <p:nvPr/>
        </p:nvSpPr>
        <p:spPr>
          <a:xfrm>
            <a:off x="1371600" y="6665976"/>
            <a:ext cx="21643848" cy="56784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Strong Correlation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: Pearson correlation coefficient of </a:t>
            </a:r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0.998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 indicates a robust relationship between </a:t>
            </a:r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total sales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 and </a:t>
            </a:r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operating profit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.</a:t>
            </a:r>
            <a:endParaRPr lang="en-US" sz="5600" dirty="0"/>
          </a:p>
          <a:p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Trends Visualization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: Sales and profit metrics from </a:t>
            </a:r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2020 to 2021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 show similar patterns, emphasizing the impact of sales fluctuations on profitability.</a:t>
            </a:r>
            <a:endParaRPr lang="en-US" sz="5600" dirty="0"/>
          </a:p>
          <a:p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Sales Growth Importance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: Strategies to increase sales are crucial for enhancing overall </a:t>
            </a:r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financial performance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.</a:t>
            </a:r>
            <a:endParaRPr lang="en-US" sz="5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YEBQYFBAYGBQYHBwYIChAKCgkJChQODwwQFxQYGBcUFhYaHSUfGhsjHBYWICwgIyYnKSopGR8tMC0oMCUoKSj/2wBDAQcHBwoIChMKChMoGhYaKCgoKCgoKCgoKCgoKCgoKCgoKCgoKCgoKCgoKCgoKCgoKCgoKCgoKCgoKCgoKCgoKCj/wAARCAJYA+gDASIAAhEBAxEB/8QAHAABAQADAQEBAQAAAAAAAAAAAAYEBQcDAgEI/8QAWhAAAQQCAQIDAwQOCAEIBwYHAQACAwQFEQYSIQcTMRQiQRZRYZMVFyMyVFdxdYGRltHT1DM2N0JSU7O0oQgkJUNicrHBJjVVc4KS4TREY5Sy0vDxosJFZYT/xAAZAQEBAQEBAQAAAAAAAAAAAAAABAMCAQX/xAA5EQEAAgEBBgMIAQMCBQUAAAAAAQIRAwQSITFBURNhcTKBkaGxwdHwIiNC4RQzBVKCovFikrLC0v/aAAwDAQACEQMRAD8A/qlERAREQEREBERAREQEREBERAREQEXj7XW9tFP2iH2sx+cIOsdfRvXV0+ut9t+m17ICIiAiIgIiICIiAiIgIiICIiAiIgIiICIiAiIgIiICIiAiLyuWoKVSa1cnir1oWGSWWV4YxjQNlznHsAB8Sg9UQEOAIIIPcEIgIiICIiAi8aVuteqx2aNiGzWkHUyWF4ex4+cEdivZAREQEREBERAREQEREBERAREQEREBERAREQEREBF+SPbHG58jmsY0FznOOgAPiSvitYhtVorFWWOavKwSRyxuDmvaRsOBHYgjvtB6IiICIiAiIgIiICIiAiIgIiICIiAiIgIiICIiAiIgIiICIiAiIgIiICIiAiIgIiICIiAiIgIiICIiAiIgjPEqe1bhxXG8Xcs0r2asiN1mtIWSwVo/uk0jXD0Og1gPwMgXjxNj+V8JgoZ61fjyeNndRvSU7ktWR08JLC4vjc12njpk1vRDwvA8Idybkc2V8QMXhbkcdSKtSpNcbUcDtudK/ckbe7iWAED0Z9K2HFeIM4ryjKSYKvRp8cvV4nmnA3oMVphc1z2tA6elzCzffe2Dt3QTfhxx2K1leRTWsvySc4vOyQVmS5y29gjYyJ7WuaZNPG3HYcDsHR2FrONZjM5nA8RwEWWuV7GVnyU9zIB/XYbXr2HN6GOdvTiXxt6v7rQdfDXROG4KzhJ+RvtPheMllpb0XlknpjdHG0B2wNO2w+mx6d1MY3gOUx/G8D7Hepwcjw1m3NBKQ6SvLHPK9z4nj3TpzXM7juHNBG9dw+87StcFs4jK47MZa1j5b8FG9TyFt9prmTyCMSMc/bmua9zToHRGxr01pOGcky2I5dnJM5dmt8cyOes4+CSZ5d9j7DX6jZs+kUgPSB6NeAP76qZcFyTkWTxj+VPxNTF4+yy6KmPkkmdZmZ3jL3vazpa12ndIB2QO+h398Nwxn2E5Pis+2CzTzGRtWuiNxOopSC3ZIGnjW+3oQCCgeHNyzbtcxFqxNOIM9NDEJHl3lxiKEhjd+jdknQ7dyt9n8HXzkEUNqxkoGxu6waN+ao4nWu7onNJH0HsoXhcMvhpir9bl163k7ORyU1qGzSx9m06SMMiYDKIoz0PIaCfgTvRPfVpx/k+Oz8s0eObkQ6IBzvasdYqjR+YyxtB/RtBCeF+CfYxN3KHK561kauTyFeu23mbUkJEdiSONr43SFrgA1o7g+m/VaGhaccbWiy3KOQ8e5+5rT/0xPJHSms/FjGf/AGd8RdsAM97WviulcP43ZxPHMnjb1gNfbvXrAlqyODmMnnke3TiAQ8B49PQjsT6qcyPHOb5LiU/FsjNx63SmrGnJlZ3TOnfGR0+YYC3pMmu+/M11d/oQXdPJuny9vHPo3InVoopDZfFqvKX792N+/eLenuNDWx86k/E6TJR3MIQM0ON7m+yTsN1e0tdpvlb8v7p5f3/V5fffT8Nqmw9bJ07ktad9STDQ14Y6jgXmy57QQ8yk+6R2brXf12sHlONz0mUx2U41egbPWZJDNQuSPbWssf0nZLd9L2lo07pPYuGu6DnOXyPs/h9zm9xPmFnI4uHFPfEyW3JJdx9kB2/fd90aCNHTz1Ag67FX/iZbsU/Czk9upPLBahxNiSOaJ5a9jxE4hzXDuCD32FpncHyHIslmr/LfsdVdkcQ/D+z4xz5NRvOy98j2tLnDt0+6AO/rtfGT49zXOccfxnMWsGzGzxCrbyNd0psTw+jumEt6WOc3sT1uA2SAeyDQS8iy2K8Yq89i/Yk48cdj6dqu+RxjilsumEc+idA+ZGxhPzSfQsnxb5DlDzTi2Jwd2erWpZPH2Mo+GQt8wT2WxRwOIPcOb5ri09iGt7d1S5Tg32WzPK3XXwtxmYxVWhEIyfMifEZj161oaMjC0g+rfgtPQ4Bm3cbq/Zi7Rs8knztPL5Ky0uEb2wTRkMZ7u+0UbQAQB1b9N7QYzp5psJ4ucijlkivxi1QrSxuLXQR1q3u9JHcHzHSP2Pi5V2Tt2GeFFu2yeVttuEfKJg8h4f5BPV1eu999+u1r8Tg3xZ7muBu1Zzhc3/z+Kw1p6PusYiniLtaDgWB4HxEn0FYMvHObz8UPFJrmDGPdW9gflWmX2l0HT0EiDp6BIW/HrI2d6+CD8wvNMy+TH4LF4T7K348HSyMlqxe8ljvMDmkOcWOPVtmx2O9netbPrD4lT3m8ZjxPH5bFzNC4wwS2Wxeyy1nBkjXu6SOnq6h1D5hoHa3mF4zLi+bXcnE6EY2TFVMfBGHEyNML5idjWtakbrv8D2C0XGOC5PFZrAW7E9N0dCxl5ZQx7iSLc4kj6dtHcD77etH02gzqvOrUmEzU1jBuhzGItNqWqXtkfltLmse2Tz3dIEfQ8OLiAR393a0cPi/XOM5JJJUxli/h8c7JCLG5ZlyGaMEgtMrWgscDrYLfiCNr35LwDK5G/wAguVpcbJ7Xl6WTr1bReYp2wQRxmKbTewLmlw11ejTr4LAz/h9ybPScgtXJ8JXlyOAmxMFWsZBFXe54c0lxZtw9du0PgA3tshu5Od5uLM47FzcSfHby0Mk+OBvt6XBgaXic9P3IgOB90P36AlekHiI6XGhn2Gl+URyb8QMW2w0g2GM8xx83WvLEfv8AV07121vstxlMBat8y4xlo5IBWxcFuKZrnHrcZWxhvSNaI9w72R8PVSGZ8MZcm/KWbUeJuTuzz8vUrXGGWCWN1aOF0cw17p91xBAdohp79wg3cniAMVWzTeT4qTH5HGV47JrV5hZbZjkcWR+U/TdkyDo0Q3RI+B2tTkOQchk57wOllsXLhm27dpz2V73nxTMbTmPRIQG+8HdLukgjY2CddvCn4WumxWdimp8fwM96OFlaPDVQW13xSCVsj5C1jpPfaw9OmgBvzna2pwPL8ty7iuWzsmDr1cNPPJJBSkleZvMryRdYLmjRBc33fmLj1HQCCywOT+y+MZc9hvUep72eRdi8uUdLy3Zbs9jrY+cEFROZbmqni3xZ1jOTyY6664xmOhZ5ULGMg2OvRJkdvvs9h8AO5Ntgfsr9jGfZ80TkOt/X7F1+V09Z6NdXffT07+neuy1mewVnIcw4vloXwtr4t1kzNeSHu8yLob0jWj39dkIJzibc1T8VszRzWcnyYfhq1sR9HlQQudPO3UcYJ0Olje5JcfifQDoylpeMOtc6yuUvNqz4m9hocY+u/bi8tlmc8OaRosLZQPXv37fP51/DbhNaeOevxPBxzROD2PZSjBa4HYIOux2g02JqWuc5XO3b+XylPGUr8uNp0sfadWH3E9L5ZHs05zi8O0N9IAHY7K19vl93gB5PQyb7WdhxkdK7TfK8e0OgszGExucG+85jmuIJG3AgE/Fb77A8iwGZylnij8VZx2TnNuWlkJJIjBO4APfHIxr9tdoOLS313o91JeInHMhT4FybLZm9DJnsrZx8bpKrCIq0UdqMRxxhxJIaXvcSfUuPYDQQWVbmN2rmqlDlOFGHZejlkqTtuNsNJjYXvZJpo6Hhgc7t1NIa73uyw6vP7rqmOzF3j0lTjOQlijgvOtNdMxsrg2KSWHp9xji5no4kdQ2B319T8YznIs5Qn5a/Fsx+OZOIoaDpHOsSSxOiL39YHQAx79NHV3d992UvhvCR9J2KpOw3DmVqMsZflWUg+5ZjjIIBjczoY92ht/U71JAB1oKzjnNMrn8tlYqnHOnGYy/ZoT233R1vdESAYo+j3t6bvbmgdXYu0VqsZ4qsl5DjsXk6eKqyX5vZ4oq+ahs2YZC0lomhaNs+90S0v0SN/Ot3iOJ3a3F+VYqa4yCbL3L88NiuSTC2w5xYe4HvN6gdDtseqm6vB+TSw8Uq2Wcbx1LBXYLBix/mE2WxgtLiSwdJ0d9HfZOy7t3DBocj5NNxzxRnz9YQVca625klHKu8+B0dWF4hicYR0t0S4Seoc4+4fVUw5jlPs23AYTAnI2YsVWyBns3xE0iQvb0vd0E9X3MaIB6tnfTrv4XeHZp9DxFxcDscaPJI7EtWd8zxJHPLWZD0SMDCOgFm+oOJ7/erc8f43cx3MLWWnkrury4inQa1jiX+ZC6YuJBGuk+Y3XffY9gg10HiIb+IwT8RhprGayz54o8fLO2IQuruLJzJJogNY4a2ASS5uh3Ww4hy21m+SZ7CZDDuxlzERVny7nErZDN5hHQQ0baBGDv1PVohpBUNlcVY4HVweVsX8fXyFbIZPpksiX2N8FqZ0vRLK1u4naEZDiCOppHfe1tvCae5l+Y8x5DPYrWql2OlXhnptd7OXRCUubE9wBkaPMbt+gC4u1rWgH54j3cdH4j4CnyLkNjC4eTF25SWZeTHskmbLAG7cx7Oo9Ln6BPzrSxc1g4tPyXIceyN3lPF6FKvK4yXnWgy0+fyzHHYd1F3uEOLdu0QPTqXRr/HprfiDjM4413UquNs03xv2Xl8kkLmkDWtajdvvvuOy/fELAWORcOuYjHuginmdCWGUlrAGSsefQE+jT8PVBrrXL8xShowXONtbmsnO6Ohj474f1MazrfJNJ0BsYaPUDr76AJ2sS7zLNux2dpRYOvU5Lja4svrTXvuLoHtf0zRyiMl+ixw6SxvcaOuxO55jgb+Qv4bMYOetHl8VJIY2Wg7yZ45G9Mkbi3u30aQ4A6LR2IK11DjGXtWeQZfPTUBl8lQGOggqOe6CtE3rIHW4BzyXyEk9I7AADsgjuGz5OlxngFvNS5U2sxka/3RudlsCcPpySdcjZI9NaS0/cWaaDo9XbRoOB5LkWb5PzXHckx9L7GRWm13MbfdMIQ6tCfKa0xN6mODi4uJGi4jR9VnjiF8cf8ADyj51XzuOz1pbR6ndLxHUkhd5fu9z1PBG9dt/kXtToZTjPIOYZd0EN3D39ZBjK5e+35rII4/KEQZpwIjJBDt7IGj6oP3wgszScIhp2pHSzYu1axZkcdlza874mEn4npY3v8AOoqzajZeybOe57kvHsq63M2pcZYlgxzYus+SY3N+4n3OjYl94ne1Q4GDP8T45xOhXgq2MhfyDpstG9r3OaJnvlmcxzew6HP9XdiBodyAsuHF82xcFvG0psLmMdJLK6CxlrEwnjY9xd5cjQxwlDerpHvN20AIPHBXMsPETC0spkW2nO40+ac1nkV5phPEPNa307gnR+Y69F+cxyF2vz19eC5Yir/JbIWPKZK5rfNbLAGv0DrqAcQD6jZ+deeP4Fk+N0+NT8au1J8niKUmPlZda5kNqGRzXkAt2Y+l7AW6DtDt9KzIeL5vJZDLZjkEuOjyM+LkxdOrTc98MDHnqc50jmhznOcGejQAG+hJQarwQ5JbfwU1eU3nzZDF1orU1uw8udLVmiE0crnHudAvYT88RUNS5LyK5xvxIvX7tqOTJCh7BA951RhuOMUYa0nTXBj2OOgPe2rPMeGeSvYni1Sveq1/JxsGGzoBdq1TZ0Oc2M69epjmgkD3ZX/Hsthybgt7JM52a8tZhy9ap9jw0ncc1dpLOsaAA6wz0J7b9EGZK04nxI4hhcdJLXxUeGutFVjyIz5bqzWEt9CWgkAn02fnX7zDK2cd4h8ZEU03spxuUnlrtkLWTOjFct6h6EjbtEg66j86/chQyvIYuMcqw8bMdnKkD+qjko3sa6OZrfNhfodTXBzGkOAPdvoQV8xcazuWzM2Y5JJjIbMWPnoUadJ75I4vO6S+R8jmtLiehg0GgAA+u+wYmG8RchbpcYyeR406jhs86CKGx7a2SSKWVu2dUfSPcJ7BwdvuCWjehjyeJuRZhspm/ku44PFXbFW5Y9uHmBkMzo3Sxx9HvgAdRBLSO4HVrZ2LuG5A8E4ThPOqe1YSbGyWH9Tuh4rdHX0Hp2d9J1sD6dLwl4Rkn+F/KeNien7dlZci+F/W7y2ixNI9nUenY0Hjege+9bQZHNeeTccyXs7aWKbXEbZBYymaioNmJ/uxBwcXEfEnpGz6rGr+JE+XuYSvxjBHIOy2KOVjfPbEDYmh7Wlsh6Xa7u1tvV3+GtuH5LxPkNPlmZyOJOCliyrYGm3da909Ly4mxlrGBvTI3sXgFzPecd7Xz4d8EyXGb2Alu2KksePwkmMkMb3FzpHTtkDhto93TTs9jv4IPKDxOuyYY5uXjE0GGrWvYshLJcZ5teUSiJ5ZGGkSMa86Lupp7HQK3F3mOTlv5WPjvHXZWnipDBbnNtsLnyhoc6OFhaestDgDssGzoHstbZ4Lk5fDfkHH2z0xdyGRs24nl7vLayS2Zmhx6d76To6B7/E+q1ed8Li/N5q3j8HxLJtyk5s+0ZiAmapI5oDtaY4St2OoNJZokjaCkPO3ZSzjq3EMYMvLboR5N75bIrRw15CQwud0uPW4h2mgf3Tshavw85RcmrZma/SzNl83JpqDYQ3znUm9LPv/AHtNiaQdlux32N7WTBw/MccyNK/xR+KmeMbDjbla201YpBE5zmSs8prgw7kftnTrRHcaXrxDj3KOP1LYfaxFm1kM6+/be5sgb7NI1vW2MD0eC3TQSRr1JKCxzEN2xjJ4sVbjp3XjUdiSHzRGd9z0bG+29d/VcixmUzVbh02Kbm702Qu8smwrclO4Pmji853U5vbpB6I3BoAAaSNDsu0rnXyDvu49k67blaDJ/Z+bOY+cBz2RuMxkY2QaBO2ktcB8HHRKD2xsdni3iHjcMzJ5G/isvRsStjv2HWHwTwOj2Wvdt3S5sp23egWjWtq/UTj+NZXLcidl+aNxb2x0ZcfXoVC+WIMlLTM97ntb1FwYxvT06AB7nayYfDXhEE0csPEsHHLG4OY9tKMFpHcEHSCW51xmGpyPibKuY5NFHlMu6C0xmduBrmezzydLR5umjqY0+7r016KiuZJ3F58fxvj1K7msrZZLZay9kZHCKJpAc+SeTrcB1Pa0ABx79hoFbHleCs5fL8WtVnwtjxWRNyYSEguYa80em6B2dyN9ddge6xuTYLKu5JQ5FxuSkcjBWkpTVrrnMisQvc1499ocWOa5oIPSQQSNfFBIc+5xm3+HfJn4vHjG57FOEN6OS5p1YODXNlie1hEgcHDW+j470RpUnJOYZXj+OoSZDE4qvanDzO+1mmV6cGjoN858Yc5xHfQj+B2ew3rr/A8pleK8xjyV2mM/yJrdmEO9nriNgbFGCfecBrZdoElx0B2C9Mtx3k1rkuL5HHU49PfjoOpTU7U8roq7jJ1ebDJ5eySNAgtbsADaDWyc4+U9bhV7FTOrB/JTj7kda0JY39NawS0SMPTJGSGOHwPbsCO1r4guzLeHZM8Ya92WDG+UI+nzOnqHX0dXu9fR1dO+3VpR2G8Ps1UNB129QsTQ8ofnZpGB0YdE6s+Ppa3R04OeNN2R0j74lXfLcXbzGBsVMZkZcZeJZJBaj37j2PDwHAEdTD09Lm77tJCDn3HLGPl5FjY+O8pzNfKNl/59h+Q2JzJYh6T19MU3cPHZwdH7vY77FZHJvFhnG8hablaONrUa0pY8TZmFl17A7XmMraJLfiB1hxHw+Cz8jgOVcmuYZnIo8BTqY69DfM1GWWaaR8TuoNb1saIwT2Pdx6SR8dqZyvhvymfhef4vTl49HBefZlGTcJDasGR7nhso6NNOyGl4LvdHZo7aDeO5VJg+V85ktut3WRWMdWo0WP31TTRANjjBOm9TiCT2HqT6LZyc5tYqW5BynBvoWYsfPkoG1LItNsxwgGRjT0sPmDqb7pGj1didFa3k3hxLn7nKZLT6Lo8hao3KbJmGVnXXYAWzMIALXaLSAT2dv1Xhx/w9u0shcv1aHF+M2/YpK1R+Gptme2V/pM58kbew1/RgaOzsnsg3vDuX5PPWKhtYKKHHXYXTQXqN9tyIEaPRKQ1vQ4g9tdQ7EbXn4UE1qfIcK0/83w2YnqVm/wCCFzWTMYPoaJukfQ0LWYPiWag5jSz2RqcfxTascvtRwvmmTJFzNDzW9DRoH3gPfOwACt74Y461VwdzI5KCStezV6bKS15Bp8Ik0I43D/E2NkYP0goI7l96gfFjIU89kOURUo8RUlggw8t/pD3Szh7nNq+hIawbd667eixsHzh/HsDyjJ1XZPN4apkqlWlVvTO9uZ5ro2PDhIPMA6n7YJNOOj3AIKrspiOT0/EC9nsBVwtytcx1em6O7elrvY6KSZ2x0wvBBEo+I9Fp8jwXP5qTKZLKTYqHKXrOMIr1nyGGKCpZ807eWhz3u6n9+kD70fOUG7n5bnIJqWMk45AeQ3fNmipMyPVFHXZ0blll8v3feeG9LWu7+hI2R+jnE/2Ey00mGfHmMXYbWt0X242Rxlwa5shmdoeUWODurW/UdOxpeHiJwVnI8vjMxFj8Nk7NOGWs6ll2EwSseWu2HBrix7S3sek9nOGu+1oT4ZXo+PBlOtxqteGWhyX2Ogq+VReyNpa2F7mt639z19bmn3gPdACDX8n8TTmeCc1qU5qdTM4/GG3HYw+WbbYGklu2ysDS14I7ggeoIJV9V5pBeymSFCuJcDi45Pbss6XpjbKwbdHG0NPmFoB6jsBvp3OwI3kXh5ybkB5HYuWMLBNlMGcXDWrmQRV3eZ1Dbujbh67doH0Ab22aBnAG43J3KuAbVq8Vy9N9XJY0EsEb/L6GzQAAgOLfdcDoHQdvYOw0HK+ZZ+5x7B3RhbWIoZHLY4VrMd0GYxPsxnUzGgeWHs2NBzvXpOtqkt83yck2WmwPG5MnisVM+vZse1tikkkj/pWwRlp6+k7HvOZtwIG9LTXeJc0yGDwmEuXMH7FiblKY2YzKJbkdeVjtOYW6jd0t32LgXAD3QSVsTxvleI+zNDjNrEfYzJ2ZrbJ7nmCai+Yl0nSxoLZR1Fzm7czW9HYCD3HiPRMeasezk0qeHhzdSYSd7teRrz2b0+64OZ067/fN+fS84vEQzYzjU0WJd7Zlo7Mk9V1jXsYrscZgXdJ6umQNj9Bsu329Fh5vw0MkXDauGsxxUsRHHQuibfVZpsdFJ0dhouL4Geuhpz+6yMVwO5T5XyvJSWa76l2CSHFwgu3X88+ZYL+2vel6T232CD4w3iLkLdLjGTyPGnUcNnnQRQ2PbWySRSyt2zqj6R7hPYODt9wS0b0Nl4zX7GL8M85dpWJ608Mcbmy13FsjfujN6I7+mx2WM7huQPBOE4TzqntWEmxslh/U7oeK3R19B6dnfSdbA+nS3HiTgLXKOEZTDY+eKvatsa2OWUkNYQ9rt9gfgPmQYDeX5Wvl6VLL8d9hGTEjcdIbrZA+ZsZkEM2m/cnFrXHt1j3T3+fzq+IEd3AcVu08e6S9nrTagpOm6XV3N6jY6j0nflCOTfYbIA7bRmB5JmM/hLPJ5cSyjhpnWom0TI59qcxuja94cAIwBI89ILu5Hft30XA8FHL4r8uyleZ0uJx1h8NSIj3Yrc7I32y39LWfpe8IOl5WhXymOsUbjXOrzsLH9Dyx2j8Q4dwR6gjuCorlz8hw+5jOSNv3ruGrQtp5iGaQv1DvtbDQA0PY7u/paNsJ7e6FfrV8qx8uW4xmMbWcxs9ynNXjdISGhz2FoJ0CdbPzIIbFckm9jzHiBlpbzcG5ja+IxsZI82IvDWSmMkAyTPc0N36NLe42VvsZyrJMztLFclwbcXPfjkfTfDcFlkjmDqdG49LS1/T3AAIIDu/Zfmd4aM74aR8XvSQiRtWvH5hZ5kfmxFjmktOupnUwbHbY2O21N4Dw3mgzLbsmH4pgPJrTRRvwtbrmfJIws8zzHxtMYaC73W73vu7XYh61/FdjM/Qx+Vo4ymLtplNkLMzDNdie93Szza7R7vcgHpc7W+63PEuYZXkuYvw1+PsgxVDI2sdPdlu+850L3NDo4wz3gdN3st11EDq6Spap4f8AJ/sJxnDyfJulSwl+lZc+mJOu62CVjnOdtg6HFrXO0OrqdrbgN7tuJcYdjsLm8dmG1bUGRyV+y6Ibex8NiZ7wx4cBs9LtEdx69ygqVyHgXIMpX8VOT0MtdnsYrI5GevjxLIXCvNBHG90TdnsHMkLgB2+5OVjX8NuE1p456/E8HHNE4PY9lKMFrgdgg67Ha0l7gmTkw/IvZLNOLMTZw5vEzOLiyKRrYw0SdtgHoe1wG/defVBqLfIcnkvHfDw1Ls0XHKbrOOfCyQiOzZbXMsjnDenBnVG0bB04PW6HiPa+xDeRu49IOHucCMj7U3zhCXdInMHT/R/H7/q6e/T8F94ngVjHScKHnwTjEi3JkZHk9dmaxGQ97e3fcjnE7I7Fa88H5K7iTeEPu4s8YDBVN3cnthqA/wBF5eujq6R0dfV6d+naDZXOdZh2V5NTw3F/b2YGVrJpX3xD5zTCyX7mOg7f75HSdDsD1d9DV5Dl2fyPNeDS8ep1pMHlqM1yNs190RnYY4XbkaIndJYH9hs9RJ306VVguO2sfkuY2JZIDHmLbZ64YTtjRWii0/t2PVGT2321+RaDGcMzeJp+Hbqr8bPb49SdQuMkmexj2vjja98bgwkkGPYBA3vuQg0uE5zmsNg+UZKxiLOUxOLzmRbatS3dSRQssv7QxkHraxmu3U0DWhvS6+6aNtczue0QhvWXk9g3W9/qUE/hWRd4dcywAmqe2Zmxk5a7+t3ltFmSRzOs9OwQHjegfjrat202yYoUrID2Oh8mQA9iOnRQQ0XiJc+xlXP2eOSwcTtPj6L5tNMzYpHBrJ3wdPaM9TT2cXAHZb6rU+fyfLeNL6d2sIcZjqdewyGrnJomdL5ph5z2NiaJXERgGJx6QB6nZWV8i+T2OMVOG3ruKdxuuIoH3WeZ7XNVjILYjHroa4ta1pf1Hts9IKrKmCsw+IeTzznwmnaxtamxgJ8wPjkmc4ka1rUrdd/geyDA8ULlmljcE6nYmrukz2OheYnlhdG6ywOYderSCQR6EJ4q3LNLj2PkpWJq8jsxjonOieWEsdbia5pI+BBII+IJC2nN8A7kmAfShs+yW45obVWwWdYimikbIxxbsbHU0bGxsErQWsHyrkdvFQ8mOEp4yjbivSNx8ss0lqSJ3VG332NEbesBx++J6QNje0GJa8RMq2DklyjxZ1rH4C3NXty+3NY+RkTQ5zomFnvODTstJaPQBxO9Zj+c5G9yC9iuNcfbkjXpVbzbEt0V43smDyGn3HEO9zsNEHvst139afE70HG+bY98tYzZu1cnruDndLGzRhrev3exBHfQP6V98G4rewGav3LktZ8U+Lx1Joic4kPrtlDydgdj5g18fXYCDEs+InVxDEZ2hjYRHe6xIclfjpQ1HMJa5skp6u/UC0BrTvRPZa+DxZitYKC3j8XHfuuzEeGkr078c0fmPZ1tfHMB0vbot9enXvb10rFo+H+exUXHLNUYTIW8Wb7HVbz5BBqxY81ssbwwkSNaA07b6OcAR6n0o+H2dZkZLd67jZpZeR1sy8xB0bRGysI3Rtbo6IcNN2e7QCSCSEGzg5xyGzlMnhq/EWPzWNYyaeM5NogMUgPllkvl7LnFrx0lgA6Dsjsvat4guzMGFbxTEuyN7JUBkjFYsCsytCT0/dH9LveLttAa076XHsAtzicFZp885Fm5XwmrkatKCJjSetroTP1Fw1oA+a3WifQ+nx53X8JJq2M47LZx3HM3kqGO+x1itkmuMDmiRz2vjk6HOaQXOB2w7DvhruFYfEIOxsDYMRPJyGXIuxX2KMzQW2GM8x+5O48sRjr69d2kdtnS1VLk+Xj8RsyMtjchEaHHo7LsZTmNlsz/ADpPegHuh7nABvdrTtuvTRSh4dXsXicbZxJwdLO0clJkY4a1TyaZEkZidAekdRHQf6Qgu2Ada7DNpYDl7eU5jklmbBtyFjENo06zXyvhhla9729bukOe0l2y4AHvoDtshfVZvaKsM3lyReYwP8uVvS9uxvTh8CPiuO+Ixucbxlm9b5HnTyuzK5+PNd8seOhJk1FHICPIawDpDjIeo+8QfRdiq+d7LD7X5ftHQPN8rfR1a79O++t+m1zrI8X5la4/kuLPyOLtYe6JoPsnbklfcjryk7aY+npe9rXFocXgdgSEHSWdXQ3r11a769NqO5hcs1+c8CrwWJooLN20yeNjy1srRTmcA4Ds4BwBG/iAVk3fD7iOQmbPk+OYq9ZEbIzPZqskkcGtDW7cRs6AA/QsWxwmtUzXEpePVMfjsZiLdizNXhZ5Yd5leSL3GtGiep4J3rtv8iDR4zxOyFnj+N5Fa4w6tx+zYZWls+3NdJCXS+UHiPoHVH1kDewfj0kdztLfiCKvGuRX5cYfsliMg7GigJ+88rnMEGndPYSCSM/enXUfXSw28FyY8H6vFPPp/ZGJ8TnSdbvK9y02U6PTv70Eenr+te2Y4JaveJ1HOx2YGYTcVq7UO+ua1A2RsDx21oCQE9/WJiDKs8xy1i/k4eO8bOVgxcnkW5jdbD1TBoc6OEFp8wtDgNuLBs632KLydgeU4TI5v5KTYeSjlbLrn/SBka+nM9oDy0MaRK0locGks0SRvSILxERAREQEREBERBPQ8vxk/Mvk1ALMl8QSzvkERELfLMYczrPq/wC6sOhvQPfXbe2y1uajRksVsfayMrdarVXRtkfs67GR7G9vXu4enxPZcx8aPsiM1jvsM6Rtz7CZLvE1zniP2ih5haGkOJ8vr0GkO+Yg6TwsjpwcmyEuHyeGnxTaLfaG4Wg6vTEvXtrnOMzx5oaH9QAB0R1H0QW3HeUnMZm/i58JlMXbpwxTyC4a7gWyF4boxSvG/cd2Ou2j8QqNR/hk113EXORTNImz1l15nUO4r6DK4+qYx2vnc5WCAiIgIiICIiAiIgIiICIiAiIgIiICIiAiIgIiICIiAiIgIiICIiAiIgIiICIiAiIgIiICIiAiIgIiICIiAiIgIiICIiAiIgIiICIiAiIgIiICIiAiIgIiICIiAiIgIiICIiAiIgIiICIiAiIgIiICIiAiIgIiICIiAiIgIiICIiAvmWRsUb5JHBrGAuc4+gA9SvpEGg4jyvHcrbkX4ploRUbArOfPCY/MJjZIHsB79JbI0gkDfqO2icnO5W5jTCKeAyeX8zfUaT67fL1rXV50sfrvtrfod67b43y9sr+a55tyxja3Hzmx7bJk6zp6nmfYyn5Qma17B0/0mi49PV07G+lUmAydnAeFmVs0LTLkktuSvh+iq6vCXyubHE2JrnvcYvNcSDvXSew6QEF9xPPx8lw4yENO3TZ50sBiteX1h0b3Md3Y5zSOpp0Q470twtdxvEw4Hj+OxVYl0VOBkAcfV3SNFx+knZP0lbFAREQEREBERAREQEREBFpeRchhw01Os2ncyGQudZgp02sMj2sA63be5rWtHU3ZLh3cB6lfWJ5FQyWBky7XPrVYfNFgWW9D67oiWyNePgWlrt+o7bBIQbhFNcf5hVzN+Km6hksfNYgNqr7dC2MWogQC9mnHWupu2u6XDqHZUqCEqc/u5D2l+L4XyC7Whsz1fPikqNa90Ujo3EB87Xa6mH1AWR8sM3+L/kn11H+YX54THXFrp/8A9zlP99OqiF9qeNsrXxRteNtaWkkD6TtBMfLDN/i/5J9dR/mE+WGb/F/yT66j/MKq6Lf+dD9Wf3p0W/8AOh+rP70Er8sM3+L/AJJ9dR/mE+WGb/F/yT66j/MKq6Lf+dD9Wf3p0W/86H6s/vQSvywzf4v+SfXUf5hPlhm/xf8AJPrqP8wqrot/50P1Z/enRb/zofqz+9BK/LDN/i/5J9dR/mE+WGb/ABf8k+uo/wAwqrot/wCdD9Wf3p0W/wDOh+rP70Er8sM3+L/kn11H+YT5YZv8X/JPrqP8wqrot/50P1Z/enRb/wA6H6s/vQSvywzf4v8Akn11H+YT5YZv8X/JPrqP8wqrot/50P1Z/enRb/zofqz+9BK/LDN/i/5J9dR/mE+WGb/F/wAk+uo/zCqui3/nQ/Vn96dFv/Oh+rP70Er8sM3+L/kn11H+YT5YZv8AF/yT66j/ADCqui3/AJ0P1Z/enRb/AM6H6s/vQSvywzf4v+SfXUf5hPlhm/xf8k+uo/zCqui3/nQ/Vn96dFv/ADofqz+9BK/LDN/i/wCSfXUf5hPlhm/xf8k+uo/zCqui3/nQ/Vn96dFv/Oh+rP70Er8sM3+L/kn11H+YT5YZv8X/ACT66j/MKq6Lf+dD9Wf3p0W/86H6s/vQSvywzf4v+SfXUf5hPlhm/wAX/JPrqP8AMKq6Lf8AnQ/Vn96dFv8Azofqz+9BK/LDN/i/5J9dR/mE+WGb/F/yT66j/MKq6Lf+dD9Wf3p0W/8AOh+rP70Er8sM3+L/AJJ9dR/mE+WGb/F/yT66j/MKq6Lf+dD9Wf3p0W/86H6s/vQSvywzf4v+SfXUf5hPlhm/xf8AJPrqP8wqrot/50P1Z/ekUkzbAhnLHdTS5rmjXp6gj9KCV+WGb/F/yT66j/MJ8sM3+L/kn11H+YVmiCM+WGb/ABf8k+uo/wAwnywzf4v+SfXUf5hWaIIz5YZv8X/JPrqP8wnywzf4v+SfXUf5hWaIIz5YZv8AF/yT66j/ADCfLDN/i/5J9dR/mFZogjPlhm/xf8k+uo/zCfLDN/i/5J9dR/mFZogjPlhm/wAX/JPrqP8AMJ8sM3+L/kn11H+YVmiCM+WGb/F/yT66j/MJ8sM3+L/kn11H+YVmiCM+WGb/ABf8k+uo/wAwnywzf4v+SfXUf5hWaIIz5YZv8X/JPrqP8wnywzf4v+SfXUf5hWaIIz5YZv8AF/yT66j/ADCfLDN/i/5J9dR/mFZogjPlhm/xf8k+uo/zCfLDN/i/5J9dR/mFZogjPlhm/wAX/JPrqP8AMJ8sM3+L/kn11H+YVmiCM+WGb/F/yT66j/MJ8sM3+L/kn11H+YVmiCM+WGb/ABf8k+uo/wAwnywzf4v+SfXUf5hWaIIz5YZv8X/JPrqP8wnywzf4v+SfXUf5hWaIIz5YZv8AF/yT66j/ADCfLDN/i/5J9dR/mFZogjPlhm/xf8k+uo/zCfLDN/i/5J9dR/mFZogjPlhm/wAX/JPrqP8AMJ8sM3+L/kn11H+YVmiCM+WGb/F/yT66j/MJ8sM3+L/kn11H+YVmiCM+WGb/ABf8k+uo/wAwnywzf4v+SfXUf5hWaIIz5YZv8X/JPrqP8wnywzf4v+SfXUf5hWaIIz5YZv8AF/yT66j/ADCfLDN/i/5J9dR/mFZogjPlhm/xf8k+uo/zCfLDN/i/5J9dR/mFZogjPlhm/wAX/JPrqP8AMJ8sM3+L/kn11H+YVmiCM+WGb/F/yT66j/MJ8sM3+L/kn11H+YVmiCM+WGb/ABf8k+uo/wAwnywzf4v+SfXUf5hV1qUwwlzQHO2GgH5ydLz6Ln+dD9Wf3oJX5YZv8X/JPrqP8wnywzf4v+SfXUf5hVXRb/zofqz+9Oi3/nQ/Vn96CV+WGb/F/wAk+uo/zCfLDN/i/wCSfXUf5hVXRb/zofqz+9Oi3/nQ/Vn96CV+WGb/ABf8k+uo/wAwnywzf4v+SfXUf5hVXRb/AM6H6s/vTot/50P1Z/eglflhm/xf8k+uo/zCfLDN/i/5J9dR/mFVdFv/ADofqz+9Oi3/AJ0P1Z/eglflhm/xf8k+uo/zCfLDN/i/5J9dR/mFVdFv/Oh+rP706Lf+dD9Wf3oJX5YZv8X/ACT66j/MJ8sM3+L/AJJ9dR/mFVdFv/Oh+rP706Lf+dD9Wf3oJX5YZv8AF/yT66j/ADCfLDN/i/5J9dR/mFVdFv8Azofqz+9Oi3/nQ/Vn96CV+WGb/F/yT66j/MJ8sM3+L/kn11H+YVV0W/8AOh+rP706Lf8AnQ/Vn96CV+WGb/F/yT66j/MJ8sM3+L/kn11H+YVV0W/86H6s/vTot/50P1Z/eglflhm/xf8AJPrqP8wnywzf4v8Akn11H+YVV0W/86H6s/vTot/50P1Z/eglflhm/wAX/JPrqP8AMJ8sM3+L/kn11H+YVV0W/wDOh+rP706Lf+dD9Wf3oJX5YZv8X/JPrqP8wnywzf4v+SfXUf5hVXRb/wA6H6s/vTot/wCdD9Wf3oJX5YZv8X/JPrqP8wnywzf4v+SfXUf5hVXRb/zofqz+9IpJmWRFOWO6mlzXNGvQ9x/xQaDi/LH5vNZDFW8HksRdpQQ2HMuOhd1skdI1pBikePWJ3qqhRmK/tg5J+Zcd/rXFZoCIiAiIgIiICIiAiIgluaZ2hiJa8GTuPwzLcMrYs10x9Fd4LD5ZdIC1pcO46ho9B+OlDYw/ZXwq5HxmnIbGVu1clLTkexzH5GMvcPaHb7Dre/XbQO9tAboDsSIOd1s5Q5dzXjE2BkM8eOisWLpDSPZuuMMbDJse7IS4noPcdB2rDPwZqeGIYC/j6UocfMdcpPshw+AAbLHo/TsraIghfB1s7eFWG25I5bIy2TEr42FjXP8AbZtlrSSQCd6Gzr5ytryDlmF4dx6nkOR3DUqSObAx/lPk28tLgNMBPo13f6Fr/Cj+qt7885X/AH06rceAaFfYB9wf+C00ppF4nUiZr1iJxPxxP0l5Oeia4b4i8X5ldnqccyZuWII/Nkb7PLHpuwN7e0D1IWij8cfD2SVsTM8S9zg0D2Kx6n/4F0kNA9AAnQ3/AAj9SrjU2LftM6dscMfzjMd8zucfhGPN5i3f9+KR5j4kcV4dkYqHI8malqWITsZ7PLJthJaDtjSPVp/UqbF362UxlTIUZPNqW4WTwv6S3qY9oc06PcbBHYrILQfUAr9U97aM6dYpWYt1mZiYn0jdjHxl7Gc8UrzS1Yr5rhTK88sTLGZMUzWPLRIz2K07pcB6jqa06PxaD8FpueclscZ5O++BNZqU+O3brqTZSxkr2TV9H0I6tFwB0dbPzqq5Tg/s5TrNitPp3adhtupZawP8qVoI7tPZzS1zmkdthx0QdFTuT4LdzdHN/Z3Nx2MlkMe7GxTQU/KhrROOz0xmRxJJ0SS/+6Na+OD145jxAvYOLKjMce8qzVpNyFeGG4JPPjMgjc0noHRI0ubsDqHfs4rOZzDIV7OXp5TAiHIU6bb8EUF1sjZ4nOc3u9zWBjmlvvb2ADsEr75lwv5SXJp/b/ZvMx7qHT5PXrc0cnX98P8AL1r6d77aXzzLg45LbuzuyBrmxSiqNb5AkDXRziYOcCdOaSA0s7bG+/dBoo/FVpx+Ueyhj71+jJSb5GKyrLUUjbNgQACXobp7TslpaP7vfR2Mm/4g5fHxZ11zjLA7AsbYyRjyHU0V3M6w+E+WDI4NDyWuDNdPqdr0m8Pbt23auZPOxy2rH2PBEFERRRirbFgNYzrJAd973cSCd7I00bXNcO+ycHMo/bvK+UVEUt+T1ez/AHJ8fV98Or7/AHrt6a2g0PJPFrGYXJ5OHqxb6uLcG2/OykcNlx6Q93kQEEyaa4erm7IIGyF5+IPMclLw/msvH8fI6jjqVmB2Tit+VMycQdXXEwN7tYXN27qaQQdA677i3wq6LWQbis6aGPyUjZrcbaodOH9LWOMMvUPL6gwb212jsjRKx+ScBvZKlyPG4zP/AGPxOdbIbMJpiV7JHxhjjG/rGmu0C5pBJ27Tm77BX4u+61NYruq24jWEY86Vmo5+pgduM794Dej6dwVJ5dmXg8UsPrNTmndqXBFSDA2GEsZFpzgDuR3U5x2T2HYAdya7H1blezbdYuieq/o9nhEIYYAGAOHVv3tuBd39N6WLkML7ZybD5f2jo+x8ViPyujfmeaGd977a6PmO9/BBJ8KyzcA3lw5byVssdbNiBtzJTshbt1OtJ0MBIaxvU55DR9Pqdk5fJua4+3gns4jncZbyE9urRE1WxHY9mM8zY/MIBI2AXEA9iQAqDCYNuMvZ6w6YTjKXxd6DHrytQQw9Pqd/0O99vvta7bPryDB1M5h7GOsh8TJS1zZYdNfE9jg9j2nXZzXNa4fSEEnmcdNw12KymPy2Xsxvv1qVyC9cfZbOyeVsPUA8noc1z2u9zpGgRrv2Yzn96zUq5O3gPZcFNfOONr2wPkZIZzA1/l9A+5l/SN9WxvfTrutlDxjK3L1CXkudjyNWhKLENeCkKwklb94+U9buotPcBvSN6OuwU3wviGVt8eoVstkJYMTHkpbz8dLU6ZnPZbfLGDIXdo+oMfrp2f8AF0nSD2r+LeLnzMEDX4o0J7wx8bm5SN1zzDJ5bXmtrYYX679RcAQ4tA3rNxXOsrkONWc78nYYaDXPjhMuSaxz3Nm8suf1MDWRDRd1Ek6B009t5eN4Zdx9qCvWzjo8DBbdbjqR1g2fu8v8p0/V3iDj970AkAAuI3v4n4I5/CaOCiyTBPSttuRWJKwkjc9sxkAfEXe83vrXUPQEEIJrM+IuTyfFMhLx2PEHJUcjSr2JKuVE8HRLNGB5crYj1dWyxwLWloJI3oA7bKcttYHI56zZx9izdghxDH0or5fD12bD4SIepjdEE7LiB16bsN1te8nALdinnva842W/lH1JhM2mGRwSV3h7OmMP7s21vul2/X3iTtZWS4TPk7F2zbycftNz7FOlMVUtYHU7BmJaC8kB5OgCT0/O5B5S87tUTlKmVwoizNSSrHBUrWxMyz7S5zIdSFren3mPDtt90NJ7rYce5Nfvcov4LLYdmPt1KcNsyRWvPjkEj5GjoPQ06HlnuQDvY1oAnV864y578znYX3ZrMkWP8iKlAHzQSVZ5ZBK0E6k/pjtnYkNIGy4ax/DyvlLvMc1n8k+3LFNRq045bGPfQDnMfM5wjgkJe1gEje7iduLtdgEGv5Fax7/ErNVs5a5R5ENCk+tDiJMj0Mc50/WS2r22eln3w767fFe/GeTckqfYvAuw89/IWIbdyKbJWvZ5I6rLHTF5+mOPWY3x/AnfqB3It6OF9l5Tlsz7R1+3160Hk9GvL8kynfVvvvzfTQ10/HfY/C9XL4c57Rry6MlLyOj16pGP6urfw6Na18fVBPfLux0/ZL7Df+jHtvsP2Q9qHm783yfN8np/ovM7b6+rXvdOlG38jnjc8Qsnm45oa+MLK0bMdyCdnkg168gbGzyWsJd5hcZCOoEloBA2bL5CWOn7G/Zn/wBGPbfbvsf7MPN35vneV53V/ReZ310dWvd6tLJyvC/b6HMK3t/l/KGZk3V5O/Z+mCGHWur3v6Hfw++18NkPDA5bkNnxL5Hjrdel9h6sVZ0ZbbcXxhwl04M8oAl3SOoF3u6Gi5V0n/rGH/3b/wDxatVWwdirzK7mq92IVb1aKGxVfAS/rj6+lzZOsBo08ggtO9DRC2sn/rGH/wB2/wD8WoMlERAREQEREBERAREQEREBERAREQEREBERAREQEREBERAREQEREBERAREQEREBERAREQEREBERAREQEREBERBjZD+gb/7xn/6gtFybnfHeMX2Us3kDWsvjEzWeRI/bSSAdtaR6tK3uQ/oG/wDvGf8A6gsWzZmNx4rtD44R7416/wD8f+RXF97H8ef76M9SbY/jOJ9M/eEr9t7hH/tk/wD5Sb/9ifbe4R/7ZP8A+Um//YrarNFZiEkYGviNdwfmXt0t/wAI/UuN3W/5o+E/lnu6/wDzR/7Z/wD0g/tvcI/9sn/8pN/+xXoOxsL86W/4R+pfq7pF49uYn3Y+8tNONSPbmJ9Ix95SuVtWGeJvG6rJ5W1ZcZkZJIQ8hj3Nkphri30JAc7R+HUfnK0Ob5Tc4/zLkDmQWMjH04itBTE/Q1r7E08Zc3ewD97v030jZGlU8mwM+Tt47I4y+MflaBkEMz4fOjcyQAPjezqaS09LD2c0gtHf1B1B4PNYbJYyOW9oys+Rp3p7Da3RGW1pGvZCyPqPS3s7uXOO3k9/RdtGJb5/fousU7nH2/ZiG/VpezQXQ+N7bAPlyNkLG9ttcCC0a0fVZLubXYcdmfbcNBBlcXZjgmidkGtrBsjWubKZ3Nbpmj39zYI1orIynC/b+SS5b2/y/MtUbPleTvXsxk93fV/e8z11218drG5DwOTJ5S5ka+TjgtSXa16Fs1TzomvhidH0vZ1jrBDiexaQQCD2Qa+p4nPvVajcbjKWQyE2X+xDmU8m2WuHGs+wJGzBnvM00A+6CPe7EgA+9bxAvkNmu8e9npwZNmIvSi6HuhnfI2Nro29H3SLckfvEsPvfe9l747gM9fMQ5K5mTasjLNysn/NRG1xFN9by2gO91vv9QPc6bo7JLll2eF+di8nT9v6fbc1Dl+vyd9Hlzwy+Xrq778nXV2++3rtoho2eLeLdmWQB+KNB98Y5rhlIzc8wyeUH+za35fX8erq6fe6dLx5TzDK5DBQ3MbjpauHmzNKrBkIrmpntF+Jj3OjDR0xPAe0e8SQ4baASt9R4Zdo2o4KmcdDgY7jrrakdYNn2ZDIYjP1d4usn3ejevd6tLCs+H959SLFwcg8nAwZGLIQVfYw6RpZYbP5TpOv3o9gge6HD3dlwGiFrjbxvMsONS1W8md8GrDOkydJ11t7nbD6g/ELmfIspmuM8g5lcfl57zosF7bUgkaGQV3mWVrAGD10A3qcdl2j6DQHTMZBcgZYF66LbnzvkiIhEflxk7bH2J30jt1fFafL8SrZfL5SzflMlTIYoYqWuG6PT1PJcHb9dSa9O2t7QaOKOThvKcRDPmr1rHX6lk3H5K0ZGskha1/nAuOox0+YHNGm/e9hrvva/K+K52Q4yjyXE2rFpro2w08kzznDpO+jod1AgbO29xrfbS8MJxi9BmK+Rz+Z+y09Os+rU1VEIY15b1vf7zuuR3Q0dQ6QBvTRsqnbFG07bGwH5wAg5vx/jdb7YOfquyPIX1sfFSmrxSZ689rXP80u2DN7wPQ3s7Y7encrZU+d2JxRyMmG8vjV62ypXv+1Aykvf5ccjoen3Y3vLQD1k+80lo76ocfhfY+TZjL+0df2Qirx+V0a8vyg/vvfffX8w1r4qeqcFsQCjjpMz5nGqNtlyvQ9lAlBY/wAyON03V70bHhpA6AfdaC499hreNcq5LHh+TXs3jqEvseSlghEWS01mnhpa5z4mBsbAd9fckb93fY4s3O3cgp1WU5qsFupncfXsOxeRFqCSOR7ToStDdgjYLS0enxC3GR4FatV8pXiy9dlexlGZeqySj5nlTBwc5su5AJWEjYADCPnOhr8h4BZddnu382LFqe9SvSdFQRsaaziehjQ46aQQO5JHcku2g2/iGzLPwDBhG25CLMZtR0pGx2H19/dBE5xADvT4g63og6U5xnMV6H2bnw2Qy1+KtVZI/CZaSRtuvLtw6uuweoRuHqSS0dJIPwVjynCyZqnXbWvSULtSw21WsMaHhkjQRpzT2c0tc5pGx2PYg6KlMpwa1yI5I53ORT5N9aOtFJWoCKCFjZmTaMbnvMnU6NocC7RbsDWyUGoyviC/NcezNatNRr5KjJQlMuIygtxmOW01nT5jWtId7rg5pHo4dyCs/KeLeLoZi3A5+KNGnb9isF+UjZb6w4Me5lYjbmtcTvbg49JIae28qx4e3b0uRsZPOxy2rsNSE+RREUUQr2DMAxnWTo713cTs73rTRnO4ZdivWmY/OOqYa1dN6asysPPD3PD5Gsn6h0se7ZI6SfecA4dtB54XnFnLcmnx0GJh9lgty1JXC8024SwuAlkrloLYnFvuuDiSHNOtHtXyf+sYf/dv/wDFqkJ+E3refoXL+bjs0qF112s11Ie1sJLiIvaOv+jHURoMBLRokqvk/wDWMP8A7t//AItQc+t8gp4Hxfzpuw5KXzsNj+n2LHz29amt76vKY7p9e29b769CrPkluxHxLKXMZJHBbbRlmryWfubWP8slpf1a6QDre9a77WjxX9sHJPzLjv8AWuKh5Lh4OQcfyGIuOkZXuwPge6M6c0OGtjfbY9e6Dm3h7ma9vleJgw2Sz80NjGSWL8WafN90fuPofEJvUgl+/J+56I+dq62pPHcayr89j8nyLNwZB2OZI2rHWo+zDqe0Nc+Ql7+o9Ox26R3Pb01WICIiAiIgIiICIiAiIgIiIIvwmG+LXR8+Zyn++nVPXfNXhZC6s95YOnqYRoj5+5Uz4S/1Xu/nrKf76dWaDG9pl/BJv1t/entMv4JN+tv71kogxvaZfwSb9bf3p7TL+CTfrb+9ZKIMb2mX8Em/W396e0y/gk362/vWSiDG9pl/BJv1t/entMv4JN+tv71kogxvaZfwSb9bf3p7TL+CTfrb+9ZKIMb2mX8Em/W396e0y/gk362/vWSiDG9pl/BJv1t/entMv4JN+tv71kogxvaZfwSb9bf3p7TL+CTfrb+9ZKIMb2mX8Em/W396e0y/gk362/vWSiDG9pl/BJv1t/entMv4JN+tv71kogxvaZfwSb9bf3p7TL+CTfrb+9ZKIMb2mX8Em/W396e0y/gk362/vWSiDG9pl/BJv1t/entMv4JN+tv71kogxvaZfwSb9bf3p7TL+CTfrb+9ZKIMb2mX8Em/W396/IhJLaEr4zE1jC0BxBJJI+b8iykQEREBERAREQEREBERAREQEREBERAREQEREBERAREQEREBERAREQEREBERAREQEREBERAREQEREBERAREQEREGm5hlquC49ZyV95ZBXLHHQ2SeoADX0kgL9wlkyY+KzHVncLLRN1EBpIcNjsTsdj6FRPiBG3l/OcJxOORr6dM/ZLJs9R0jQYw/Seo9vmeD8F05cVtvTPkxpeb3t2jh7+qdy19uDinykladlWNpdOAOrpH+LTdnX6O3dfXGeWY7k1B1zCOdahY8xv6SAWOHwcCQR+kdx3W/c0OaWuALSNEH0K4vnsW/wlz2R5RgMX7diL0JimrNlMfs8m9t+cdBPbZHu712+PUTWs4tyn5T556efTnyc6upOjMW/t6+Xn6Owe0y/gk362/vT2mX8Em/W3960/BeX4vmmCjyWIkOt9E8D+0kEnxY8fA/+PqFQrTV0r6V5peMTDeJiYzDG9pl/BJv1t/entMv4JN+tv71kouHrG9pl/BJv1t/entMv4JN+tv71kogxvaZfwSb9bf3p7TL+CTfrb+9ZKIMb2mX8Em/W396e0y/gk362/vWSiDG9pl/BJv1t/entMv4JN+tv71kogxvaZfwSb9bf3p7TL+CTfrb+9ZKIMb2mX8Em/W396e0y/gk362/vWSiDG9pl/BJv1t/entMv4JN+tv71kogw57xghkmmrysijaXucS3QAGyfVajimZhzGOdlMfHLPWsvcWSAdIIaSDrej2Ox+hajxqzDsR4fXxCT7TeLaUQA2SX/fD/AOQPVTxzH/Ynj+Nx+mbq1o4T0ehLWgEj9K4zM2x0Y78zq7kcoj6sj2mX8Em/W396e0y/gk362/vWSi7bMb2mX8Em/W396+YhJLbbK+J0bGMLR1EbJJHzfkWWiCMxX9sHJPzLjv8AWuKzUZiv7YOSfmXHf61xWaAiIgIiICIiAiIgIiICIiAiIgjPCX+q9389ZT/fTqzUZ4S/1Xu/nrKf76dWaAiIgIiICIiAiIgIiICIiAiIgIiICIiAiIgIiICIiAiIgIiICIiAiIgIiICIiAiIgIiICIiAiIgIiICIiAiIgIiICIiAiIgIiICIiAiIgIiICIiAiIgIiICIiAiIgIiICIiAsfI3Icdj7N207pgrxulkPzNaNn/wWQuZ+L9ufLXcJwrHSuZYy8wktOYe8dZvcn9Oifp6CPiub23azMMtbU8Ok2jn09ej28GcdZno5LlWVZrI52czgHZ8uAb6GjfcD11/2Q35l0ZedeGOtXiggYGRRNDGNHo1oGgF6JSu7WIe6On4dIr++YvOzXitVpa9mNksErSx8bxtrmnsQQvRF00cJuUX+DOay2TxeJGQo5SIR1pXTFnlSNJIikPca7nTiN9gN+pXU+CcvxvM8I3IYxzmPYfLsVpO0teQerHj4H6fitxlsdUy2OsUMjC2erO0skjd6Ef+R+O/guKRMseE2SzEdfFQ5C7fiaMZekeWe0hh7QSEdusAnXYdWmjfprbSvSa+Dq5zMxFbZ5co3bZnEVxynpynhyijOzWx/ZPy/wAdvg7si0fCuS0uXcZpZrGn7jYZt0ZPvRPHZzHfSDsf8fit4uNXTvpXnTvGJjhMeayJzxgREXD0REQEREBERAREQEREBERBzbmAjz/itxfBu6nQ41j8rOGnt1AgRg/kcB6/B30rpK5r4YQOy3LeXcrl6HMs2vYajx8YouxP5DqP9LSulLPS4xNu/wD4TbN/KLan/NPy5R9BERaKRERBGYr+2Dkn5lx3+tcVmozFf2wck/MuO/1ris0BERAREQEREBERAREQEREBERBGeEv9V7v56yn++nVmozwl/qvd/PWU/wB9OrNAREQEREBERAREQEREBERAREQEREBERAREQEREBERAREQEREBERAREQEREBERAREQEREBERAREQEREBERAREQEREBERAREQEREBERAREQEREBERAREQEREBERAREQEREBERB8yPZFG6SRzWMYC5znHQAHqSVzbwtfJyfP5zmduPUU7/YsaHNILa7D3OvpOt/SHLO8Ycs6vx+HBUjvJ56UUYG/M1xAe4/RpwH/xflVbx/E1sFhKWLpDUFWIRtOu7vncfpJ2T9JWU/yvjtx9/wC/ZNb+prRHSvH3zy+EfZsERFqpEREBajlmBq8lwFvGXWNcyZh6HkbMb9e68fSCtui8tWLRiXlqxaJrPKXE/DjkeF4Vh6le9TtVrmRy0lHJT9ZdDBba3Qc/Z93r0O4Gt9WzoLti5HzXj1J3NrWKybNYTl9byXuA/orkfdjx8x9NfOSrjimRoVZfkr9l35DM4mrF7SZm9Mjmke689tH4b1vWxs7KqrMbRoRbMzq0zFuc5jhu2z05xE+5Ns1piNy3Th++scVIiIplQiIgIiICIiAiIgIiICm/EjMHA8GzOQjc5srICyJzfVsjyGNP6C4H9CpFzXxUndlOScS4rD0PbcuC3bYT38mLvo/QQH/pauNSZiszXmx2i8005mOfKPWeEKLwww5wXAsNSe0tm8gTShw0Q956yD+Qu1+hVCIuoiIjENKUilYrHKBEReuhERBGYr+2Dkn5lx3+tcVmozFf2wck/MuO/wBa4qvIXauOpTXMhZgqVIW9Uk88gjYwfO5x7AflQZCLS4TlnHM9afVwefxGSssYZHRU7scz2sBALiGuJ1sgb+kLdICIiAiIgIiICIiAi8btuvRqy2bs8VetEOqSWZ4Yxg+ck9gF54zI0srTZbxdytdqP30TV5WyMd+RzSQUGUi0FHmfF7+SZjqPJMLZyD3Fja0N+J8rnDewGB29jR+HwW/QRnhL/Ve7+esp/vp1ZqM8Jf6r3fz1lP8AfTqzQEREBERAREQEREBERAREQEREBERAREQEREBERAREQEREBERAREQEREBERAREQEREBERAREQEREBERAREQEREBERAREQEREBERAREQEREBERAREQEREBERAREQEREBERARFJ+KWdl4/wu7Yp9Rvz6q1Qz77zH9gW/SBtw/IvLWisZnk4veNOs2nlCd43F8rPFXJ8i8xsuLwzfsfRLfvXS6+6OHwOupw38Q5vzLpynPDzjrOLcQx+M6WidjOuwRr3pXd3d/jo9h9ACo1zpxMR/LnP7/hns9JrTNuc8Z9Z/HIREXbcREQEREEn4oYSXN8RsilsZGk5t2m5v3wlj7jX0kbH6VOSYqbmU3EOd8YsV6eXhDY7fmb6Jq5JEsLtepa7q6fp/Rrp653wkDjfOc9xaT3ado/ZTHg+nS46kYPyO9B8wJTR2i+ya8aun/dE1ntxjr6xmPgl1IiurFuluHv5x94+C/q2YLcImqTRTwkkB8bw5pIJBGx8xBH6F6rnPBOO5ThvNMxiqVYycOug3qrw8AUpidPhAJ30n1Guw0PpXRlTtejTR1Madt6sxExPr3jpMcpj7KazmOIiIpnoiIgIiICIiAiIgLm3FXxci8WuSZfoJjw8TMXA5w/vdTjIR+Qhw/I76Vd53Ix4jC3shO5rY60L5SXenYb1+n0Ul4KYmTF8Bpy2S51rIvdemc47JL9dJ/wDlDT+UlZXxa0V9/wC/H5JtX+erSnbj9o+vyXaIi1UiIiAiIg5rbytzF+L+dNLA5LMeZhsf1Ck+Bvlamt66vNlZ677a36Heuy6PC8yQse+N0bnNBLH620/MdEjY+glR+K/tg5J+Zcd/rXFZoI7i5+zHNORZs969QjDVD8NRnqncPyyO6D/7kKxWHh8XTw2Pjo42HyazHOcG9RcducXOJLiSSXOJJJ9SsxAREQEREBERAREQTnO48O3F1b3Ip3x0cfajtiNo6hPINtjYWaJf7zmlrR3Lmt18xxOB0bkL87mcjUGM+y9ptqOiSOqBjYmMBk12Ejujqdreuw2SCVt+TccxnJa1aDLxzvZWnbahdBalrvjlaCA4Pjc12wHH4/FY+O4liqFmtYi+yM81aR0sL7mSs2ixzmFh15sjuxaSNenx9e6CN4fcz/FsFw2tk3YW3i7nk0Q6i973te6MubKJCemRri3ZAa3QdsF2u97n8nbxkMT6WEyGXc9xDmU3wNLB8582Rg1+QlYOK4Vx/FZGO9RoGOaIudC108j4oC4EOMUTnFkZIJHuAdiQqJBDeDUr5+GzyywSV5JMtk3OhkLS6Mm7MS13SSNj0OiR8xKuVGeEv9V7v56yn++nVmgIiICIiAiIgIiICIiAiIgIiICIiAiIgIiICIiAiIgIiICIiAiIgIiICIiAiIgIiICIiAiIgIiICIiAiIgIiICIiAiIgIiICIiAiIgIiICIiAiIgIiICIiAiIgIiheTeKvFePZWbFWrdixloiA6nUqySyAkAj0GvQj4/Fb7PsuttNtzQpNp8oy8m0V5rpFIZnkucfxzGZHinGLGSnvaJrXJ2031mkb3IHb/ACaBUrFz3NY1uSq8vlxMOTmjEdCjgg+1aik07ZkB93fdpA2PQ9l1fZZ09KdXVtWsROMTaM88co4/L0Z31qU42nDrK5fPK/mHjDHWY7rw/GWebIB3a+070/SP+Bjd86kuPcB8QOQXYb/I+U5ihXY4Pax9gteSDsERMIaz9JJHzFdh4lxjH8Xoy18f50j5pDLPYnf1yzPP95zv/wCPj86m160m0V0p3q9ZxMRPpE8ffMR6MM22iYjdxXOePX3ereIiIsEREBERAREQFAeLNeWjXxfKqLC61g7AkkDfV9d/uyN/Vr8g2r9eN2tDdpz1bLBJBPG6KRh9HNcNEfqK41Kb9Zqz1tPxKTX9z0ablOMby7hlunQvzVfb64dXt15CwtJ05jtjv0+mx8QSFrfCvPZPN8ZMfIKk1bNY6Z1G51sIbLIzt5jD6ODho9vjv4aWF4S2ZqlLJcXvvLrmCsGFpd6vgd70Tv1bH5AF9eK+YznGKuM5DinGfE0J95ak2MF0sDu3W0+oLPXQ7fE9gvobBeds0o2SIjNpzEzwxbGJj/q4R645cXGnqb9I1Pj++S8RY+Ou1slQr3aMzZqtiNssUjD2e1w2CP0LIUcxNZxPNuIiLwEREBERAREQc28cpZ7eDxXHqZ1Pmr8Vcnp2AwEOJ38NO6D+Ta6JUrxVKsNauwRwQsbHGwejWgaA/UFzhk0nIvHF0eyaHHKZ12Bb58oGzv5+l2vyxldMWdczaZn0/ffMptH+V76nu+H+ciIi0UiIiAiIgjMV/bByT8y47/WuKzUZiv7YOSfmXHf61xWaAiIgIiICIiAiIgIiICIiAiIgjPCX+q9389ZT/fTqzUZ4S/1Xu/nrKf76dWaAiIgIiICIiAiIgIiICIiAiIgIiICIiAiIgIiICIiAiIgIiICIiAiIgIiICIiAiIgIiICIiAiIgIiICIiAiIgIiICIiAiIgIiICIiAiIgIiICIiAiIgIiICIiDmfivZtZLk/DuK0JpoPbLhv3JonlhbXgHUR1D06j2/KAtllvEDC08hLUwFWTOZmT76HHRh2yO23yDsANa330oXKctyHPbtnj0LYWYq7m/Ya0kQIkkrQAOsPJ33BPTrQHbY7rs2Gw+OwtQVcTSgqQD+7EwDf0k+pP0lU7ffVrNdjiIr4ccZ55m38vjEYjrjCTevqXtGnOIjr9o/evJEfYHmHKve5JlBg8c7/8Ax+MduVw+Z8v7tgqq41xXC8ag8vDUIa7iNOl11SP/AO889z/4Ldooa6Nazvc57y1poUpO9znvPP8Ax7hERathERAREQEREBERAREQc75n/wCjXPsHyZnu07v/AEXkD8B1d43n8hHc/MAF0GeGOxBJDPGySGRpY9jxtrmkaII+IWp5lg4+ScYyOKl0DYiIY4/3Xju136HALXeGWckzvEastvYyFUmpca775ssfY7+kjR/SsaT4epMd+MevX8pqf09WadLcY9ev2n4tczlj8H4hw8VytCtQxVyBv2Fsw9mSOaNPhd8Gu9NAfDXxIV2tXyDj+L5DBWizFRllladlmHqJBZI07DgR3/etPwnmcPJL2ZxtipJjcxirDoZ6czw53Rv3JAR6tcO/b/iNE/V1aV2jSjV0aYmsRv8AbtFueePXpn1w3jhOJViIigdCIiAiIgLxvWoaNKxbsvDIII3SyOP91rRsn9QXsoXxquuq+HuQrwS9Fu+6OpCweshe8BzQPpb1LybRWN63KGerfw6TeejE8FYRbxWX5I+Hypc5flsBv+GMOIa39B6/1roq1vGsWzCcfx2Mj0W1YGREga6iB3P6Ts/pWyXOnWa1iJ5vNCk6enFZ5/fqIiLtqIiICIiCMxX9sHJPzLjv9a4rNRmK/tg5J+Zcd/rXFZoCIiAiIgIiICIiAiIgIiICIiCM8Jf6r3fz1lP99OrNRnhL/Ve7+esp/vp1ZoCIiAiIgIiICIiAiIgIiICIiAiIgIiICIiAiIgIiICIiAiIgIiICIiAiIgIiICIiAiIgIiICIiAiIgIiICIiAiIgIiICIiAiIgIiICIiAiIgIiICIiAiIgLR805HjuLcfnyeYdMKrXMiLYBuRxe4NAaAQd999u+gVvFzfxjx7rkGLyctusMVgJ3ZK1VeSXzStZ9wb27a6zog+ocqNkjRnVidonFIzM+kRnHrPKPOXGpbdrNmu8MMBjoOa5V2HgdFh8FH9jKbXuLj5jnGSYknuXBxI38xC6ypLwrxEmH4Rj2Wdm5aBuWXO9TJJ7x39IBA/Qq1SUtfUzqak5taZmc88zxZbNXd04mec8fj+OQiIu1AiIgIiICIiAiIgIiICIiAud1f/RfxZnrn3MbyWLz4/mbajHvD/4mnf0khdEUb4r4mfI8Vfcx/bJ4qRuQquA79Ufcj6dt32+fSx14nd3o5xx/fcn2iJ3d+vOvH8/JZKV5BgMVUz7eaviufZHG05WPbT7mzHrfS5n98jR6Rv1P0DW543loM7gaOUq/0VqJsgG99J+Lfyg7H6FsVVoa9tOd6k8JjE+cTzj3tomLxEw1PFeQUOUYCnmMTL5lS0zqbv75p9C1w+BB2D+RbZc/q4vC+GV3NZmxlnUcFlbMRFJ0f3GvYedOc0jeg7tv0A18wGugAggEHYPoQttr0qUvv6OZ055TMemY85jOJx69Ssz15iIildCIiAuXcxhkz3jNxbFOYTTxld2TkIPYu6tN2Pocxn/zFdRJABJOgFy3wcnl5FmeT8ssOMkdqz7JTJGi2BhLgP1OZ+kFcXzjEdZx9/tj3pto/lNdPvPyjj+HUkRF2pEREBERAREQRmK/tg5J+Zcd/rXFZqMxX9sHJPzLjv8AWuKyc4NaXOIDQNkn0AQfqLQ4Hl+Dz1x1XFXTNN5fnMDoZIxLHsDzI3OaBIzZA6mEjuO/db5AREQEREBEWBnbfsOIs2BbpU3tbpk906ha8nTevuOxJA9R6oM9FyLE8j5HRgtVcty/gsNxl20HMtSudJG0zyFoIEw0A0tAae4AAPcFdN48x0eAxjJMgMm9tWIOvDX/ADkhg+69tj3vvu3bug2CIiAiIgjPCX+q9389ZT/fTqzUZ4S/1Xu/nrKf76dWaAiIgIiICIiAiIgIiICIiAiIgIiICIiAiIgIiICIiAiIgIiICIiAiIgIiICIiAiIgIiICIiAiIgIiICIiAiIgIiICIiAiIgIiICIiAiIgIiICIiAiIgIiIC/nSrj7vIuXWfsrVsVrPJcwXPgnjLHx46p2aC0929R3+UsC6p4w8ku8b4eXYVwGbv2YqGPBaHfdpHeuiCDoBx7j10tdwBkua5xyDPWpRYFFrMPXl6dB5YAZnAeg2/uNfOqtSb6OxzGIxrTu+eK4tb3TOI9YSbTi810u8/Lr8uHvdIHYaCIilViIiAiIgIiICIiAiIgIiICIiAhGxo+iIg5pxWz8heSz8XybfKxN+w+fEWSfcHUdmA/MQfT59/SF0tanlOAo8lw02NycfVFJ3a8dnRvHo9p+BH/ANFL8Kz97HZU8S5ZJvKRN3SuHs29CPQ7/wAYHqPo/KTPWfBncnlPL8fhLSfAtGnPszy8vL8fBX57EUs9hreLykInpWozHIw/EH4j5iDog/AgKd8P6dnimGpcd5Bm6l24JJI8ft3TLLXZ3aCD3c5rfXXYDQ762bFRnijw9/KcNDNjJfZOQ4yT2rGWx2LJR/dJ/wALtaP6D31pfW2TVi8f6XVtu6dpznGcTiYifTvjp6QotH90c1miwMDNemw9J2Zhhr5QwsdZhif1tY8jvo/NsH959VquZc2wHDqzZc7kI4ZXj7lWZ780v/dYO579t+n0qemz6mpqeDpxvW8uOfTD2ZiIzKkWvy+WgxuOyFroltvpRGaStVAfMRokAN36nR0Pipe27N864bUmw9rI8RlsTEze0VwbHkDqGgN+453ukHewsGLHcd8JMDZs0orNvKX3tZ1TSmWzfm79IJ/KT6DQ38577X0tHZ9Oba9/5RPsx5TxzPKPLGfc4vqRWN6eXdMZTnPNrFyv5uEq42tkWPgpYef7rdslzSBJJ8I2N9SD39R6dx03gHH/AJL8Rx2JLmOlhYTK5no57iXO19GzofQAtXwPjFqrYn5DyVzZ+R3h7+u7asfwiZ82vif/AB9TaKXV1v8AUani7kUjGIrHSPPOZmZ6zM+THRpa1vFvz6R2j8yIiLlUIiICIiAiIg5rbr52fxfzvyfyONpEYbH+b7bRfZ6/u1vXT0yx9Ou+973semu9B4lRXpPDHksVXcuQdirDW+S0tL3+U7fSNkgn4dz8FjYr+2Dkn5lx3+tcVmg5tgbU0PLuNRnJUczBfx080QirRtNFgEfvQuaOoQu2GkOJJIb37aXSVr8ZhMViprEuLxlGlLYd1TPrV2RulPzuLQNn8q2CAiIgIiIC03L6F7JYGaviX1W3fNhlYLTdxSBkrHuY/sdBwaW7AJHVsdwtyiDk+EfywxSNy/HOHOvzXrZYLuRfFK9vtEnRpvsp6m9PSGu9XN6XEAkhdQx7ZW0KzbMMEE4iaJIoHF0cbtDbWEhpLQewOh2+A9Fyixi6r5OQw5HhTuS37t2wYclD5ErJG9ZEcbpXPDoTFoRka90sJGyV0/jtW3S4/jKuTse1X4KsUVifZPmyNYA53f5yCf0oNgiIgIiIIzwl/qvd/PWU/wB9OrNRnhL/AFXu/nrKf76dWaAiIgIiICIiAiIgIiICIiAiIgIiICIiAiIgIiICIiAiIgIiICIiAiIgIiICIiAiIgIiICIiAiIgIiICIiAiIgIiICIiAiLQRcsxr+ZTcZLnsyUcAnHUAGvBG+lp36gaOten5Fza0Vxnq5tetcb082/REXToREQEREBERAREQEREBEXlbsw06k1q3KyGvCx0kkjzprGgbJJ+AAC9iJmcQOac85fhhls1Unxgs3eM1GXobj9FsFqT3Y2AevUdtP5N/Mqvw4whwHC8ZRlBFny/NnJ9TI/3nb/ITr9C5pJxyrLy+jjauSZlm8gyTuQ3bLAOk1mD7lGCCQ5my4A/SF3BabXOnbaN3SmZrSIjjnniJtwnlx6JdLN9W156cPvP2ERFkqEREBERAREQEREBERAREQEREBERAU/zXi9blGKFeV7q9yF3m1LcfZ9eQejgfm9Nj/z0VQIubVi0bs8nN6Res1tylGcE5RZuTz4DkjG1+SUR90aOzbMfwlZ84Px//gCzUrzvipz8EFzGzexZ+gfMpW2/A/4HfO0+h/8A5g/vBOVDkNaerfh9iztE+Xdpu9Wu/wATfnafgf8A6E5UtNJ8O/unv/lhp3mlvC1PdPf/AD9ebRc14Jmb/K2Z7h/IDg7lqD2PIudH5okiHdrmtPbrHcfDsexHfdkMDj5MjVydypWs5evCIW3ZIW+YB6nR/u7JJ7fOVtFjZO/VxePnu35mQVYGF8kjj2aB/wDx6L6Ort2telaWnhWMZxETjtM85jpxnhDfFa5mWLyXO0eOYaxksnL5deIeg++e74NaPiSpLheCvZjLfK7lcXRee3WPou7tpRH0Ov8AGR6n/wDkMXjlC1zvNQ8nzsL4cNWd1YjHyD77/wDHkHzn4D/+Z6Uvm1jxZ359mOX5/HxT0ide0Xt7Mco7+f4+IiIqFQiIgIiICIiAiIgjMV/bByT8y47/AFris1GYr+2Dkn5lx3+tcVmgIikfEtt1uJoWqkU9irTuss3a0Fltd80LWP8Ad63Oa3QkMbiC4AhpHfeiFci5n4dYq3DyVmQDzI2bGl+UtMtiWK3cmeyVhjAcfdjaZGgkNHS9oGwO3TEBERAWu5FmK+Bw8+RtsmkjiLWiOFvVJI97gxjGjttznOa0dx3K2K0fNMPZzmBNOhYhrW2WqtuKSeMyMDoLEcwDmggkHy9diPVBDcUx+Zt5fPV6udznHrHtHt0mLtVKcrYmzue4Pje3rBa5zX79775riRs7PT6ccsNOCKxO6xMyNrXzOaGmRwHdxA7DZ76HZQsOB5xFyC3l25jjRsWasNRzDjZ+kNifK5pH3feyZnb7/AK6piw2nALr4n2hG0SuiaWsc/XvFoJJA3vQJP5Sgn+ZUprbqklrKuxnHqzJZ8jJFafWlfoDyx5jdFrBt7nEOaezfUEqex3IMli/CHN5xzrFh1SK7PjZLoPmywNLzA6Tfc7aGnZ7luie5K3PPOLZDktnEPp5OnWrUZXTyVLtF1qGy/Q8sva2WP7w7IBJGyDrbQso4PKZKpYp8mylO9QtU5qlitVoGuyTr0OrbpHuGm9Tdb0erfbSDTUqlvi3LeP1PstksjDlYp4bQu2HS7mjYJBKwH+j2A8FrdN94dhpVWd5BhuPxRS57LUMbFK4tjfcsMhDyO+gXEbK0+D4tfrZenfzuaOVkoV3V6Q9mEPQHdPVJIQ49chDQOodI11ab3VU5od98AfyoIjwasQ2+Gz2aksc9ebL5OSOWNwc17TdmIcCOxBB3tXCi/CTtxe4B/7Zyn++nVogIiICIiAiIgIiICIiAiIgIiICIiAiIgIiICIiAiIgIiICIiAiIgIiICIiAiIgIiICIiAiIgIiICIiAiIgIiICIiAiIgLiV7A2eQcq5vmsQ4szeLuVzQePi6KMh8f5HDQ18+vpXbVyjwa5HjLed5Ti2zOOWsZCxkjH0HXkF4YPe9Ox+H0hY6mhbXtFYjOMzPlEcM+7KPaaV1LU07ef0/yveG8gr8n49VydYdBkHTLEfWKQdnMP5D/w0Vulza5/6B8+bcHucc5BIGT/AOGtb+D/AKA/4/pPwC6SvdK82jdtzjn++bbQ1JtE1v7Uc/z7xERathERAREQEREBERAUN4yY3M5vhbsNgIHPlyVmGrYla4DyIHO9952e40NEDZ0SrlcU5PzHI/K/mdyldnZisHQZjIYGOPRNemP32viWbIP5FbsM20rW2qMY0o3uPLhMY+cwy1rxSkzbkofCunBcz2fzdZgbRhLMPjgPRteAAHX0EgH9BXSlouDYQcd4li8XoCSCEebr4yH3nn/5iVvV87Si27m3OeM+s8ZebPSaacRPPnPrPEREWjYREQEREBERAREQEREBERAREQEREBERAUXzvjFq1Zg5DxlzYOR0R7u+zbUfxif8+/gf/wCYtEXF6ReMS41NONSu7ZO8R5ZR5FhH3gfZJa22Xa8x6XVnt++Dt+g7Hv8AN+kCRrsl8T8y2zO18fC6Ev3GNwI+yMrT98R/lg/D4/r1tuWeHFLP5oX47lig2wAzIw1+zbsYIIDtEaOwO/fsrWpWhp1Yq1WJkNeJoZHGwaDWj0ACxil7/wAdTlHz/f3gnjT1NSdzV5R/3fiO8d/J6NaGtDWgBoGgB6BfqIqVYiIgIiICIiAiIgIiIIzFf2wck/MuO/1ris1GYr+2Dkn5lx3+tcVmgKN8RGwXK9BgfQtPoXWW58bYsMjFlgY4Bh6u2wXtkb1di5je49RZKD8R8fjGSY2QYjAOyOVvx0nZDI0GTti3G8hzh2LifLbG0dQ7ub+RBpPCDG2orOLmtU6mNmoYSPG2I47cM0tx7PL1I4ROcOlgY4NJO/up7D49XXHvB+d/2boOsRccZNkcMbnRi8W2tLA5skbZYpHB5Og5wAGhsh3p0d+woCIiAiIg5m29zPKQchyGL5FgatOjcswQwWsa4uaInEESvEw6fTsdHbdO0N6G28N+TZDOe0Vsq+tPKynTvxzwQOg3HYa9zWPjL39Mjeg704ghzToKXucfl5fn8rkTT4bVkr3JKpjyGOktTyCJ3S183TNGD1ABzQWn3XN7rqGHox063WYqYuThsluarD5TZ5ekAv1sn4DWySAANnSDOREQEREEZ4S/1Xu/nrKf76dWajPCX+q9389ZT/fTqzQEREBERAREQEREBERAREQEREBERAREQEREBERAREQEREBERAREQEREBERAREQEREBERAREQEREBERAREQEREBERAREQeN2cVac9h33sUbpD+QDa4H4ZcS5RjOEZ/kfH7tX7L5WKGWlG+PrPTE55fG4HsC/fY/T8PVdi8QrXsfBc/ODoijMGn6Swgf8SFA/8mOhLU4NkZrDXNfZykzx1DXuNaxg/R7pVWxXtpWvrVxiIiJiYzE5tE4/7ePlw6pLxvbRWO0T88fhT4XI4rxU8O3mSMxstMMNmA/f1Z2+o7/FrtEb9Rr51++GeatWKtrAZx3/AE5hnCCYk/00f9yUfOCNd/0/FePOOQDw+lxt+viarOPW7jhl7ULOmSF8nZspAHcF33zjs+g9SF4+ItSbG2aHOMG3zp6Dem3HGdizUPd35en74H9PwCy/4hoeHMbXpVxp2zjjnhE8Ynzjn3xPmauaT4sc45+cf45/F0JFjYy9XyePr3qUglrWIxJG8fEEbWSsonPGFUTExmBERHoiIgIiICIiDV8qzMHHeN5PMWteVSrvmI3rqIHZv5SdD9K5nFZfzDOcKqT42ChJNGOQ5OCHuN61F1HQ2T23vv3A+CrvEKvgeSCrw3N354J8n/ziOCDYMrISHkOPSQG9h663rsey13hY0ZbJ8i5SWjy71n2Wn27CvD7rSPmBP/Fq22iKV2emlid+85mePsRyx3zbOfRJr5vaun0n7cZ+0e90NERYqxERAREQEREBERAREQEREBERAREQEREBERAREQEREBERAREQEREBERAREQEREEZiv7YOSfmXHf61xWajMV/bByT8y47/AFripOQZJuHwOSyb2eYylWkslnV09QY0u1v4eiDPXPuQcltV7PLLVhtaTFYJscEdAw9Uly0+OOWM9ROgOqRjGgD77Z32CoeOX+R3XxyZnD4qjUki62vrZOSxIHHRDSx1dg9Cdnq+HoV7ZDiuDyOar5a7jYJshAWujmdv1aSWEjenFpJIJB18NIJbh1G5gOamlkn421ey+PfkLNirQjrvZLHJG1zSWDb2HzvdL9u9x3c77dDWsx2CxuOyd7I1a3TeukGed73Pe4DemguJ00bOmjQG/RbNAREQFhZo3W42Z2MmqQWx0lslthdE0dQ6uoAg/e7139dLNXlbrQXasta5BFYrStLJIpWB7HtPqCD2I+hByGxxvH525kcnUq+Gk0Elyy10t3AdUxcyZ7HmRxlHU7qa7btad6jsV07ic1exxXDTUTVNSSlC+E1YDBCWFgLfLjPdjNa009wNBcYONqtyk1PjPCeFmB02TfD9kK3XK99adoe0npAZ1OkcWN9Axo9B6dp4vejyfGcRfh8vyrVOGdnlMLGacwOHS09wO/YfBBs0REBERBGeEv8AVe7+esp/vp1ZqM8Jf6r3fz1lP99OrNAREQEREBERAREQEREBERAREQEREBERAREQEREBERAREQEREBERAREQEREBERAREQEREBERAREQEREBERAREQEREBERBB+OVn2fwyywB06YxRD9Mjd/8AVsvCvLW854eYLJZGKCKzYrhxZA0tYGgkN0CSfvQPipn/lBWaUfF8VXykzoaE+SiFqRoJLYQ1xe4aBOwPmCvuM0aeM47jKOLLzRr1o44C/74sDQAT2Hcj17Bd6e7uXma8c1iJ8oi2Yz55j4JacdotPaIj6yyMrj6uWxtrH5CFs9SzG6KWN3o5pGiFKYfO4rE8pZwAUJqUcFFjqDp39cdqIAhzWkkkloHoTs6PbQ72qnOY8Qocpdi5bUk9a5jbTbVa1WcGyRkEbaCQfdcBoj8nzKnZdTT46WvM7k55dLdJx17T5TPVRaJ5wmuIvdwvl8/E7LiMTeLrWIkcezfi+Df0HuP/qukLnuXkxviZxi6ePWXx5TFW3CB8jDHJXsxHsCD3Ad9Pz/ADjQ3/AeSDk3H47UjPJvwuNe5ARoxTN7OGvh84/Kvn+HfZtSdDUjExyz9Pd9E+jPh28Lpzj07e76KNERaKhERAREQF8yyMijdJK9rI2jqc5x0APnJX0ud+LONzHKJ8NxWhBPFh8hKZMrfZ2ayCPR8oH4Oef/AA+I2qdk0K6+rFLW3Y6z2iOM+s45R1ng8tOIynuY4rJYS3y3luWmhnyl5rcPg4YHE+TC/Q7bA98klx+lp0dFdQ4piI8BxvG4uLWqsLY3Ef3na94/pOz+lReTjgzniRgsFQYPsXxxntdlrB7jJdBsLPyj1182/mXSVPq7RbatadS3KsRWPSP3j5ptGItqWv24fefnw9wiIvFQiIgIiICIiAiIgIiICIiAiIgIiICIiAiIgIiICIiAiIgIiICIiAiIgIiICIiDmtvFXMp4v50Us9ksP5eGx/UaTIHebua3rq82J/prtrXqd77Kx5PRdb4flaDq78m6ajLA6AzCF1nbC0t6wNMLt62BobWlxX9sHJPzLjv9a4rNBzHidGqeZ4+3xjCZXEU2VZmZV12vLAJ3Ho8trhJ/SyAhx8wdXbY6j1LM8RuP4R9yjYOAxt3NZe4ymye4XNY0iJ7up5b3OmREAD1JaNhdCUNz+7m25TCUqPFG5rGyW2vmkdIzTemKV7fvv6MtkZGQ89t6aO7ggmPB9rYs1QnlwuCxzsrhjdrux7ZPMLeuISRvLnEDpL2fDuT69iF2BQXDMRYrcps5FvE6GBrzwSe0StnbNNNK6Rrm9PR2Yz+lLh8XFp+BV6gIiICIiDktk07c+Yx/J+CZTIO+yU8zLVagwMsM2WseCHB2xH0xkn74DuTvS6jizGcZUMFZ1SEws6K7mBhhb0jTC0dgQO2h6aXGM3hLFfm1p2U4vkMvNdiyERtV3M/5yySaCSqwSF4MYjbGW99dJaXDfVs9g47Xu1OP4yvlZxYyMNWKOzMDsSShgD3fpOyg2CIiAiIgjPCX+q9389ZT/fTqzUZ4S/1Xu/nrKf76dWaAiIgIiICIiAiIgIiICIiAiIgIiICIiAiIgIiICIiAiIgIiICIiAiIgIiICIiAiIgIiICIiAiIgIiICIiAiIgIiICIiDjH/KHxF7lNvjXHMS1rrVp08hDnBoDWhmzs/R1LszGNjY1jBprRoAfALh/inasy+OXB6VKxNC5r4XPMTy0lpke57Tr4FrNEfEFdxWsb0aERPKbWmPhWv/14e9Ls/G+pbz+kQIiLJUhrfGq3Huc2+aQ5SLGY2ao5uXgkb9zmc37yXe/dcO+z336f3iVqs5PFxPlNTl+Pe2TjmaayLImLuxriPudga+B33P0/OV0i5Vgu1J6tuJk1edhjkjeNte0jRBHzEKD4HxK5x7F5njObkr3OLmboxfmybl8mTZMTx/2SdA736+nZV68Rtmhv3v8A1KYiM9Y5e+Y5cf7fRPq6U2jFeE84nz/EugxvbIxr43BzHAFrmnYI+cL9XN+I3LHDM+ziGaldJj59uw1yQ/fN+MDj/iHw/wDqAukKDT1N+PPq70tTxIzymOcdpERFo1EREGm5nyGrxTjGRzd/ZgqRF/QPV7vRrR9JcQP0qCxWbzvFfDeO9yGea9ynNTukq0X9/KklPuQtHqGtGiR8CdfMtvQ5fYzXiDmsdUbU+S2ErFmRtTN31WT3LGnetNaD1b36H6Fj8Khk5hyabmV9jhj4OqvhoXjWmb06Yj53dwP/AKAqra5tsujGybsRe+LTPOYrjhHlzzPfNeyXVvMzFaTxn5d5/HmouAca+TWDEViTz8nZebF6we5lmd3Pf5h6D9fxVKiKOtYpEVhRSkUrFa8oERF06EREBERAREQEREBERAREQEREBERAREQEREBERAREQEREBERAREQEREBERAREQRmK/tg5J+Zcd/rXFZqMxX9sHJPzLjv9a4rNAUj4k1JshiKjI6s+RoQ3WPyVGs77pYrhjtsA2OrTnRvLN+81pHfejXLnGMj5QeXc3OBnw0VQ5WLqF6CV7y/2Cpsgte0a1r4eu0H3wTHVoeVT2uNYCzgMAaZjnglrGoyxY62lj2QHXSWtEgc7pHV1t9ent0RaLAs5O2485+xhpKvlnpFKCVj+vY1sueRrW/h8y3qAiIgIimfEm1ZpcLyE9SeasQYmzWIfv4IDKwTSN+YtjL3A/DW0HPMhj6rrPJBm/DvJ57KyXJ3V8iYIXOfGXHyQyRz+uJrBpo6R/d6h3JC6JwLIXbWErVMnQy0FunXhilsZCNjDZf06c9vS93xbs7198FoMzwzgmO43Yy0VWljhFCZo8zWf02WnWxIJwet53r1J6vQ72rHi8961xnEWMvH5WSlpwyWma10ylgLxr4adtBs0REBERBGeEv8AVe7+esp/vp1ZqM8Jf6r3fz1lP99OrNAREQEREBERAREQEREBERAREQEREBERAREQEREBERAREQEREBERAREQEREBERAREQEREBERAREQEREBERAREQEREBERByGllo5P+UZfoOpR2HGk1rZ3Ebr9EbXEtGj3Jfr1HquvLkXhrQpZDxX5jnzda6/XnloCrsbEfUz7p8/cx9I+HYrrq9jc8Om7zxOfWbTP0wm2TjSbd5n6iIi8UinOecRpcxwraNyWetNDK2xVt13dMleZu+l7T9G/T/wOiKNFpo619C8amnOJjlLyYiYxLl9vG3ZeCWcd4pZPGwyQWWxUMvHJ5bnu7eXKQdBr9kggH0B9B3O88PeSWrpsYHkPTHyLHACXXpZj/uzM+cHtv8vw3pU2cxGPz2Lnx2YqRW6U46XxSDYP0j5iPgR3C47n+C2uCYG5naeetTswjmzYtssJkkgh3p8D3N7vjO+3bTQD6Ala61KbTnX0+Grn2YjhaJx7OOVonjjl27JdWttO3iUjOOfnH5jp8HcEU7wPldLmHHoMlRIa4+7NDvZifruPyfEH4gqiUsTFozCml4vWLV5SKX59zCDiNGi81ZL1+/ajqVKULgHzPcRvW/gB336eg7b2qd7msY573BrWjZJOgAuS8gy3Hrr6PiLjrVjKWIopMbiKbmERusOeWl7GkAk+oJ7ggdu4Cr2aNKmdfaImdOvPnxnE4jPTOPhnDnVvFKzMy+85i6dvKt4FxWu2jRmlOQzcsJPutcQejf8Aif2/INfDYXU6laGnVhrVY2xQQsEcbGjQa0DQAU34ecbfx7DPfff5+ZvP9pvznuXyHv07+Zu9D9J+KqVDWb6lp1dWc2t3Z6FJ46lo4z8o6R+9RERaKBERAREQEREBERAREQEREBERAREQEREBERAREQEREBERAREQEREBERAREQEREBERBGYr+2Dkn5lx3+tcVmozFf2wck/MuO/1ris0BEXNuQZSGbl+Rx/I+VT8bpwCP2CGOeOqLjCwF8nmvG3EPLmdLSNdOyDsIKTwynns+HPGJ7kss1mTGV3ySSuLnvcY2klxPcnfzqlUBwjKebymxjsPyGXkeEZUMslqR7JvZZ+tobEJmAB/U0vJadub0DvpwCv0BERAQgEEEAg9iCi1XK8hfxPHb9/E40ZS7Wj8xlPzvK80A+8A7pd36dkDR2QB8doJR/GON47xGwsNPjeFidYqXLhlbTYHslikrhrm9tNP3Z+yBs9u66AoGC7yzITUcxHxPj75hXc2vMc9M0iKXoc4aNT49DD3Gxr8quKbp304H3Io4bLo2mWOOQyNY/XdocQC4A7G9DfzD0QfGSmsV6E81KqblljCY4BIGeY74DqPYflUtxrk+Rt8FymYzEFOG/QmvxSR1y4xD2eaVg0T3PaMbPbfzD0FkoPA4zM1cLlsPNiYCy9Yy9gT2ZWvhHm2pHQtexp6nNeyTqOiCACDolB78FzGWy8kb7/IuNXnNga+zQx9N7J673AHTnGy/Wj27sG/oVo5wb98QPyrnmExGQt8k49bfxiLjsGGhmjkLJYXCYPZ0iKIRknyt6ft/Sdsb7vrqxzvH8NyCKKLPYmhkoonF0bLldkwYT22A4HRQT3hJ34vcI/9s5T/AH06tFD+DVeGpw2etUijgrw5fJxxxRtDWsaLswDQB2AAGtK4QEREBERAREQEREBERAREQEREBERAREQEREBERAREQEREBERAREQEREBERAREQEREBERAREQEREBERAREQEREBERAT09UWu5La9i45lbW9eRUll3/AN1hP/kvJnEZeWnEZcq/5PFC0+1yrP2YXthylhns8jvSRrXSFxH/AMTyP0Lsy5f/AMnKW1N4cNNqUvibcmZXBAHRGCBoa9fe6z3+ddQWl4tG7W/OK1j4ViP/AD5sNkjGhT0ERFwoEREBCAQQQCD2IKIg5RyTjsvh7kZ+WcOq9VIg/ZLFMd0xuZ6+Ywd+nR7+nbZ1obCq/D7nmH5xj3S4yQxXIQBZpSkCWE/SPi35nDsfy9lVuaHNLXAFpGiD8VxmTAY/w28QW5htGA4vIMfXrW37AoTP79DiP+rcR2Oj0jevjv2t9Ok3nWz/AC69p8/Kes84njx4o7ROz23o9ieflPf0nquPEyhb5Bxm9gsRlqmPtTtZ7W+V/vx1S4iRwA7jYDgCex7jY9RMeHGIr5zK18xBAYuN4Vho4Ou4dndPZ85+ckj1+f6QpCngM9kuU38bmbFd/J84Q7K2KhJjo49mg2FhPoXkA6+bp36krv2Pp18fRgp04mxVoGCONjfRrQNALbbLfyjZNO+9p0nMzHKb4jPHrFekkf19TM8q/Of8fX0e6IiwWCIiAiIgIiICIiAiIgIiICIiAiIgIiICIiAiIgIiICIiAiIgIiICIiAiIgIiICIiAiIgjMV/bByT8y47/WuKzUVi3Nb4wck6iB/0NjvU/wD41xV921BSpz27czIa0DHSySvOmsaBskn5gEHsojOY7l2Q5Tar18hQr8ffAyWB0uPZY6ZB7r43gyAkn74EDWiQdaG/fgPJ8jyK/n2ZGiylDUniFSIgiXyXxNe0y7PZ5Dt9IA6d6OyCVQ5m/LSoyy06wu2mFvTWbMyNztuAPdxAGgSe/wAyDXccxecx9g/ZTNVL1QRlrIIMcK3S7Y97Ye7trY1r4/QqBYDL0z8wKsdXrp+QZTbEzCA/qA8vo31b133rXw9VnoCIiAtVyuheynHb9PE5GXG5CWP/AJvaj1uN4OxvYPYkaP0E67rarEy+To4bHy38tcr0qUWvMnsSCNjNkNG3HsNkgflKCVp8MyDqkBucu5KyyWNMrI7ULmNfruGkwgkb3o6Cr6cBrU4IHTSzmKNrDLKQXyaGupxAA2fU6AUL9s/jfnZMDlvEfKDW+wf9Jt6nO6O/m/MOr06d9vpVphrTruHo2nyVpXzwRymSq8vhcXNB2xx9WnfY/EaQZiIiAiIgjPCX+q9389ZT/fTqzUZ4S/1Xu/nrKf76dWaAiIgIiICIiAiIgIiICIiAiIgIiICIiAiIgIiICIiAiIgIiICIiAiIgIiICIiAiIgIiICIiAiIgIiICIiAiIgIiICkvFq17J4b5+TeuqsYv/nIZ/8A3KtXPPHYul4J7Cx7Y3X7kFYOd6Al/Vs//Kstf/bt6MNqnGjeY7S3PhYKX2vcE/F1TVqy1myiMgAku7ucdfFxJd+lVS1nGMYMJxrFYprw8UqkVbrA0HdDA3f6dbWzVOtu+Jbc5ZnHo1pG7WIERFm6EREBERAWFmcXUzOLs4/IwiarYYWPYf8AxHzEeoPwIWai8mImMS8mImMSl+BcNq8Qo2IorEty1Yf1S2ph77mgaY38jR2/X+RVCIvKUikbteTmlK6dYrWMRAiIunYiIgIiICIiAiIgIiICIiAiIgIiICIiAiIgIiICIiAiIgIiICIiAiIgIiICIiAiIgIiIObWeN4PkPi/nhn8PjsmIMNjzELlZk3l7mt76eoHW9D0+YKs5PxyLO4WHGMt2MdBDLFK01Gx/wDVnbWFr2uaW7AOiPgFqcV/bByT8y47/WuKzQQ/CeNZjD8u5NeyeWvXatt8Pkmw2uBNqJgLyI2NILS0tA7AjvonusXxM4XiMn7NlXcUxmWsMtxy5ACrCbVmBrHN02R2iS0+WdFw21hb8dHoSlfETGzZLF0Q2kclRguMnvY4OaDbhDHjo04hrtPLH9LiA7o18UE/wLB46Pmcua47xNnHsace6tK59WKu+zIZGOb0MYSWta1rtnt1FzfXp2OlLlPg9jLteTFzPxVjEsq4SGhebO9gNywwRhjwxrj2jax7ep2iesD0aurICIiAiIg5LkstLhL/ACHj8sXG8lNckltvmu5RkJjileAwWYy0u6WF7GN1vbQwDRXS8BSlxuCxtGxZfbmq1o4H2H/fSua0AvP0kjf6VxXkt6vxrmNirLkOHTMe3Ih7cllmQPHtkkMmp4i0khgjLRrfU3p+90ux8Rghq8TwterdbkK8VKCOO21wcLDRG0CQEb31Dv8ApQbZERAREQRnhL/Ve7+esp/vp1ZqM8Jf6r3fz1lP99OrNAREQEREBERAREQEREBERAREQEREBERAREQEREBERAREQEREBERAREQEREBERAREQEREBERAREQEREBERAREQEREBcf/AOUfFJkcRx/DQse996/oNYNkgN6Sf0CRdgXK/ES/Mzxe4BVrdJka+VxDhv3XjTj+XpY7SRMxem7zzH1hNtfHT3e8xHzh1QAAAAaARERSIiICIiAiIgIiICIiAiIgIiICIiAiIgIiICIiAiIgIiICIiAiIgIiICIiAiIgIiICIiAiIgIiICIiAiIgIiICIiCMxX9sHJPzLjv9a4rNRmK/tg5J+Zcd/rXFZoChfFyBtrFYWq7HnLOmycbW4xzgyK79zkJZK49gxrQ6TuDsxtGjtXSi/FKvVv4vFY6zQdesXciyOpH9kJqTGzNjkkD3yxe8AGseQNHbuntvRAefB8LDjstLNFwHDcbc6As9rpGAvf7zT5Z8tjTo636690K4XI/CKeZ+YpzWqD6bcniPbqpdn7t/rZ1R9bTHMelrmlzNkd/eABILtdcQEREBERBy7jT+QxXOQs4+eO1qQy1o+XeMjrPWZCXOk6dDTnEuYD36HM7rpdEzmlXNwwmyY2+aYd9Bfrv07763vW/guB56jWy/Jb0lfE8CqOmnybSchg45ZDNWkZrzpS4e9K1z5d67N0fe7ldp4VPDa4dgbFWOOKvLQgkjjjhELWtMbSAIwSGAD+6CdeiDcoiICIiCM8Jf6r3fz1lP99OrNRnhL/Ve7+esp/vp1ZoCIiAiIgIiICIiAiIgIiICIiAiIgIiICIiAiIgIiICIiAiIgIiICIiAiIgIiICIiAiIgIiICIiAiIgIiICIiAiIgLl0wp5D/lCQi11OsY7E9VYDeg8khxP/wAMpHf5wuorl3DaMt7xq5hnPd9nrxNx7e/fq1ET/p/8Vzw36xM45/8Axn78E20cbUr5/SJl1FERdKRERAREQEREBERAREQEREBERAREQEREBERAREQEREBERAREQEREBERAREQEREBERAREQEREBERAREQEREBERAREQRmK/tg5J+Zcd/rXFZqMxX9sHJPzLjv9a4rNAUr4hTOZQxdeHGVchbtZCKKsLUhjiglAdIJXPAJGvLIGhskhvxVUovxVrRX8NjcfLi6WQdcyEcMftz3Mggf0PcJH9Pc/e9IHbbntCDx4PxO5hc/byFzH4WuZ4nN66U9iRzSXhxa1snuxsJ2SGAbOuyulCcD4da49l5rdivg4mPgMQNCOdr9lzTo+ZI4a7fNveu6u0BERAREQcfv2IOT3M1BmOR8Ux8cGRlhONtUYJ3jynFjJJDI/u5zQHDQGgQPUFdWxP/qun/zmO19xZ/ziJoayX3R77QOwB9QB27rjstzD5XNZt2U5jxnCWq+Qnrml7NSL2ta8hrnul25znABxI0AXFvqCuv4QRNwuPFezFbhFeMMsRBoZM3pGntDPdAI7jp7d+3ZBmoiICIiCM8Jf6r3fz1lP99OrNRnhL/Ve7+esp/vp1ZoCIiAiIgIiICIiAiIgIiICIiAiIgIiICIiAiIgIiICIiAiIgIiICIiAiIgIiICIiAiIgIiICIiAiIgIiICIiAiIgLlPgm51vO88yXU4xWMoWNG+w6S93b9D2/qC6jambWqzTv+9iYXn8gG1z7wBe+Xw5ryyMa0vszu6h/f987J/TsfoXMTO/jyn6wm1OOvSO0TP0j7ujIiLpSIiICIiAiIgIiICIiAiIgIiICIiAiIgIiICIiAiIgIiICIiAiIgIiICIiAiIgIiICIiAiIgIiICIiAiIgIiICIiCMxX9sHJPzLjv8AWuKzXNrPJMHx7xfzxz+Yx2ME+Gx4iNyyyHzNTW99PURvWx6fOFeXzYt4awcPZhZamgcathw642vLfceQPvm7IP0hBmqJ5vxrM8le+rKOL2sM2RssNfJY2WdzXBuiSRM0E7LtaA7H9K1nG3jH+I0WGoZXNWmMoTPyIyssrmyyh8YY+DzfX1k6vK+5gEb0elU2X45fv5CWzX5bnsdE/Wq1VtQxs0AO3mQOd31vu49yfQdkE3wXC1uM8udjrOCwNTIWaMk8F7EwuiEsTJI2yRvY4ktIc+Ij3iDv4a79HWgwHGIsTfmyFjI5HK5KSMQ+1X3sLmR730NaxrWNBPc6aCdDe9DW/QEREBYeXq2LmPlgpX5sfYfrpswsY9zNEE6D2uadgEdwfX51mLEy+Ogy2PlpWzYbBLrqNexJXf2II0+NzXDuB6EbHb0JQRl7iWbrV7FuLlhnnja6QNv4yoYXEd/f6I2O185DgVV8WyIy/GcRkmwezC5ThsCH/L62B3T+jeloz4c8ceOmxHlbcR++ht5i5YiePmdHJKWuH0EEKuY1rGhrAGtA0ABoAIMfJXq2MoT3b0ohqwML5HkE9IH0DuVrOM8mo8gwD8xXZYq1GSzxPFyPynsMMjmPLmk+73YT30deoB7LeLlOKfHkeBcr43WmAzGSn5CKsWjt3/O52b36DTpGfrQV+A5nSzN6tWFHJUvbIXWKUlyEMZbjGtuZpxI7Oael4a7R3rW1TrmlHN0eU8i4UzCuL5MYZbV+MMINMezPhEUoI9x5fIPdPf3CfQK3z+Mt5OGJlLN5DEOY4lz6bIHF4+Y+bG8a/IAg0HhL/Ve7+esp/vp1ZqG8GonwcNnilnksSR5bJtdNIGh0hF2YFzukAbPqdAD5gFcoCIiAiIgIiICIiAiIgIiICIiAiIgIiICIiAiIgIiICIiAiIgIiICIiAiIgIiICIiAiIgIiICIiAiIgIiICIiAiIg0HiBZ9k4Nn5t6LaMwafpLCB/xIWF4UUIcb4c4CCu8yMfWE5cf8UhMjv0beQFg+N8zovDPLMj35kxiiaB8SZW7H6tqn4vRdi+NYmhINPq1IYHD6WsDf/JcV43tx5Y+efwmjjtE+UR85n8NmiIu1IiIgIiICIiAiIgIiICIiAiIgIiICIiAiIgIiICIiAiIgIiICIiAiIgIiICIiAiIgIiICIiAiIgIiICIiAiIgIiIIrFta7xg5J1AH/obHeo//GuKpzNBmUxNyhJLPAyzC6EywPLJI+oa6muHo4eoKmMV/bByT8y47/WuKzQSmL41k/s5SyfIc1FkpaEUkVVsFIVgC8AOfJ77up2m67dLe59301VoiAiIgIiICIiAiIgIiICIiCM8Jf6r3fz1lP8AfTqzUZ4S/wBV7v56yn++nVmgIiICIiAiIgIiICIiAiIgIiIC0vMuRU+J8Zv5rIu+4VYy4NB0ZHejWD6SSB+lbpQGSm4vz3I261ySy+Dil5k87iems+VrSdOPo8N77HbRHzHvVsmnS19/VifDrxtjt/meDm04jgyuH87bmMpBhMxj5sTn34+K+a8h2x7X+oY71Jb22CBo7HfRKtVzN7cJ4nWMXneP5KWhksBd6hOYh1mI/fMc0n7x49Cfp7eoV5gszjs/jWX8NbiuU3uc1ssR2CWkgj9YXW0eBrUrr7NGInnHGYiePKe0xGY4559nOneLxmJzHRsERFG0EREBERAREQEREBERAREQEREBERAREQEREBERAREQEREBERAREQEREHM/Hkyy8ewtCvIWT3MtBE3Xr6O1/wAeldMXOfEVzbHiBwCi6MSg25rBafgWNaWn9Hc/oXRlnSc2t6/aPyn0uOrqT6R8s/cREWigREQEREBERAREQEREBERAREQEREBERAREQEREBERAREQEREBERAREQEREBERAREQEREBERAREQEREBERAREQEREEZiv7YOSfmXHf61xWajMV/bByT8y47/WuKzQEREBERAREQEREBERAREQEREEZ4S/1Xu/nrKf76dWajPCX+q9389ZT/AH06s0BERAREQEREBERAREQEREBERBqOR3Yo64xseVr43K5GOSGi+XRcZOn1a0kdRbsHS5RguOMtw1+A4Wd78NjnCbP5FpINuwTt0YP0kd/mAA/u98flVfPWvFW1J0xHNSx+xYONknW2lVI+6236+9cdkD4+vrpu+vcS4/T4xg4MbQBLGe9JI776V5++e76T+4fBb7XbFI2TSvms4tfGMb3HFYnriJ4+eUdv695p0jn+Pz5eqQ5riJOK363LuNVgG04mwZGlENCeqNDYH+JgA/QB8B3cBwsmI5PlctgrVV/Cc3E2+yMvLXQWidO6G60GkeuyNHQ+C6M4BzS1wBaRog/FcW5PxyviX3uI5F7ouJ8hcXY+x8Mfc31Nb9DS4Aj9X+IrPZdb/TXnTtONPUxFuGccY4xH785L18C+9Hsz8p/E9fN2pFJ+GF3O2+Jwxcrpy1svTkdUmfJ6WOg6EzfnDh8fidkdtKsXWvozoaltOZicTjMcY9yuJzGRERZPRERAREQEREBERAREQEREBERAREQEREBERAREQEREBERAREQEREHN8pX9v8esNqTtjsTJZLdfFznx6/8A6wf0LpC5pxyKSz47crt9zFUowVgfgOtsb9fra5dLWenxiZz1n8fZNs3GLW7zPy4fYREWikREQEREBERAREQEREBERAREQEREBERAREQEREBERAREQEREBERAREQEREBERAREQEREBERAREQEREBERAREQEREEZiv7YOSfmXHf61xWajMV/bByT8y47/WuKzQEREBERAREQEREBERAREQEREEZ4S/1Xu/nrKf76dWajPCX+q9389ZT/fTqzQEREBERAREQEREBERAREQFyD/lGZ6/WwlDj2MgtD7MSFlixE09ogRuJp19+8kDXftvt3XS+T5urxzAXctfJEFaMvLR6vd6NaPpJIA/Kuc+FOIzHJLEXMOZzOml292MquGmQMe4kuA1+hpPfQ382ttHXts1o1qYm0Twz3x7X/TOJ485x0ym17zP9KntT8o7qXwy4lJgMe+9lnednbrWmxI5xcYmAANiaTs6aAB69yPjoK1RFPWsVjDbT0406xWotVyjBU+SYO1i8gzcM7dBw++Y74OH0g91tUXsxFoxLq1YtE1nlLgWV5XyXjVqlLkLViaxxp/lZSm0+7fovIAtNHxcztv8oJ17y7xUsRXKkNms8SQTMbJG8ejmkbB/UVIeJHG7GRgr5nBhoz+M2+DY2LEf9+F3zhw32+n4bKnfDjxNmz/LrmIy7IYRbZ7TiyxpbtrRqSB2z/SMIJ+kbOgNKvR3to0fAisb2lEznramY6dZrMzmeePRLpWnSv4V59POP389XVkRFKrEREBERAREQEREBERAUrZ5bHfjz1TiDYctnMS5jJKznmOPrcfvfMI6dgB2+/YjRWu8QOW4huPzeCg5TWw2bjrNcZiwyOgD/TQHq4jfYHqGwdeimeD5G7hMBBS4Fwy3bw8PvyXLsza8tx5++kAd98T67+bQ0NAKne2fZ6b2tmdThiuJ5cJzPlMcIxxnnmMRmfU2itbbufhxn4Qp+Mcl5nczdelyDg32LpydXXejykU7WaaSPcaN9yAPX4rHzPiTZxGVt1LHCOW2IIJHMbapUhNHIAfvh3HYr0i8UMZVkbFyTHZXAzE63crOMZP0PbvY+nSrcRnMVmY+vFZGpcGtnyZQ4j8oHcfpXVNv2TU1N6dGuMcom0e/jMz9vIpq0vwrfj8/g0XIvEDDccxGKyOZjyFaHIxiSNpque+L3WuIka3fSR1Aa+fa9OLeIPGOU0cjbwmTE9fHMD7bnwyReU0hx2epo32a7036KqXlPWgnhminhjkimaWSMc0EPaRogj4jRKb+yzp4mlt7vvRjGe2724e1z4+TbFs83zRt179OC3SmjnqzsEkUsbupr2kbBB+IXuoHw543k+FXMxiXzwycU81s2LMkv3WAvJ6odH+6HHsd/H47Or5cbVpU0tWa6Vt6vSfKePHtPeOkvazMxxERFO9EREBERAREQEREBEQkAEk6A9Sg5v4VOmtco59elIdG/KmuxwHr5XUP/wBJaukLnfgUGycMsXmMcwX8hYs+98duDf8A+3X6F0RZaM5pE9+PxT7J/s1nvx+PEREWqgREQEREBERAREQEREBERAREQEREBERAREQEREBERAREQEREBERAREQEREBERAREQEREBERAREQEREBERAREQEREEZiv7YOSfmXHf61xWa5rbytzF+L+dNLA5LMeZhsf1Ck+Bvlamt66vNlZ677a36HeuyvchFZv4SzDVmfj7liu5kcrmh7q73NIDiAdEtJ3oHR16oM1FzDhuMxkHOIfkdX6Mbj6s1XK32b6LtjbOlpd/wBbI0teXP79O+neyQOnoCIiAiIgIiICIiAiIgIiIIzwl/qvd/PWU/306s1GeEv9V7v56yn++nVmgIiICIo+l4l8Pt5a1jBnakF+tM6CSGyTCetpIIaXgB3p20SttLZ9XWiZ0qzbHPEZx6vJmI5rBF+NcHNDmkFpGwR8V+rF6IiICIiAi1HI+S4fjdXz81fhrNI21jjt7/8AutHc/oC4tyHxevcutvwPDMXkHQzOEM9mvCZZ2sJ0SACGs7fFzv1LrTpfVtNNKs2mOkdPXpEec4hhq7RTTnd5z2jmqb9w+JXN34SsevimIcJL0jToWpgT0x7+Ldj/APpJ396urMa1jGsY0NY0aDQNAD5lpuI8ZxnE8SMfh4nRwl5le57up0jzrbnH8gA/IAt0s60ivHrPP97PdHTmsTa/tTz/AB6QIiLpsIiIC494gYavw3lcHNa+JjyFHrc+xXPY17BGmzMP93qOg4/P37nWuwrxvVIL1OepcibNXmYY5I3DYc0jRC8neiYtScTHL9jpMcJ8mOtpeJXhwmOXq0Xh9yyrzTi1XMVGGJz9xz13HboJW9nMP5PyDYIPxVGuH8SGO8IuZZTGZeS2yjmJYTRsb3CRst98f3XDqAc700ASB2XcFtrTp3tOpoxMVnpPSeGYz1xnn1jE9TQ1fErx5xz9RERZNhERAREQEXzNIyGJ8sr2sjY0uc5x0GgepJXN6+W5TzsSScdlhwfHjI6Nl97fMsWGg6LmNPZoPf17/Ss76kU4c5llqasUxGMzPSFhyXlOG41X83M34q5I2yLfVI//ALrB3KgbHNuQcozTMJx2Otx+SeB1iKXJn/nMsY7dTIhvp/TvY2R6FbzGcY4zxfJV43WYZ+T3w81rOUk86eZ7RskAkenx6dHXxXr4ccJk4667ls5abkuU5J3Xdu67AfCKPfowaHzb0PgABRpbPF9O2ptFt3h/Gsc5889oxOccc8I7xjNdXUn+U4jtH5/HxeHDPDDC4HpuZCMZXNPPmTXLPv7kPclrT6d/idn6VfIiyisRmYUaelTTjFIw+ZY2SxuZKxr2OGi1w2D+hSWX8N+K5OTzXYqOrYB2JqZMDmn5/d0N/lCr0XlqVvwtGS+nTUjF4y598j+T4nvxzmFqSIelbLRiw0/R1/fAfkC/Hcm5nhWk5/isd+Bo26ziJ+rt/wC7d73/AILoSLLwcexMx8/qy/0+7/t2mPnHwnKLztDFeKPh+WVLL2RWWiatYb2fWnadtJ0exa7sR+Xv8Vm+HFzPW+LQt5ZRdUzFZ7q0ziQW2Og6ErdfB3r8PiR20pnIA+HPKzkYgRxTMSgW2D72lYPpIB8Gu+P/ANAFmeLEOcp1sdyrjE8802Gc6WxjmyHy7tdw98dPoXADYP5fU6X09g1rbVSNg1JiJzmJnpOOk9ItwznhGPKXmnqTOd72o5/n99HQUWJiL8eUxVS/AyaOKzE2ZrJmFj2hw3pzT3B7rLUlqzWZrPOFIiIvAREQEREBERAWp5dK6HimaljeGPZSnc1x+BEbjtbZRHjVZdV8Mc4+M6c5kcf6HSsaf+BK8md2Ms9a25p2t2iXr4O1HUvDTAxP9XQum/Q97nj/AIOVktTxGs6lxTC1ZBp8FKGNw+kRgH/wW2XOnXdrEGjXd0617RAiIu2giIgIiICIiAiIgIiICIiAiIgIiICIiAiIgIiICIiAiIgIiICIiAiIgIiICIiAiIgIiICIiAiIgIiICIiAiIgIiIIzFf2wck/MuO/1riqMvSGSxV2i6eesLUL4TNXcGyR9TSOphIIDhvYOj3Uviv7YOSfmXHf61xWaCY4nxOXjUVWtByHLWsdViEMVKeKo2JrQND+igY7Y/wC9+Xap0RAREQEREBERAREQYmUyVHE03W8rdq0qrSA6azK2NgJ9NucQF6st130xbZPE6qWeaJg8FhZrfV1emtd9qTzkcdnxR4zDdY19aPHXrEDXjbfaA+u0O/7wY+TX0OctNh4dcB55Spy161SK1koab5niOGEFpJ270axsjpN/AaPzIK/Dcv41m7nsmF5Dh8ha6S/yal2KZ/SPU9LXE67+q3ih8JkM5hczgsLm48XJVvV3sruoh4dXfEwHpcXEiRpbv3wG9wPd79qTPz5qCGI4Chj7spcfMbcuvrBo+BBbFJs/RoINB4S/1Xu/nrKf76dWahvBp07uGzutxxxWTlsmZWRvL2tf7bNsNcQCQDvR0N/MFcoCIiD8cSGktGzrsN+q5PyCzbyEfl868MxkYwNe0Uui04D52j75v6wusokW1KWi+leazHZlqac35Wx8Pu4vyPkOC5Fcpux3M81w/JVI/KZXkhLIdb/6yMjpdr07uVZg8pyKlwq5ZNzH80y8MgMAx8kdcTREtHvHu0OHvnt9ACtL1CpkIvKv1YLMX+CaMPH6ipHIeF/FLcvnQ440LHwlpSuhLfyAHp/4LWNt2mKV0rxW9YnrGJ9N6P5Ynrxhlu69ZzGJ+MfmHzxHxDhzuYbh72CzeFyxY5/k3qpDHBvqWyDsR9PZbu9zDjdCvLPcz+Lhije6J5daZ2eDot1v74H4eqnPkXyPG9+P82yHQPSHJRNtA/R1HRH6Ao9/hRlchl3S3MdxGg95LpchUqOkkfs/3Yn+4HevvAA/MVpG0bJe8zqaV6R2rMW4+szGI9cvPG1axiaTn3fn64Vfib4oV+EW69FmIuZK7Yh86Poe2OHWyNF52d9vQNPZavHZDxE5ti2M9krcWrSEl9v3nTOZ8Axp0R2+J6d/AhV/F+B4Tj83tUcL7uTPd1647zZifnBP3v6NKqU1rzqUiu7FcdYzmfWeUe6I9Ze+Hq6nHUnEdo/P4+KH4t4aYbB5EZS1Lby2YPc270nWQ74kD039J2R86s61eCrF5daGOGPZPTG0NGz6nQXqiRG7GI5N9PTppxikYEREdiIiAiIgIiIJXxK4hW5nxifHzBjbLQX1pXD7x+vQ/QfQ/wD0CwPCLOvyPGIcZk7JfnsXutcikGpG9LiGkjZ32A974kFXK5d4kYyzxrkdPnmEhc8wfccrAz/rYDoF/wCUAD9TT6Ari1ppxz/Hr+fd18vSEutHhW8aPf6d/d9HUUXhRtwX6cFunK2WvOwSRyN9HNI2Cvdd81UTnjAiIgIinudckj4xgZLnR51yRwhqVx3M0zuzWgf8T9AXNrRWJtPJze8UrNrcoTnPrc/Js5BwnEyuYyRony1hn/UwfCPf+J3b9BHwJVp52MwVbH0TNWpRPLatSJ7wzqcB2Y3fqdD0Wg4Jg28WwklnNWYzl8hKJ79mV4AdK86awH5gT0gfOe3qtZjOGZDJ+IFrk/MZYLApSGLC0onF0VeP/NOwNyH/AIa/7utti2el4vrbRbd4e+e1Y+s9uPkw0q2/3LR/KflHb96vThXCrlbkuQ5Ty6zBf5DO50Vfyt+TTrgkNZED3BI7k+vcj4km+RF3tO06m0339T0jtERyiI6QoiIjhAiIsHoiIgIiIMXKY+tlcdYo34mzVbDDHIx3xB/8/pUNwPIWeOZl/Cs7K6R0TTJirT//ALxB/gP/AGm/N8w+YDfQ1Nc94wOS4hra8vs2VqP8+jaHYxSjuO/zHWj+v4LHVpPt15x847MNak5jUp7UfOO34807yHkuV4h4j1Dm7Al4hmgyrBKWBooWh6NcQO7X9+5/4Bvfo6kuEZ6LleIdDlqsbMvj5RHdqSsB8qZp2HgH4EjYPw+fssLg3MLt7kma4zyeGCrnqMhlhEIIjtVXH3JGbJPbYB//AJgfU4bboRq6NYiaRG9jrGcROO8cre6Z6utPUi0RaJ4SukRFC1EREBERAREQFzbx8sSjhtTHQBrnZPIQVHA+uu7+36WN/Wukrm/ip5NrlPA6DnOM78oLAYPQsj0XE/rH6ys9X2LRPWMfHgn2v/ZtHfh8eDpAAAAA0AiItFAiIgIiICIiAiIgIiICIiAiIgIiICIiAiIgIiICIiAiIgIiICIiAiIgIiICIiAiIgIiICIiAiIgIiICIiAiIgIiICIiCMxX9sHJPzLjv9a4rNRmK/tg5J+Zcd/rXFZoCIiAiIgIiICIiAiIg1mewOOz0EMWTgdJ5L/MikjlfDJE7RG2SMIc06JHYjsdLHqcVwlQQNr4+JkcFWSkyPbizyZHBz2uaTp3UQCSQSe/fud7tEGgwPEMJgbftONqSNnEZhY+azLOYoyQSyPzHO6G7A91uh2Hbst+iIIzwl/qvd/PWU/306s1GeEv9V7v56yn++nVmgIiICIiAiIgIiICIiAiIgIiICIiAiIgIiIC+J4mTwyRTND4pGljmn0II0QvtEHI/D+7NwfmNrg+Ve846Z5nxFiT0LXEny9+m+x+b3gf8QXXFE+MOCuZ3g9tmJaHZKo5tuuAPfLmHZDD8HEbAPz6Xn4Qc3i5rxiOaR7fsnWAjss9Nn4P18x1+gghebk0jex/GZxHlOOXl3jyzHSUmlPg38GeXT8e7p5ei6REXqt8yyMiifJK5rI2Auc5x0AB6klc44qx3NeVSctutIwuPLoMRE8aDiOz5yD8+tD8nzhevP7c/JM1BwnEyuYJmibK2Gf9RX/wb/xO7foI+BK8PEDB5jNSYnhOBrSY3jEkPVkMhGQNQNOvZ2fHqd23v4H4jqC92XQjbNeNO1orSvGZny4+/HbrPBJafFv/AOmvzn/H19HpyXiuV5lz2CPPxsi4bigyxDXEgd9kLBHrIPg1npo+v0gnXR14UasNGlXqVWlkEEbYo2kk6a0aA2e57Be6o2jaba0VpyrWMRHL1nrxnnP4iFMVxxERFM6EREBERAREQEREHPuf4y1g8rFzTARF9mszoyVVv/3qv8T/AN5vrv5h9GjtrhxmVx1fmWHxkOWylWnI7HuDuh7g4d4wfgTojuOxJHxKqyAQQRsFcygJ8N+WCu49PEszN9yJ+9o2T/d+hjv+H6DvOmpOy6niR7M8/f6dJ5SkvHg23v7Z5+U9/wA/HureB8qp8y4zVy9DbPM9yaBx96CUffRu+kH9Y0fiqBSnyYi49JyPMcTqNdmcm0SmtNO5leSZoOnaHYFxPc/H5xslYPB/EOryDISYXLUrGE5PA3qmxtod3Aero3ej2/SP/Duvqa2yxrb+tskTOnHThmPWOeI5b3LvhRFsYi3NcoiL57sREQEREBcy5HBNZ8d+LdQBr16E0w7+hIkae36WLpq5bgJZMh/ygORve5z4cfj2V49nYaXCJx183cvXN8zXEeX1iU208YrXvMfLj9nUkRF0pEREBERAREQEREBERAREQEREBERAREQEREBERAREQEREBERAREQEREBERAREQEREBERAREQEREBERAREQEREBERAREQRmK/tg5J+Zcd/rXFZqMxX9sHJPzLjv9a4rNAREQEREBERAREQEREBERAREQRnhL/Ve7+esp/vp1ZqM8Jf6r3fz1lP99OrNAREQEREBERAREQEREBERAREQEREBERAREQEREBcM8UL32uefcfzGFxEVWhabJFZfXIY2y4v6nRuaAAHaJcHb2T212Xc1peX8axvLcJJi8zE99Zz2SAxu6Xsc07Dmu+B+G/mJW2j4Vrbmvndntzielo7zHPE8+XVjr6XiUxHCenq2GJyFbLY2tfoSiWrYYJI3j4g/wDn9C1POeSRcXwEt1zPOtPIhq1x3M0zvvWgf8T9AXM/D/l2N49zPMcfifNXwBuyQwi2Og07A7lh7nUb+5aT66/KV+Zjkb7k9nnU1Gxex9CT2Hj1Fkbne02HHp806HYF3YH6NffAbnjS176sbLFcaszjHbPX0xOY9YTztM2puxwvy9O8+nb3M27R5Hxbi8FLC1ZbfM+TWD7VkS3cVRxG3Oc70AY0npHxOyPmPSeJYUcd45QxXtdm6a0YY6xYeXvkPqSSSe2z2HwGh8FrvDnGZzGccb8qslJey9qR1mcEgsgL+/lM/wCy39W967aVQrta1dDSjY9LE1rM5tH9098z0iOXvnqp0tOKViIERFG1EREBERAREQEREBERAWv5Bh6eew9rGZGPzK1hnS4fEH4OHzEHRH5FsEXkxExiXkxFoxPJzHBctn4ZEMHzlltjK7/Kq5fyXPhni/udThvTtdj/AMfnN9SmxuWYzIY6arZPQ6OO1CWvLWnRIDu+u4BI+gbWbNFHPE6KZjJI3jTmPGwR8xCiMj4a4v2p13jlm1x7IHv5lB/TG76HR/ekfQNLGsaul7PGPn/lNFdXSjFf5R8J+PX5Nfgn854ryCrissx3KMBal6IsozpZZqb7/dm+jmj/ABD/AMdNXRoZ4ZzIIZY5DG4seGOB6XD1B16Hv6KA+y/N+M9s3i4uRUG+tvGjonA+d0R9T/3e30qWho4fN8hkznhpyMYDkk0nVdx9ppEVs797zIT/AHvX3m7/AEE7X1K7Vs+3amNaY0r47YiZ84jl61jHl1K69Ynd5T2nn7u/xdsRSmS5/wAcxHJX4LNZKPHXWwtmElseTDID/hkd7pI+bfx13IOty/P4dmNhyL8tj24+c9MVo2WCKQ9+zX70T2PofgVjbZdakVm1Jxblwnj6d1O9DZIsHH5jGZJ7mY7I0rb2jqLYJ2yED5+xX1HlcdKdR36jz/2Zmn/zWc6V4nExJlmLmXhhbGY5/wA+yghbGxtqOkzpO9iLrYXfp6Q79K6W+RjAS97W6Gzs+g+dc08B60UeEz1mCbz4rGXnMc3+YwdOndvn2Ssb4/jE88/afzCfV46unHrPyx93TURF2pEREBERAREQEREBERAREQEREBERAREQEREBERAREQEREBERAREQEREBERAREQEREBERAREQEREBERAREQEREBERAREQRmK/tg5J+Zcd/rXFYWJoq0Ek1iRkUMbS58j3BrWgepJPoFzi3YzsHi/nfk/jsbdJw2P83228+t0fdreunpik6t9971rQ9d9uhSV2XaPkZGvBI2VgE0Lh5kZPxHcdxv5x+hBi8ezmN5Hi2ZHCWmW6L3vjbMwENc5jyx2tgbHU0jfofUbC2Sj/AAtAGAyYA0BnMr2//wC6dWCAiIgIiICIiAiIgIiICIiCM8Jf6r3fz1lP99OrNRnhL/Ve7+esp/vp1ZoCIiAiIgIiICIiAiIgIiICIiAiIgIiICIiAiIgIiIOW+JHB8D9lr3Ls1cNTFCiWZSBrNmwWEeU9p37rwfdB0djTfid7HwdOct4afJ5aNtDFW+j7FYkMANSu0aaXO9S5w0Tv8vx0L+aKOaJ0czGyRuGnNcNgj6QvpW22uL6U1vWJviI3pxmKxxiI4d+vPGIjgzjSrF9+OYiIomgiIgIiICIiAiIgIiICIiAiIgIiIC0PJeIYLkjP+l8dDNL/dnaOiVv5HjR/R6LfIubVi0YtGXNqVvGLRmHLMv4d5pkUdejkMbnsdGdx0uS1hYER+dsgBd9Guy8L2G5PLha+IyXB+LZLF1n9cVWvN5UbHd+7Wv7D7536yutIvazqacRGnqWrEcYxPKfLsw/0tY9m0x++eXIOO+bxO3LZo+FUuOnkZ5ckmPsRzFzdg67fSAtAcV4cQytkyHhxn6EjT1dclSUNB+fYk/8l35FtXbNupab02i0TPOc88cs4w88C/S/xiPthxTl2S8JeZ347nJ2yyX4YfJZ5otQkMBLg3TdN9XH1+dVvgVVFXwyxRDekzGWXX5ZHAf8AFdTQRTs6Z4mSN+Z7QR/xX1FGyKNscTGsY0aa1o0APoCytq7RqbtdbUm1axMRHHEZxyiZnHLo9po3jU8S8xPCeUY54857PpERFIiIgIiICIiAiIgIiICIiAiIgIiICIiAiIgIiICIiAiIgIiICIiAiIgIiICIiAiIgIiICIiAiIgIiICIiAiIgIiICIiCMxX9sHJPzLjv9a4rNRmK/tg5J+Zcd/rXFZoPGrVr1I3MqQRQMdI+VzYmBoL3uLnOIHxLiST8SSV7IiAiIgIiICIiAiIgIiICIiCM8Jf6r3fz1lP99OrNcq4Ny2lx7F5DH5TH8gZZblsjJ9ywluVpa+3K9pDmRlpBa4HsfiqL7ZGE/AuSfs/e/goLNFGfbIwn4FyT9n738FPtkYT8C5J+z97+Cgs0UZ9sjCfgXJP2fvfwV41vFHj1qMyVYOQTRh7oy6PA3XAOa4tc3Yi9Q4EEfAghBcooz7ZGE/AuSfs/e/gp9sjCfgXJP2fvfwUFmijPtkYT8C5J+z97+CvF3ijx5tqOs6DkAsyMdIyI4G71ua0gOcB5WyAXNBPw6h86C5RRn2yMJ+Bck/Z+9/BT7ZGE/AuSfs/e/goLNFGfbIwn4FyT9n738FeVrxQ49UrS2bcHIIK8LDJJLLgbrWMaBsuJMWgAPiUFwiix4k4QjYp8k/Z+9/CX79sjCfgXJP2fvfwUFmijPtkYT8C5J+z97+Cn2yMJ+Bck/Z+9/BQWaKGh8UePTyTxwwcgkkgf5crWYG6TG7pDulwEXY9LmnR+BB+K9vtkYT8C5J+z97+Cgs0UZ9sjCfgXJP2fvfwU+2RhPwLkn7P3v4KCzRQzvFHjzbUdZ0HIBZkY6RkRwN3rc1pAc4DytkAuaCfh1D517fbIwn4FyT9n738FBZooz7ZGE/AuSfs/e/gp9sjCfgXJP2fvfwUFmih7Xihx6pWls24OQQV4WGSSWXA3WsY0DZcSYtAAfEr0HiThCNinyT9n738JBaIoz7ZGE/AuSfs/e/gp9sjCfgXJP2fvfwUFmijPtkYT8C5J+z97+CvGHxR49PJPHDByCSSB/lytZgbpMbukO6XARdj0uadH4EH4oLlFGfbIwn4FyT9n738FPtkYT8C5J+z97+Cgs0UZ9sjCfgXJP2fvfwV4zeKPHoJII5oOQRyTv8ALia/A3QZHdJd0tBi7npa46HwBPwQXKKM+2RhPwLkn7P3v4KfbIwn4FyT9n738FBZooz7ZGE/AuSfs/e/gr8PiThANmnyT9n738JBaIoer4ocet1orNSDkE9eZgkjliwN1zHtI2HAiLRBHxC9ftkYT8C5J+z97+Cgs0UZ9sjCfgXJP2fvfwU+2RhPwLkn7P3v4KCzRQzfFHjzrUlZsHIDZjY2R8QwN3ra1xIa4jytgEtcAfj0n5l7fbIwn4FyT9n738FBZooz7ZGE/AuSfs/e/gp9sjCfgXJP2fvfwUFmihrPijx6rGJLUHIIYy9sYdJgbrQXOcGtbsxepcQAPiSAvb7ZGE/AuSfs/e/goLNFGfbIwn4FyT9n738FPtkYT8C5J+z97+Cgs0UZ9sjCfgXJP2fvfwV41vFHj1qMyVYOQTRh7oy6PA3XAOa4tc3Yi9Q4EEfAghBcooz7ZGE/AuSfs/e/gp9sjCfgXJP2fvfwUFmijPtkYT8C5J+z97+CvF3ijx5tqOs6DkAsyMdIyI4G71ua0gOcB5WyAXNBPw6h86C5RRn2yMJ+Bck/Z+9/BT7ZGE/AuSfs/e/goLNFGfbIwn4FyT9n738FeNnxR49VjElqDkEMZe2MOkwN1oLnODWt2YvUuIAHxJAQXKKM+2RhPwLkn7P3v4KfbIwn4FyT9n738FBZooz7ZGE/AuSfs/e/gp9sjCfgXJP2fvfwUFmihq3ijx61GZKsHIJow90ZdHgbrgHNcWubsReocCCPgQQvb7ZGE/AuSfs/e/goLNFGfbIwn4FyT9n738FPtkYT8C5J+z97+Cgs0UM7xR4821HWdByAWZGOkZEcDd63NaQHOA8rZALmgn4dQ+de32yMJ+Bck/Z+9/BQWaKM+2RhPwLkn7P3v4KfbIwn4FyT9n738FBZooe14oceqVpbNuDkEFeFhkkllwN1rGNA2XEmLQAHxK9B4k4QjYp8k/Z+9/CQWiKM+2RhPwLkn7P3v4KfbIwn4FyT9n738FBZooz7ZGE/AuSfs/e/grxh8UePTyTxwwcgkkgf5crWYG6TG7pDulwEXY9LmnR+BB+KC5RRn2yMJ+Bck/Z+9/BT7ZGE/AuSfs/e/goLNFGfbIwn4FyT9n738FeM3ijx6CSCOaDkEck7/Lia/A3QZHdJd0tBi7npa46HwBPwQXKKM+2RhPwLkn7P3v4KfbIwn4FyT9n738FBZooz7ZGE/AuSfs/e/gr8PiThANmnyT9n738JBaIoer4ocet1orNSDkE9eZgkjliwN1zHtI2HAiLRBHxC9ftkYT8C5J+z97+Cgs0UZ9sjCfgXJP2fvfwU+2RhPwLkn7P3v4KCzRQzfFHjzrUlZsHIDZjY2R8QwN3ra1xIa4jytgEtcAfj0n5l7fbIwn4FyT9n738FBZooz7ZGE/AuSfs/e/gp9sjCfgXJP2fvfwUFmihpvFHj0EkEc0HII5J3+XE1+BugyO6S7paDF3PS1x0PgCfgvb7ZGE/AuSfs/e/goLNFGfbIwn4FyT9n738FPtkYT8C5J+z97+Cgs0UWfEnCAbNPkn7P3v4S86vihx63Wis1IOQT15mCSOWLA3XMe0jYcCItEEfEILhFGfbIwn4FyT9n738FPtkYT8C5J+z97+Cgs0UZ9sjCfgXJP2fvfwV4t8UePOtSVmwcgNmNjZHxDA3etrXEhriPK2AS1wB+PSfmQXKKM+2RhPwLkn7P3v4KfbIwn4FyT9n738FBZooz7ZGE/AuSfs/e/gp9sjCfgXJP2fvfwUDFf2wck/MuO/1ris1z3hmSZm/ErkWSqVMlDSdi6MDZLlCar1PZLaLgBK1pOg9vp866EgIiICIiAiIgIiICIiAiIgIiICIsPM1GX8RepzTy1o7EEkLp4XBr4w5pBc0kEAjewSEHljc7iMpNZixuUoXJap1OyvYZIYj8zwCen9K+8TmMZmIpJcRkad+KN3Q99Wdsoa75iWk6P0LjXLIYMvhRk+P1BS4pi6YxjbYb0G9BLPA2XoA/6hsbHnqPZxOx2GzYZ/FU5OejHV3nH1r/ABu5BekqlsTo2NkhbC8HWgWiSfpJHbv8yCzxecxOWlsR4rKUb0ld3TM2tYZKYj8zg0nR/KtZwv7EVK97GYnL1chLFds2bDIpmPfC+aeSUtcGk9Oi8gb+ZQWR8zI47J8g4lS9hxGH49ep42wxnQ689zGljo2gb8phiHST98XbA13O4lq0MVlvDp+BrM15U8AbXDQ6Sr7I5+t9gR5jYT3Otkd+6C4r5zE2crNjK+Uoy5KEblqMsMdMwfO5gOx+kLzo8iwl/Jz42hmMbZyMG/Nqw2mPlj0dHqYDsaPzhcQuXbV7A1aXDeM5uCHjr7c02XsuqmQ2RXlBAdHIRI50j/ujm70QRrfpg1KNHH8O8Eb2DggjysuVrxyywtHW6OVrvatn1I32KD+gKudxFvK2MZVylCfJVxuapHYY6WP/ALzAdj9IWtf9iLvPKs8WXqvy+OpWKzqDJmGQMmfC4uc3fUNeS34f3lyTgHGsYPFWWpxARuxOCbVlt5J53NYnDLcbmhwA8wvdIS9w7biLfmA3eKghZ4a8CyMcbBmZMrTlklDR5jp5ptWtn1JLXTb/ACfQg6pl81i8LFHJmclSx8cjuhjrU7Ig93zAuI2foXhe5LgqF+CjezWMrXbABhrzW42SSA+nS0nZ39CgeRcjZU5iyV/Dc/dztyo+jRrSvpuhcxri57+0rnMY4uYHvI1oMGt9jynjfHKtXw08Uq/IoKdjN453srZC3ehCC2v0dXcNLmgD5wAEH9KZjkuCwliGDNZrGY+eYbjjt244nPG9e6HEE9/mWHz04i1xLJY7N5ari6eUrSUhYnmZGPujC33S4gE6OwFwq3VpS4CGrVr2+QeI3MOP1IZa9gtczHR+zta6cu6QYhvTu5JLg3Wl0rh2AGM5Xj8Jl3RXn4vjFaCBz27aXOlkbOWg/DTIR+TQKDpPmRx1/MdI0RNb1F5I1069d/MtVHyrj0uLmycedxT8dA7oltNuRmKN3zOfvQP0Erm1W5BH4Rx0sjistcwTJLPVYpy1mMZUhtv8tjzNI33HRMY06BBYSNjaj+RCXknipwfM5LBPxXG8nKyGOpdY1ssr4feiklYCWjZmLGtJJ0DvsdIO/M5DhZMM7Lsy+OdiW9zdFlhgHfX9Jvp9fpXpiM3iszTfbw+To36rCWumq2GSsaR6guaSF/PtbE8esc08Rsbl54KmCoZCtk6Vd1gV4JbDI5XTtd7rgWnRa4aJDfQbA184CC3cx3iLnb1NuIjyd/G1bGMjDg2Ou6SHzHnbW9nwyknYafeeXAb0A7lxFuJltZ7I4TK1slHkbwsSurzMkbE9sEUPRtpPwiB79+62UucxMWXjxUuUosykg6mU3WGCZw+cM31EfoUndLMR4msfiqD5i/AyusVaYY10hjniEA94tbvT5wNkdgfmXO+Y3Z8nxzluF4zxvLwZiOd+YvZDIOruFWRv3drWvhe8mTTGMYz1a0tJOvUO10eSYPIZObHUMzjbWQh35tWG0x8rNevUwHY19IXo/O4iPMMxEmUoNyr29TaTrDBO4a3sM31Ea+hfzfeZQ49wPwjzWDoh+TjyTHSilF1zyxlx9oa0Du4793X06XjUgxuX8SMFFjhakz+Qt2LeYszULLXUn+1VJ2QsLowfcazywToDzOokBwCD+hL32IPPMXPPl6sWXhpWK0NB0zBJKyV8Li4NJ6jryB6D4lbjK5OhiKbreWu1aNVpAdNZlbEwE+m3OIC5PloIX+GvPMjJGw5mPK3JY5S0eY2eGbpq6PrsNbCB9B+lbvnfIK2M5HibmT4xyG5JUmkr49tc1Hx2ZpQB1MjMvmFwa12j0jpa55I13AV9/lXHsdBVnyGexNWG2OqvJPcjY2YfOwk6d+hfOY5bxvCTRRZnkGIx8ssYljZbuxxOew9g4Bzhsdj3+hcJ4Nx+F/P+fQc1x9KGQY588NY6eyrBP92kY0+nuOk0XDt1dRHqtF4dDK1cPgeUSzY2xla+O+xlDFzB08ssgs2SxrYW9JYfLOmyF2ms6yQR3Af0Xy9+GzPA8my5mKlXDZOk+D7IeewRBkrC0Pa8npPZ2x30Vvac8FmpDPUmjnryNDo5Y3BzXj4EEdiFx/gUQty8AmvRRNq5BmUzEVVo3FBPI9j42N+B6Y5ZtH8pC22NldVw/NMZRxmUs46TLWq0RxT4I3VWPgjdI5plexo1K+XWt6O+yC7rckwdpt11bNYyZtLZtGO1G4V9f5mj7vofXS+8Vn8Pl6UtzE5bH3qkW/MnrWWSsZobO3NJA7L+bvEqwzkuG4rkMbgJsRw6rYjxckloRtdageQ4lvluc3yWmBpDt6cXAt9Nn98V6HkeKWbweDjbTxOWxtKDI+zObAxkjrUMbS53SQ33XN+B7Od2O9EP6OwnIcLnvN+weYx2S8kgSex2WTdG/TfSTr9KwOL/AGIGZ5I/FZeres27rbNqGGZj3VniCKHpIaSR2hB7/ElcVxDprOX5VlcLSp05MZxedlK5joJIGZCNzSIHNjc52msdA8B/q/3SPdaF0WWrQxWW8On4GszXlTwBtcNDpKvsjn632BHmNhPc62R37oLiXOYmLLx4qXKUWZSQdTKbrDBM4fOGb6iP0L4h5Bhp8zJiIctj5MrENvpMssM7B67MYPUPUfBcnfP9nL1zjWE4zmYrsmYhyOUyV51VwpHzWy9nxyO28Na1jWffNaWk7HrqMBVot8JPDrLNawZyXP1JTZ1qaWxLaLbIc71O2mUOB+DfoQdgq864lbvR0qnKcDPcleImQRZCF0j3k6DQ0O2Tv4L8z32Iu8l4/XtZerBlKFl16CkZmCWbcEsX3hPVrUpOwPguY8kwsWd57juLcXlMv2Nyvyhzl97wXQTOl6ooyQO7unzGtb/dDWE76VnZaCF/hrzzIyRsOZjytyWOUtHmNnhm6auj67DWwgfQfpQdYyuToYim63lrtWjVaQHTWZWxMBPptziAsG/yrj2Ogqz5DPYmrDbHVXknuRsbMPnYSdO/QpDnfIK2M5HibmT4xyG5JUmkr49tc1Hx2ZpQB1MjMvmFwa12j0jpa55I13HNuDcfhfz/AJ9BzXH0oZBjnzw1jp7KsE/3aRjT6e46TRcO3V1EeqDvmY5Hg8JFDLmszjcfFP8A0T7dpkQk/wC6XEb/AEL2t5fGV8T9krWSpw41zA4W5J2tiLT6HrJ1o/lX8o8CuW46WDzDsTDnctXxT8TFjbsvQzzH2JzEImBjjIfKBB7Ma1ncu7np6R4S4gUsT4Y0b0otVnVcheY1421lgujLG9/VzWST9/n6iOyDrvDKFXFcRwuOx9tt2nTpw14bLSCJWMYGh2x27gb7L7vckwePvGlfzONq3Awy+RNaYyToA2XdJO9a77UhxTITYYcmgxmFv5KlHnZo68NAwtETTFE9/wDSSMGvNfL2BPfagOTy185kKPHKGLytCexyeG5l7eREEjYy4OkbEXxPcOrsxrGnuA1vV2I6g7RS5dxu86RtLkOHsujjMzxDdjf0xj1edO7N+n0THcu43k7cVXG8hw9u1KCY4a92KR7wPXTQ4kr+c61OCbBiw2tFctsymFuvqv6QbOQlsyssxbd2DnMDd77aA32VDi8bZzHiXmcThsdLVifLTyOTmtzxSS0pWW5J+5iLmiQtPlMa0nUbWlx7aQdjZ9iKXPLU8uXqsy+RpV6zaD5mCQshfM4Oa3fUd+c74f3VvbtuvRqy2bs8VetEOqSWZ4Yxg+ck9gFyLLQQv8NeeZGSNhzMeVuSxylo8xs8M3TV0fXYa2ED6D9K33iRna1WOGXO8a5BNjcZdjstlgdUMVmQbbG3odMHv95wLWhocXNbr5iFU7lvHGU4rbuQYhtSVjpI5jdjDHtaQHEO6tEAkAn4bC/YeW8cnbYdDyDESNrxiWYsuxkRMOtOdp3Ydx3PbuuLScfe3xiwHIr2Iho3819kbVelIGukjMVWFsQk1seYffeWjYaT8SCVo+Nuw9HhXHclcAlq0uR0313GPzHyukx8Mk7ANFziZnSO6R3LwPiEHfM59iOTcaissy1X7FxWa9722GZj4vuE7Jfv99OiY9E77bK29HKY/IY8X6F6raokFwsQzNfGQPU9QOuy5dPjLfm463maTKNPP8nhszY1xDhFG2q4RCXXul7pYYnOA2NkDZ1s/fJGUK2T5/BZq2pcJ5OOt3YqT4Y/um5DL1GVzWdLo4oQ/vstd9O0HR6PIMNfx89+hl8dZo19+dYhssfHHobPU4HQ19K+Y+R4OTFxZOPM41+OlkEUdptphie8nQaH70ST21v1XGMk2blvI6GRynGb2I4vlLOPpmG62JntkbDNI0zMa8kfdDE0NcNa+PfSj6eJwLeNx3MnWq/Y+szAS2JJR9zidJecyc69ATDHCHH16QB6E7D+ncVmcXl6j7WJyVK9WYS10tadsrGkeoLmkgFazgrcTHiLEWDytbKVzetWHywTMkDXzTvmcwlpI7GQj5+y57yOCxkMPyLkb6L8Zicm3HY9teRvlyzVW2gJZpW/3OqOVwDT3DR31vQqLpZiPE1j8VQfMX4GV1irTDGukMc8QgHvFrd6fOBsjsD8yCty+axeFijkzOSpY+OR3Qx1qdkQe75gXEbP0LDt8t43ThZNb5BiIInvfG18t2NrXPadOaCXdyD6j4KB5JmK1rkLm3uHchlzOTxz8fUp2JqoYY+omR3VFM58QPW0Pk9NNaPXQPOPDrjPG8Zx3lMPOZYTFgsh5D2Rt2yZobMxsbWEFzmmWSRzWjRL2MP93SD+h5eVcehoVr0uexLKVl3TBYdcjEcp+Zrt6cfyLzyFSg3lWHzFm/FDO2vPQrwve1onMzopD07Oy4CDsB8CfmXIfDqq/C4eDNZbHtyXMOTUYBUxLCHARNgjY+aQkfcxIQHyuPb7xui4aNJe4lWwEPht7SGWcvRt1ce633PuNgmJawE+60n9JAbvegg6ZlcnQxFN1vLXatGq0gOmsytiYCfTbnEBa67zDjNE1xd5Fhq5sMEkPnXomeaw+jm7d3B+cKO5jyWClncPfy/E+SyzVZpa1CKM03ssTSADrazzi8uDWu0dDpa55I+bkVPEQMr+IljLUK1bLxVL16tXAa/2W2bBLWxnXcjpq6I/x9vvu4f0rlOR4TE9H2VzONpdcfnN9ptMj6mbA6x1EbbtwG/TuPnWJyiLF5jAVX2snXr0Dbp247Xmt6HujsRysaHE6PU5jW//ABdlxPjDMFxvlHHsnLjPabMkObhx8UEfmTWSy9FFXZHv4CAEDuGtb1O7DZVVyTiLKPhpFYzVSv8AZSDJC3DFG4uipGxeY8xx+gPSHdPVr/FrQJCDsS0I5nxc2vZhyTCmz5nleV7fF19f+HXVvf0eq1/Ksvckq5PGDjXI5K8sL4DepS02aa5pBewyTggjfYub6j0XC8pVq8gtcmy+NhbV41jqFTHR9Tel8lOR0IeGgdvKb02HdYJDjotJA2g/oQ8y4wK4sHkeFEBk8kSG9F0mT/Bvq11fR6rNxWcxOXknjxOUoXn1z0zNrWGSmM/M4NJ1+lcClhjZJxZzq1mznM9wR1CxXg8uMxHUPTM55bqIfdJup7tj3AACQAbDw64+MtXwpEXVgcZhZMR7a3qidlDJ5fU6PWnCFvlnpcSCerY7DZDoXDqdGhi7EGNvR3ojftzPkY9ruiSSxJK9h18WueW69e3dZOX5DhcLLFFmMvjqEkwJjZassiLwPXQcRtRPAp/k7x/KV8Rgbl2vHnL0MdbHeSzyWCV2u0kjBrtrsSoXxRkjzlmbD18RkKmdz96rHZiyjoXMhriNzIiXQvf0xiYNcGOIL3F3TvvoOzxcv41M6FsPIcPIZmGSMNuxHraN7c33u4Gjsj5l81+Z8Xsvrsr8kwsr7D/LhbHeicZXf4W6d3P0Bfz/AH6VUYbxdrZWQudCIXxPeAHPuxy2RXHp3LmxVu3x6v8Atd6G5j7tvmvPMK7Fxu5DyWlWYIWTCepRrNY+L2h0nS1wIPcR9O+rWiQSWh2G5Tou5pir8t6OPIRUrVeGoXtDpWSPgc94Hqenymjt/i7/AAW2u269GrLZuzxV60Q6pJZnhjGD5yT2AUDkcPSxfinxu9XrmS/ZpXRPOT1STdDIGtGydD8nYbJPqSV8cs5BXsV8fPyfjHIqGNpXI7JfK6m6N8g22Nr2Mme9/vOaQ1rS4ua3W/QhTR834pJHI+Pk+DeyNnmPc3IRENbvXUT1dhv4rOt8hwtOjXu28vjoKdn+hnlssbHL2LvdcTo9gT2+AJX8zYXG34IuFZe6xrLGXzzbggHvFs4nrRSdZ19+5ptOI+AAHq1ejszgDyWHL5mhlKtWpy4inTkx87o4YzWe4hg8vQkknIcWA721vbQ2Q/obkTsRyjgeXjGXqDD36U0EmQhmY6KNjmFrn9e+nts/HXZb+FzHwxuie18bmgtc07Dh8CCuUZjjAv8AAOa5TkOLZWN7z8pXxznbFZzKojY6QNPSZD09ZHcBxHqW7VbWzt3H4zGQVuNZnJR+xwu8+o6sGbLB2+6TMdsfk0g2N3mHGaFyWpe5Fhq1qIhskM16Jj2E+gLS7YXha51xGo97LfKcDA9juhzZchC0td8x27sfoXCbtQZbNxV+MQWYoeN4W1ZEtzodO+1qZszQY9ske57oetzSQNFvqdD14pVyIseFT+MWcdA5kuaqRmwwyF9UvkMT3MaWucwNib36h7zmeu0He8Nynj2cndDhM7isjM1vWY6lyOZwbvW9NJ7b+K+OP06NTL8jkp3o7Ni3dZYtQte0mu/2eKMMIHcbbE13f/EuaeHUEmcbx3H0ce2CvxW7YZeyoeHC3OxssLhE7QL/ADC/zHuIAB7dz6b3iFavxXN82r4PDWLMENuqG1KZZ5ji6tGXOJle0E7JJJds9z3KC7zGaxWFijlzOSpY+OR3Qx9udkQc75gXEbKwYuY8Zm8ryuR4aTzpDDH03oj1vHq0e93d3HYd1ynxZzcLql+xbwGZqZq5SjpV6919YsdX89psEGKR7owWO097tN0GD10DG5HD2uO2+X4qwGWpqfD5oJiyP3RGyKqWOYCPQOfZDd/Bv0dg/oaTmnFonSNk5LhGOjk8p4dfiBa//Cfe7H6PVfXIKlC3k+N2bl+KtJUvGeqxz2j2iR1eaPoGz3PTI53bv7q4pxM2cJa4fZyGHq5nNZfi0VLG1KoMQgYwMc8TscS3pd5m3SfDy9Buz3sb3Eq2Ah8NvaQyzl6Nurj3W+59xsExLWAn3Wk/pIDd70EHUbtuvRqy2bs8VetEOqSWZ4Yxg+ck9gFpJOb8Ujiikk5Pg2xysMkbnZCIB7QdFwPV3G+21Mc85DA2vWn5DxbkbMdjrzLAe11N0c7wS2MFnnlzwXOa5rQ3qLmt0N9lxzMVpZ4OR5nKROqWLdzK3KtWRoEte3BDH7I12u3m9LnEAE/DW/VB/QkviFwuKQsl5fx1jx6tdk4QR+jqW3izGLs4d+TgyVKTFhjnm4ydroQ0erusHp0O/fa4Zyx2JFyfCZCR0OIi5abwrwjqa+KOrC+WIMAJeHWZgwNb3L5PoVTmOMC/wDmuU5Di2Vje8/KV8c52xWcyqI2OkDT0mQ9PWR3AcR6lu0HReJYuHB8Ww+KqzmzXo04a0cx190axgaHdu3cDfZeF3mHGaFyWpe5Fhq1qIhskM16Jj2E+gLS7YWurZ27j8ZjIK3Gszko/Y4XefUdWDNlg7fdJmO2PyaXE7tQZbNxV+MQWYoeN4W1ZEtzodO+1qZszQY9ske57oetzSQNFvqdAO+S8x4zCyw6XkeGY2u4MmLr0QEbj6B3vdj9BWRjeR4TKXHVMZmcbctMYJHQ17TJHhp9HFrSTruO6/nrjRfDb8Khx6pFdyMEuZjrwTOEMMlLrlDHvl6XFpAYzp01299yNjdH4PYp9yjx/GUK8rYONZK3JfyEzmkunPmsNeFzf6QfdA5z+wIA7AktaHW8fTou5dmMpWvRzW31q1GxXY9rvI8p0sjerXcEif0PwAPxW2u269GrLau2Ia1aJvVJLM8MYwfOSewC53xCtX4rm+bV8HhrFmCG3VDalMs8xxdWjLnEyvaCdkkku2e57lajxlyMeX4BZfyDC5nDUaVqtO82n1iyw0ytjdH0xySOdpr3OA0Pea0g9tEOkV+V8ds4ubJ1s9iZcbAemW3HcjdFGfmc8HQP5SlPlXHrtGzdp53FWKdXRnniuRvji36dbgdN/Sv5/5PxhtvmUsluGlx+TO42/ZipTPbGyqIq8ccD5y33Wv6TYcdb6QToktJXzjnY+r4hV7eXxDcNh8bkLcjKTXMkc5wgqnyWsi6g9rbMhcwDv1yDQBDgg7xkTh83Dhs/Hl6px2JsvvttRTMdA8eRLCdv3oNAlJ3v+6qGN7JY2yRua9jgHNc07BB9CCuT5jjAv8A5rlOQ4tlY3vPylfHOdsVnMqiNjpA09JkPT1kdwHEepbtVtbO3cfjMZBW41mclH7HC7z6jqwZssHb7pMx2x+TSDdWuQ4WplocXay+Ogyc2hFUkssbM/fp0sJ6jv6Ag5DhTmjhxl8ccuBv2H2lnn61v+j31enf09Fw3mWJw2S5FhIsXjb0fIZ+QQWMjetlj30Op7pBCXMcWCTp6elrSSGMZ1Hs3eqhrxfaAp5vyIvlaeRCz53QPON05AsIJ9d+X218wQf0TLmsS3KjESZSi3KSN6m0zYYJiNb2Gb6ta+hYvFKlLA4jG8Zr3o558XRhh6HPb5pja3oa9zR3APSe/psFRORxlS/kJuNccifasjLsyuVysuiKbxO2byw8AdUvSGxtaPvWa6j6dWZToVMB4pZ2fFY2SWWfDx2pYoC0y2JXWJdnqe4An0A24AAADQAQWuQzmJxtutVyOUo1LVk6ghnsMjfKfTTWk7d+hYdnmHGq00kNnkWHhlj6+tkl2Jrm9Gw/YLu3To7+bXdc1z9sZrJck4/T4pmByHkVMMlfkn1XQUoOjymuc6KV7mMB63tb6ueXaPzR8XEuPx+C/idHcqwl2LyeTFd593pkjYGw9h2P8Ad0DvRdsdyg/oW9ncRQuVal7KUK1q1/8AZ4ZrDGPm/wC40nbv0LEip0anNLN996MZDI0oa7KjntDnMgfK4vaPU/0+j82h86iOVUKlpubwOHr/AGR5LyOrGLLptOix0PlCJr3u17rB0ue1ndznlxHbZbn5HD0sX4p8bvV65kv2aV0Tzk9Uk3QyBrRsnQ/J2GyT6klB0RYzMhTfLbjZbrukqa9oaJGkw7HUOsb93t37/BaShyPIWrkMEvEc/UjkcGunnfULIx87umdztfkBKi6HHOP07PiBirBbjcDG6lNZcJAAWNjEj/Mc7fUHaIcTskOPfZ2g6ViMxjM1A+fD5GlkIWO6HSVZ2yta75iWkjf0LOUTwuGfJ8lyXJ20XY3G2qkNOpDIzolsMjc93nSM/ug9emtPvAAk63oWyAiIgIiICIiAiIgIiICIiAiIgIiICxspQrZXGW8feYZKluF8EzA8sLmOBa4baQR2J7ggrJRBM4zg+Ex0ZihbkpqxhNY1reVtWYDGR0lpilkczWu3p2X1V4Rx+tjclQjpSGvkYPZbRktSySSQ6I8vzHOL2tAc7QBAGzrSpEQT+C4ji8HM2ShJlSGx+U2OzlrdmIN9NCOWRzfh27dl9YLiGDwVx1rF0fJmMZiYTK94hjJBLImucRGzYB6WADsO3Zb5EErgeA4LAurfYr7LwRVjuKA5m4+EevbynSlhHc9iCF54bw34lhcw3KYzDsguM8zyiJpHMg8z7/ymFxbHv/sAKuRBIcc8OeN8buRWcLBka0kbWsDfstbfGWt6ulrmOlLXNHU7QIIGytjU4fgqmaOVr0A255j5m/dXmNkj99b2Rl3Q17tnbmtBOzs9yt8iCdzXDMNmcyMtbbkI8gIBV86nk7NUmIOLg0iKRoI24nv/AOQWqv8AhVw3IW22r+IfasBrGvfNcneZ+j73ztv+6kaHd/UewHwVuiCPs+G/Gp89dzTa+QrZO6GixPTytusZA0BrQRHK0aAA7a12WxyPD8NkqlKvdgsy+xsMcMxuzicNOuppmD/McDobDnEHQ3tb9EGny3GcRleN/YC3TAxHTGwV4JHwBrY3NcwNLCC0Atb6Eei09zw443fpvq5KDJX4HOa8C7lrdgxub6OjL5SY3dz7zdHR1vSsEQRrvDHh7uO/YQ4Zn2P9pF3QnlEpnH/Web1eZ1fDfVvXb0WZhOC4DDV8lXp1bL6+S37XFbvT2mTFw04ubK9w2R2J9SAN+ipkQafj/GsVx8zuxdd7JJw0SSyzyTyOa3fS3rkc53SNnTd6GzoLWRcAwMN2zar/AGXgks2X25mQZm5HE+V7upzjG2UM7n4a18NaVWiCQwfhrxHBZqPK4vDRwXYi8wnzZHshL/vvLjc4sj3/ANkBfkPhvxqDMHKV4MlDdM0tjriy1tjeuV4fJ7gl6QHOa0ubrR6RsdgrBEGht8PwVvNDK2KAdc8xkzvurxG+RmuiR8Yd0Oe3Q05zSRoaPYL95HxTE8it0bWTZcFmiJBXmq3p6r4w8AP7xPaTvpHr/wCZW9RBE5Twt4jlREcnj7VuWNjohNPkrT5nMJ2WOkMnW9nr7riQNnQ7r2zPhrxLLyU5LeK8uSpV9ihdUszVS2D/ACz5T27b69jv1PzlWCIJxvC8GMBVwxr2XUajw+t13Z3SwEAgGOYv8xmgSBpw0Dr07LNj45io+OTYGKoI8VNFJDJCx7mlzZN9e3g9XU7qJLt72Sd7W2RBH/a3406g+hYgyVug+LyTVt5a3YhDRrWo5JS0EaGiBsa7EL9oeG3EqOHyuLgxDTUyjBHd82eWWSZoGgDI5xf2+Gj2+GlXogl+N8DwHG8hLdxEN6OeWNsUnnZKzO17WjTQWSSOadDsNjsPTSysFxDB4G461i6PkzdBiYXSvkEUZIJZG1ziI2bAPSwAdh27LfIglYeA4KC/Yt1vsvXlsWX3JWwZm5HG+VzupzjG2UM7n4a18NaX1T4DxmnyI5ytjGsyPmvsNd50hjZK8afI2Iu8tryPVwaCe/fuqhEEhT8OeOUcrbyVGLJ1bduwbVg18vcjbLIXFxLmNlDSNuPYjXc9lsbfD8FbzQytigHXPMZM77q8RvkZrokfGHdDnt0NOc0kaGj2C3yINFyPimJ5Fbo2smy4LNESCvNVvT1Xxh4Af3ie0nfSPX/zK02U8LeI5URHJ4+1bljY6ITT5K0+ZzCdljpDJ1vZ6+64kDZ0O6tkQR+V8NuJ5OxTsTYt0E9St7FDJStTVHNg/wAvcT27b9B36lZkXCMBFx6nhGVZ/sfTcH1Qbk5lrkAgeXKX+YzQJA04aB16dl+80zdvjtelk2xwyYeKcNyZc0+ZDC7sJmkHWmOILgQfd2e2u+JU5YJ8rnbUklWDi+JAruuPBLprQP3QMO9dLdtZ6El5IH3uiFFh8XSw2Pio4yu2vVj2WsaSe5JJJJ7kkkkk7JJJKl7nhjxe4+2Z6+S6Ldo3ZoWZe4yJ8xf1l/ltlDQeoA9h20Nei2UXNMDJjbt5118MNIsbYZYrywyxl50wGJ7Q/wB49m+77x7Da8X8943HjJL8+QfXrxzsqyCxVmikZI8ba10bmB7dj02NFBgweFfDYfO1iHSiZ7pnie3PKDK4aMvvvOpf/wAQe99K+8T4Z8Zw9qWxi48vVlmn9pmMeaugTSb2XPHnaeT8ere/iqrG3oclRit1hOIZQS0TwPhf667seA4enxAUjleY2cd4q4zjc0EP2Ku0esWNHrZZLpOhpO9dJbE8em+rXfvpBubfD8FbzQytigHXPMZM77q8RvkZrokfGHdDnt0NOc0kaGj2C9+TccxnJa1aDLxzvZWnbahdBalrvjlaCA4Pjc12wHH4/FT1/mdiPxVx/F6sEDqJpyT3bLwepkmupjGneh7oLnbB7Ob6fHaYznHHsnM+OnkC8tifYY58EjGzRt++fE5zQJWjY7sLh3CDFn8O+OWPIdbiyVqWu5zoJbOWtyyQl3TsxvdKXMPuj70j/iVh/am4cDWMeOtxGrKZoDDk7UZhkO9uYWyjpJ2dkep7na2OO5/xzJf/AGC5POTWNyMMpTkzxDW3RDo3LrqAIZ1EE6I2prE+KcN+pxS9LWlq1crHMbEb6dgyCRsbHNbCOkGUe96sa4HR16FBXx8RxDcRZxkzLtynYcHvbev2LTg4EFpa+V7nMIIBHSRojfqvKXhHH5eO28HJSkdj7cjZrA9qm82Z7XNcHOm6vMLtsb3Lt6AHp2W2wmWo5zGQ5DFWBYqS9Qa8NLTtpLXAggEEEEEEAgggrWfLPAfZr7F+3/8AOvP9l6vJk8nzv8rzuny/M+HR1dW+2toPiLhWFZUt1Zhkrla00NkjvZS1ab2PUC0SyO6HAgEOboggd1jM8OuLR8Xk49FjDHipJWTvjZZma90jC0tcZQ/zCQWt173bpA9AsDinM7HIuc5rHQMlgxmPc2FrJ8RailkeYo3lzpnhrGf0mhGW9TgOoHpI3vquYsS87yWFcyIVa2Nq3GPAPWXyy2GOBO9a1C3Xb4nue2gUOJ4qnXuV/wDpC3XuRmGaLIZGzdY5h3sdM0jwN7O9a2vbj/GsVx8zuxdd7JJw0SSyzyTyOa3fS3rkc53SNnTd6GzoLR1+dU6l3Lw56aOuIcs7G0mwwySPm1Wjm1pocS/3n60BvQAG/XMdz3jbaVK19kHuZckkhgY2tM6V8kf38flhvWHjR90gH6EHtmuGYbM5kZa23IR5AQCr51PJ2apMQcXBpEUjQRtxPf8A8gtNkvCThWTqxwX8RLOGPe/zHXrHmvLi4uL5PM6393O++J++d85W3fzfj7cTUyTbz5a9uR0MDIa0ss0j2kh7RC1pk6mlp2OnY130vizzzjleDHyuvvkGQZNJVZDVmlklETmtlAY1hd1NLhtpGxp3b3XaDDZ4accjuG2w51tsxCAzDP3w/wAsEkM6vO30gknXp3KoHYKg+tjYJo5pmY6Vs9Z01iSR7Xta5oc57nFzzpzvvifVa/E8249l79Wpjci2eW0wvrvbE8RTab1ODJC3oc4DuWg9Q0dgaK9MVzDB5XItpUbpfM8OMTnQSMjnDfvjFI5oZJr/ALBPbug+uR8UxPIrdG1k2XBZoiQV5qt6eq+MPAD+8T2k76R6/wDmVoLvhJwy9ZjsXcbbs2WO6/Pmydt8jnAt0XOMu3EdLdbJ0GgegC9J/EHH2szx2lgrEdluRyDq0j5IJWtfEK88hfC8gNkAfGwdTepunfSCrKlbrXqsdmlYhs1pBtksLw9jh84I7FBPZLgnH8g/FvkqWKz8XC6vTdRuz0zDG7p20eS9vY9Lf1LPHGsacH9iJm27NEyNlItXZp3lzXh7dyPeX9nNB1vXbXoptnIuS1chhp8vVx0FDLXTUjx4Y8W4AWvc17n9Ra86ZtzQ0dIJ94673iDGylCtlcZbx95hkqW4XwTMDywuY4FrhtpBHYnuCCpBvhVxISdclPITfcW1iyfL3JWOhHpE5rpSHMGz7pBHf0X1j+e0oWWBnpWwWDkrlKpFXryyvmbA/XZrQ4ufrRIHr30Oy3eH5VhczNVixt0TSWoJLMTfLe3qZG8RyeoGnNeQ0tOnAnuEGgl8J+IySTyOp5IOnr+ySluYuN8yDv8Acnal7s7n3T2+hbvA8SxmCnZLj5Mt7jPLbHYy1uxG1vzCOSRzfh27dljT8+43FUqWfb5JIrUbp4vIqzSuMTXdJkLWsLms2Pv3ANPzr3+UVc5xrRkcd9ijizkev3uro6h918z+j8vpPz7+Pog2uMxtTGMsMoxeU2eeSzIOou6pHu6nO7k62T6DspzOeHHGs5kL9zI1r7przo32RFlLUMcrowAwmNkgbtvSNdvUb9VmY/m/Hr8NuWK+YmVYPaZTagkr/cf8xoka3qZ/2m7H0rMwPJMXnZJ48dNKZoA10kNivJXka12+l3RI1ruk6Ona0dHR7INE/wAMOJSCQS42aUSkOm829Yf5zh96+Tch63j4Odtw0NEaC/K/hhxmtetXazM1Bct9PtE8WdvMfN0jTetwm27Q7Dfovq/kuSXebZPD4O5h6lahRq2iblGWw+V0z52kdTZmBoAhHwP3xX1jub1ocXYdyQNp5KpedjZoKrJLHmzhgkHkta0veHRua/QbsAnfoSgo5MVTkv0bskTn2qMb4oJHSOJa14aHb7+9vpb3Oz2WNybjmM5LWrQZeOd7K07bULoLUtd8crQQHB8bmu2A4/H4qezniPi6EeBmpx3btfJ3XVXOgo2JHQ9LHlwLGxlwkDmAeWQHep1ppW4scxwVbLfY6a65tjzGQud5EhijkdrpjfKG9DHnqbprnAnY7dwg1EPhZxKHqLaV5zjK6wHSZW29zJXHZlYXSktee+3t047Pfutje4Jx27iKGMlpSx1KFn2yv7Pbmgeyb3tyeYx4eXHrdskkkkn1VMiDS1OM46tib2M3fsU7rHRztuZCxZc5rm9JAdK9zmgg/wB0j51tq8EdevHBC3pijYGMbsnQA0BteiIISDwn4lAKohq5RjarXsgaM1d6Ymu++a0edoB2hsDsfishnhjxOIxGDHWIHQgiB0F+xGa7T6tiLZB5bT8Ws0D8QrNEEnxvw+4/xr2VuEZlKsFYkxVhl7joG7JJ+5OlLDsknRHqdqgqY2pUvXrleLos3nMfYf1E9Za0MadE6GmgDtpZiIJjknBMByTISXctBcdZkq+xSOgyFiuJINk+W5scjQ4bcd7B3tYTPDDiTAAcdYk9wRPM2QsyGWMekchdIeuMf4Hbb69laIgiGeFvFYsg29Xr5OvbbAKzZa+ZuxFkIOxE3plHSwHuGjsPmVI7BUH1sbBNHNMzHStnrOmsSSPa9rXNDnPc4uedOd98T6rZog1HJuOYzktatBl453srTttQugtS13xytBAcHxua7YDj8fipufwn4hZmdLapZCxM6VtgyTZe5I4ytHS2TbpSepoGg71A9NK7RBG3PDPids0XSY2aOSj3ry17tiCSNxc5xcHseHdRL3EuJ24nuToa3FTjOOrYm9jN37FO6x0c7bmQsWXOa5vSQHSvc5oIP90j51ukQedeCOvXjghb0xRsDGN2ToAaA2oiDwn4lAKohq5RjarXsgaM1d6Ymu++a0edoB2hsDsfirtEEZH4Y8ThdG6vj7Nd8QLYXV8hZiMDT6siLZB5bT8Wt0D8QvbjPh5x3jHs4wUeTqQ13F8dduXtugBO97idKWHZJPcHv3VaiDDqY2pUvXrleLos3nMfYf1E9Za0MadE6GmgDtpa/l/FMNzDGx0OQ1ZLNSOXzmsZYkh97pc3e43NJ7OcNb13W8RBGN8MOJChaqSYyWeKwGNe+xdsTSgMDg0Nke8vYAHvGmkDTiPiVj1/CXhlatDDWxdiAQTCeKSLI2WSxvHV3bIJOto9950DrbidbV2iDS1OM46tib2M3fsU7rHRztuZCxZc5rm9JAdK9zmgg/3SPnW2rwx1q8UELemKJoYxu96AGgF6Igj3+G/GnX33PIyTZX3XZEtZlrbI/aCSTIIxKGA7J9B6dvRerfDvireR/Z1uIYMj7R7ZvzZPK8/WvN8rq8vzP+107333tVaIJWtwHBVbs1qp9l68k1l9uRkOZuMifK53U5xjEoZ3PqNa+hb5uNqNzD8oIv8Anz4G1nS9R7xtcXBut69XE71vusxEEve4Lg7mYu5R/wBlYL10sNh9TL26wkLGhrdtila3s0Aeiw7vhfxC82623i5Jo7pc60x12fpncf7729enPHwce4PcEFWiIJW1wLBWMpcyIGVr27hY6d1TMXKwkLWBjSWxytb2a0D0+C3kmKpyX6N2SJz7VGN8UEjpHEta8NDt9/e30t7nZ7LORAWhzPEcJma+UgyFR8keUdE630WJIzIYiDGQWuBbrpH3ut677W+RBp8Hx2lhJZZKc2UkdI0NcLmUs2wB9AmkcAfpGitwiICIiAiIgIiICIiAiIgIiICIiAiIgIiICIiAiIgIiICIiAiIgIiICIiAiIgIiICIiAiIgIiICIiAiIgIiICIiAiIgIiIPixDFZrywWI2ywytLHseNtc0jRBHxBC5nBwvIHwT49gG1/Z8pj4qU81WOx5JfLE9kkjBLGfdc4h2ng/fEHa6eiDkT+NZ5tbK5DFYrKU55jUh8q3mDZvzQRyl8oZI+V8UZ049GnA7LjtpI14UOHZt2amtyYu5FUkyeMtRsvZL2uZjIXS9Ze5z3aI209LSR3Gtna7IiDRZji1LLXTasW81FIWhvTUy1quzt/2I5Gt39OlJ8j4Vdt5PIfY7zemPDwMx9uzYMz23IbD5o+pz3F50ejZPqCRtdJRByWPhWayUVGxkoRUyGTjyUuTeyVr/AGSSxC2OJgIPvdDGsZtux7m/isyTE8hzcWCq3MG3GDCQzF8osxvbZkNWSBrIQ07EZ8wuJeGH3WjXxHTkQQWJ49ka32uuuqGDEUnQXNPb9xJrNZ09j394a93fotbwzj2YrN4LFkMVJW+wMNmpPI+WJwduJjWSM6Xk9Lu4GwHDR2B2309EE3wbGW8XUy8d2HyjPlrlmIdQd1RySlzXdidbB3r1+dSPyfz32C+SP2KHsv2T9q+zHnx+V5PtftHV0b8zzv7uunp6ve6tdl1JEE3xjG26XIuX2rUXRBfyMU9Z3UD5jG068ZOgdj343jR0e2/QhYeYrZXFc0kz2NxcuWr26EVGeCvNHHNG6KSR7HjzHNa5p854PvAjQ7HfawRBzbF8Yy/2dwuWu1I45Zc3ayluJsrXeysfTfBG0nt1O0Iwenfdx9QNpjOMZWHnMWQlpgU2Zm7bEnmMOo5KsbGu1vfdwcNa38/YrpKIOTXOP8jrWH+XQyE2Mly1+zPXxt6OtYe2QsMLxJ1tIZ/SdTQ5rtlp0daXtwDieaxWcwtjJUzHHWGZMjnW/aCw2LUEkQ63HreS1j/ePft30TpdTRBy+pxDKHjHDKElbyJqOTtS2nMkZuCKSC4wOBB795o+w2e/0HWr4/wPIuiw+MvY3I1vsdXfFLfs5uazAX+Q+Fr6sPmnW+sn32N6WktAO9jsiIOX0sZySxZ4FUt8ebUg4/Z/51aFmJzHhtSaEOhAd1dBLm7Dg1w23sQCRf8AHRIMJUEuMZiZOjvSY5jmw9z2BZ7p+ft862KIOY/YfO5PkGEt3uPQUc7RsMFvPwyxCOxXaT1RsaHGQiQduh7QG73skDdQzheOZbbYF7kJeH+Z0nOXCze966fN1r6NaVMiDm+D4zla3K8fdsUw2vDlMtZc/wAxh6WTkeU7QO/eG/pHx0tXm+JckZhbNnA12R5xmZyD6/VKwA1bZe0v3vXbqZL072THrWzpdcRBARYfIcPzkljj+EflsdNjKuPiihniikrmv5gaHeYWgxkSerdkFp907WgPh5mDh/sVuv1HjclAz9X3EWXTCTy9ffeX6jevvfp7LryIObcoxvIeaYi7WlwMeHMcEZjdYss8+aZk8UvlslhcfLiIi0XHTiXNOh098zguCsV+RW8rZxWRx7PZW1Y/snlpL1h56+p2vusjGs7N136id718b1EENcOYxHiDmMlU45fytO9jqUEctWeswMkikslweJZWOHaVncA/FaS9x/ksVdl59WzNLk8pJfylLE3WwzxsMDYoY2TPLNhrY2dRDmknetjseqIg5Fi+M5/F4mnO7E2bE9Tkr8p7I2+2eZ8DoHxjUsrwHOBf36nD706+C87nBsib2VoOxmRuw38nJcbcObmipNhkl8xwkrtlaetu3ABrCHaaS4bOuwo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D/2Q==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7392" y="1444752"/>
            <a:ext cx="17343120" cy="1040587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488400" y="1371600"/>
            <a:ext cx="1527048" cy="1527048"/>
          </a:xfrm>
          <a:prstGeom prst="ellipse">
            <a:avLst/>
          </a:prstGeom>
          <a:solidFill>
            <a:srgbClr val="ACDE70"/>
          </a:solidFill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dirty="0"/>
          </a:p>
        </p:txBody>
      </p:sp>
      <p:sp>
        <p:nvSpPr>
          <p:cNvPr id="3" name="Text 0"/>
          <p:cNvSpPr/>
          <p:nvPr>
            <p:ph idx="100" type="title" hasCustomPrompt="1"/>
          </p:nvPr>
        </p:nvSpPr>
        <p:spPr>
          <a:xfrm>
            <a:off x="1371600" y="1124712"/>
            <a:ext cx="19440144" cy="463600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algn="l" indent="0" marL="0">
              <a:lnSpc>
                <a:spcPts val="11800"/>
              </a:lnSpc>
              <a:spcAft>
                <a:spcPts val="500"/>
              </a:spcAft>
              <a:buNone/>
            </a:pPr>
            <a:r>
              <a:rPr lang="en-US" sz="11200" spc="-480" kern="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Sales and Units Sold Correlation Analysis by Invoice Date</a:t>
            </a:r>
            <a:endParaRPr lang="en-US" sz="11200" dirty="0"/>
          </a:p>
        </p:txBody>
      </p:sp>
      <p:sp>
        <p:nvSpPr>
          <p:cNvPr id="4" name="Text 2"/>
          <p:cNvSpPr/>
          <p:nvPr/>
        </p:nvSpPr>
        <p:spPr>
          <a:xfrm>
            <a:off x="1371600" y="6665976"/>
            <a:ext cx="21643848" cy="56784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Strong Correlation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: Pearson correlation coefficient of </a:t>
            </a:r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0.99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 between </a:t>
            </a:r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total sales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 and </a:t>
            </a:r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units sold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.</a:t>
            </a:r>
            <a:endParaRPr lang="en-US" sz="5600" dirty="0"/>
          </a:p>
          <a:p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Sales Trends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: Distinct peaks and troughs indicate fluctuations, with higher sales volumes leading to increased revenue.</a:t>
            </a:r>
            <a:endParaRPr lang="en-US" sz="5600" dirty="0"/>
          </a:p>
          <a:p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Strategic Insight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: Understanding these patterns aids in </a:t>
            </a:r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inventory management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 and </a:t>
            </a:r>
            <a:pPr algn="l" marL="342900" indent="-342900">
              <a:buSzPct val="100000"/>
              <a:buChar char="•"/>
            </a:pPr>
            <a:r>
              <a:rPr lang="en-US" sz="5600" b="1" dirty="0">
                <a:solidFill>
                  <a:srgbClr val="ACDE70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sales forecasting</a:t>
            </a:r>
            <a:pPr algn="l" marL="342900" indent="-342900">
              <a:buSzPct val="100000"/>
              <a:buChar char="•"/>
            </a:pPr>
            <a:r>
              <a:rPr lang="en-US" sz="5600" dirty="0">
                <a:solidFill>
                  <a:srgbClr val="FFFFFF"/>
                </a:solidFill>
                <a:latin typeface="Bodoni 72" pitchFamily="34" charset="0"/>
                <a:ea typeface="Bodoni 72" pitchFamily="34" charset="-122"/>
                <a:cs typeface="Bodoni 72" pitchFamily="34" charset="-120"/>
              </a:rPr>
              <a:t> for better planning.</a:t>
            </a:r>
            <a:endParaRPr lang="en-US" sz="5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YEBQYFBAYGBQYHBwYIChAKCgkJChQODwwQFxQYGBcUFhYaHSUfGhsjHBYWICwgIyYnKSopGR8tMC0oMCUoKSj/2wBDAQcHBwoIChMKChMoGhYaKCgoKCgoKCgoKCgoKCgoKCgoKCgoKCgoKCgoKCgoKCgoKCgoKCgoKCgoKCgoKCgoKCj/wAARCAJYA+gDASIAAhEBAxEB/8QAHAABAQEBAQEBAQEAAAAAAAAAAAYHBQQDAQII/8QAWBAAAQQBAgIEBg4GBggGAQMFAAECAwQFBhESIQcTMUEUFiJRYZMVFzI3VFdxdYGRlrPT1AgjQlOh0TNScpKxwSQ0Q2JzgrLCJTVWY5SiJjZEg4SjteHw/8QAGQEBAQEBAQEAAAAAAAAAAAAAAAQDAgEF/8QAOhEBAAIBAgMFBwIFAwUAAwAAAAECEQMhBBIxIkFRYaETcYGRscHR4fAUIzIzQgVSciRigrLxkqLC/9oADAMBAAIRAxEAPwD/AFSAAAAAAAAAAAAAAAAAAAAAAAAAAAAAAAAAAAAAAAAAAAAAAAAAAAAAAAAAAAB8aVuterNsUrENiu7dGywvR7V2VUXZU5clRU+gD7AAAAAAAAAAAAfHwuv4Z4J18XhfV9b1PGnHwb7cXD27b8t+zcD7AAAAAAB8Z7daCevDPYhimsOVkMb3o10rkarlRqL2qiIq7J3IqgfYAAAAAAAAAAAAAB8bluvRrPsXZ4q9dm3FLK9GNbuuybqvJOaoh9gAAAAAAAAAAAAAAAAAAAAAAAAAAAAAAAAAAAAAAAAAAAAAAAAAAAAAAAAAAAAAAAAAAAAAAAAAAAAAAAAAAAAAAAAAAAAAAAAInW9u/e1PgNL429NjmXo7Fy5arqiTJBDwJ1bFVF4Vc6Vu7u1Eau3Ndz0Y/TN/B5unZxWbyFjFu423qmTtSWuJOFVa+J793Ncjtt034Vaq8kVEPtrHT13I3sTmMFagrZrFukSJbDFdDNFIiJJE9EXdEXhYqOTmitTkvND4UcZqjJZyhd1HZoUaVBXSR0cXNJIliRWq1HSvc1m7WoqqjEb7rZVVdkA4OjsXb1zp+vqbMZ3N135NFsVatC6+tFUhVV6tuzNuN3DsrlfvuqryREQnNRZ+2zBV8VqLO2K3sXqqLF3cnFbWk6es6FZWufJGreFVa9iO2VE3bvy3LHE4HVmlasmK02/CXcKyR7qaX5JYpajHOV3VrwNckjWqqonNq7bIq8tz4+IFtuOxDX3K9vIpnmZvJ2JGrG2Z3C5rkY3ytkRvA1rVXsbzXcDlYa/jI9d4GroXU9zOwTOm9lYFyz8lFDAkTlbIr3uf1busSNERFTi4l5d6TelsppOfSj7mo+kDI08511pJI26lmSWNWzyIxG1+sVFXhRuzeBd+XJdzVdQ6afa1LpnM4tlSGxjbMnhCuTgWWvJE9jmIqIu68SxuRF5eT2ofLRWkI8XotmEzkFK25X2VmRreNj2yTSPRPKRFXyXoi8u3cDOruWuT5DQkeubWoqb7OAnnuV8S63HI6yj66I57KvlIuzn77psiu28x0dQWsfR6N9T3dK5HVTLEbYEWXJz5Br2byp/R+E7Km6KqKrPRv3HuxWkdX4OTSVqn7C5G3iMRNiZ0tXZYUejpIlY9rkheq+TCm6Kic17V23OpqnE6v1Vo7NYi/SwFKexGzwZ8ORmmarkka5UfvA1WpsnanF8gGgGSZzNZRNX2tVV79lmmsHehxNio2RUhmY7dtidzexVjkliTfuSGTzlYy1r13E1+G0vGitXZ7cvO/Zdl25eDJum+3ecfE9EOlU01BTzuExd/LSV9ruQdXa6WadybySI9U33VyqqL3cgPj02YdsGjs9n6eTztPIwwNdGtXLWYYmqitTdI2PRnZ6Ofaf3q3FJpWrhFxOSze9zPY+GZbWVsWd4+t2VidY92zVRVRUTkvLffZD3ZbS+dy/RA/TV+1Skzr6Tar7PG/qpHNVER6rw8XNGoq8u1V+U7Ot8FZz0GGZTfCxaeWq3pOtVU3jikRzkTZF8rbs7E9KATeFp2tc5DN5HIZfK1MbVyE+PpUsfbfWREgesb5XuZs5znPa7ZFXZEROXaTWs8lmcTprW2mnZq++eiyjZoZNJOC02CxPwKxz27bua6N6cXarXJvvzVbRuB1Hp7L5SbSj8VaxuSsOuPp5CSSJa879uscyRjX7tcqcXCrU2VV2Xny5mU0FlclpzUS3b1ObUeblrOkkajo68MUEjXMiZ7p2yJxruqbq569idgczUuqMqzot1XQyFmSpqzCQtjnmruWJZWq5OrsxqnNGvai9nY5HN7jXjO+mLQFnWWJR+DtQ0c2yNa/Wy7pHPXc5FfFJsirtuiOauy7Ob6VO1d19g6dyerOzNrLDI6N/V4O7I3dq7Ls5sKtcnLtRVRe5QJnpdwTKuK9lqeV1BVtz5KjC9K+ZtRxoySzFG9GxtkRrd2uVOSJ279p99YYa9p/GY+LCzams4iS7xZV1e9Nbuth6tyN6pZHOejePg4kj8rbfbvO7q7HSay0nTbiXpGj7lO41bcckK8EViOVyK1zeJrlaxURFROe2+3aevV2MzFuTG3dO5Ble7Rlc9a9hz0r22OarXMkRvNNuStdsuyp2LuBL6IuUvZa5Y01qW7l8TFUctrE3p5Z7sEyKisc1Jf1rd04kVr+W/Dt3l9iLvsli6l3wW1U8IibL4Paj4JYt034Xt57OTsVCOraf1Ff1XW1FmW4WnboU561SClJJMkrpOFd5pHNYqsRWJs1G9qqu5Y4jw/2KqezHgvsl1TfCfBeLqus28rg4ufDvvtvzAyXIWo4szmG6+zWpsDYW7K2hcgsSwY9tff9SrXs/VcXDsrkl58W/dsd/C3Mu3Xek6eSyrLyyaftyzyVXqlezI2asjZkanLdWuXn3cS7clPZHjda4l9+pjZsPl8dPPLNBJlbMzJoGyOVyxORGPSRrVVUbzb5Oydx4KGgMlp/GaZl0/epyZfDRWIXtsxujr2Yp3pJJGnDu6NGua1WbcWyN2VF3A92rL1uDpFwdaC1PHWkw+TlfEyRUY57Fr8LlROSqnE7Ze7dfOcPoA1FfsaJjo6ovSWMjUqQZDwuzIrnTVbEfWMe5zl3Xhd1kar/wC2nnKChp3OZDPz5zUsmOitR0JcfSp0nvkjiSRWue90j2tVzlVjE5NRERF7dyayPRhlbGlNI46pkKtW3TxseFzEjHO4bFJWs61sa7b8W7PJVUTk93YBJ0dXagsYzpQzUt2yxt2hSnxFd73cNOKw6eKJzWquzXOakci7bbqvPsNJng9gNbdH+BxcssGLjoXYlrseqMekbIEYrm9jlTddlXzr5z5ag0DPk5NbsikrQ1sziqlKkjFVHQywdcrVcm2yNR0ke2yr2L2HotUMvqXG6W1JRjZjNR49rnvp5CNzWO6xnBNC/bym80RWvRF9yi7KigejVl+zV6QtGww2JmVpo77poWyK1kvDE1W8Sdi7Lvtv2HHwnSXkL2H05m72mHUsHmZIIG2PDmySQyTKjWK6PgTeNXqiI7i32VFVqHWpYDPZPUtfN6nfjIHUas1elToPfK1HS8PHI+R7Wqq7MRERGptuvNTwxaIyTOi/S2m1np+HYqXHPmfxu6tyV5o3v4V4d13Ri7bonPbfYCd1jqLM0tFdIdrT62XWKWWfXfNbyK7129TA7igRI14U3eiJHvy3c7i57FRldbZehlsbg/YLHuz9qs+0+CTLdVAjUfwo2OV0XFI9eSq1GJtvzXvPhkdC37ul9f4zwmqybP3pLdR+7laxFhha1JOXLyol3235KnyHo1JhtUZiKs61Q0vkYJK/V2sRkHOfXjlRyqksc3Uq526KiK1zETkm23NVCtwF+bKYercs0LGOnlb+sq2ETjiciqiou3JeaclTtTZe8y7LWo4dQZpNfZbU2FYttyY25UsTQUGV9k4F44/IR/aruu7/AEbGgdH+Euad0pUxuRtttWYnSOVzFcrI0dI5zY2K5VcrWI5Gpvz2anyHJTH6zxNzJR4mbE5bHWrEliFcpZmjlq8a7rH5LHo9iLvwp5OyLt3IB8a2pcpjMbp/ERpX1PqO7XfM2eCZIK8kEaonhD3oio1FR8aeS1d3O5JscnVer7l3TNuBYbOFzmOzONrW4I5+LZktmHZWSN24o3scqdiftIqH2xGgMtpmvhLun7ePmy9KO1DYhsNdDWnjsTdc5jOHiWJGPROHk7luipz3P27oTM5KhlLWQtUFzmTyWPtytiV6QQQVZo3NiaqornLwtevEqJu53YiAda3rG/PkMxFhMDJfxuKkWC5c8KSN6yo1HPbDHwr1itRyb7q3nuib7EdhblpujeiPUk9iafIvkr0bM0r1e+eKzHwvRzl5r+sbE/de9hVJp3UuJyOci07ZxXsXmLLrayW+sSalK9qNkVjWorZU3bxIiqzZVVFVUOVitLZKtS6OdLW4+OHBRsvXrcTXLC6SGNY442uVE3VXv49tt9o+e26AUvSa7MM09CuDbecnhcXhvgG3hXgu/wCs6nf9vs7Oe2+3PY4GiLFCfU8Hixqm/YgbFImRw2ZsTSWWck4JGMn/AFjFR3Jf2VRfOiHtkTVOo2ZXwa1Wx1jE5lXY2aNsrYbkLG7Ojnaqork3e9qq3lxNRU34ef0jwGos1qvB5fUkeFpR4d8ssLMfLJPLM58bo1Rz3sZws2cqq1EXdUbz5AenobuWch0WaXt37E1q1NQjfLNM9Xve5U5q5y81X0qZI/U2oaWE6LszDkr9hlehfyGThdM9/hkEb4Gycab+W5sb3ubvvsqcu00jEYDWemsN7AafnwMmMh42Urtt0rZ68Sqqta6JrVbIrN9kXjbuiJuicz043QSYvI6NjqyRTYvB4u3j5kn36yZZUgRHbbbLv1T1duqdqbb9wcPp/wBR3q+iH0tL3pK+Ru1J76W60itdDVgj618jXNXdOJerjRf/AHDo4dns/wBJV3wx8isxGCrQQqj1a5JLSvdLI1yLujuGKNN059vM5WP6MMrBpbV2OtZCratW8bLhMK97ncNals/qmyLtvxbvRHKiLyY3t7Ckq425hOkepbjryzUcti46VmSJiubDPXVzo3OXbk1zZJG7rsm7Wp2uQCdsaUgZ0pUMM3M6pTHS4axbfH4wXd1lZPCxrt+t37HuTbfbmU1jUF6llH6d0rh5MxPjK8TrU1zILEkaOReBiyOR7pJFRquXfzoqu5nRnwVmTpGp59Hw+Bw4mei5iqvWLI+aJ6KibbcO0bt+e+6pyObkMHqDGapyWZ0q7FzsyscSWq2RfJEjJY2q1sjHsa7fduyK1U/ZTZU5gTWq9b5u/jdKXdL0GRMs5llK3DauLBKydjpGvrPRsb04eJi7uRV7E2RUU7er9e3NOXI68+OxEKdSyR8uSzkVJkj1TmyHiaqv27N3IxDzWdCZStpXFw0LVO3nKuZ9nJ32FdDDYmc97pG+SjlY39YqN5Ltwpuf3NpbUkGrszlMcmAemYbDx2baSPmoqyNGKyNvDtIzdFciKrObl3A/nCao8Y9daTu46xZZislp+3c8Gc9UbxpNWRFc1F4Vc3icm/PtXZeZ1elB+XZiceuJbknU/DWeyXsXztpW4Xb9V378fV78PlcO+3M5OgtCZLTtvSkluxUlZicPZx0yse5XPkkmie1zd2pum0a777Luqcio1fjMteZj7Wnsg2pkKM/XJFMrvB7TVa5ro5Ubz22dui7Ls5EXZQJXQ1qjJn3yaY1PdyNBld/h2IydiWW3DIit4HtbN+tZ+01Ud5K7pt2Hzx3Sqx+ocdjMrTxdR1+wlWOKHNQ2bcMjkXhSaBqeTzTZeFztlVN/Oei9pPUOpczFkc/LisTJVpWqtZcXJJPKrp2cCudI9rPJb7pGonutl35HLqaE1M+jpWhO3TePpYK7VsKyh1irabEuyqqqxOBdt14fK3cvNybcw9GmdXXKVC3VbDYzGZu6jylWlXkscKJHFYkVVdI7fgjYxETki9rUROZ0ch0juxGLy7s1h3VcvjZKzJKjbTXQubYfwRSpMqIiR8SORznNTh4V5dm/HyHRbNcpsltQYbIXK2ayGRhq3mOkrTQ2pXO4Hrw7teiKxeJEdsrduaLuezB6Ey2Ix2WnxMOmsLkrckKx1KFJq1uqjXd0UsisR70fu5FdsnDy4U7dw72LuW9WY/K4fU2BbUrWK3D1te0lqtZikRzVRkqNb5Sbc0VqdqKm5/XRNkrWV6O8JZyEizXGwrXmlXtkfE90auX0qrN/pJ3DYLM6Sk1BqH2KxtZX0kZBg8D1kkdidHKqSORWMRHqqo3dGpy3VVXYsNBYJ2mdG4jDyyJLPVga2aROx8q+U9yehXK5QMujyGIn1PrJNR5PWfXVss6KuzGS5N0McKQQuRqJX3jReJz12Xnz58lQ6Omdd5PHaY05G2rPqGfMZK3TpOktMbOyFnWOi69URU40axEfvzbzVUVyK1e7jcVrHA5nUkmJo6fuU8pknX432cjNDIxFiij4Va2Byf7Pf3XeefC6DytTN4XLXbVGS0zMXMtfZDxNY1ZqroGsiRUVV28jdXbb+UvoA6j9W5yXIOxWP05XtZirAyfIM9keCCvxq7gY2VY93vVGq7bgaiJtuqbnxu9IO2mKOXoY2JOvmkr2EyV6OlFSkjcrHslkXi5o9qtRGtdvtv2HP1j0dNyOrLedq4XTeafdhiimgzTFTqnR7oj43tY/krVRFaqJ7lF3TmednR5lMVFpixiotPW7OKbaSWnPAtSor53Nd1kSRtdwuZw8KKrVVUcu6oqqB47/AEiR5/E4m1UtRUX09SVKd51PINmrujVvGu0zNkfGrXJvuibKioqcinZ0gxOwGU1F7Gz+L0HAyjZR/wCtyL3ORjeriVE2Y57mta5XeVvvsibKs1P0YZXJSX1zs2Jux3s7Syk8SMc2NYYomsfEjOFfNsm6+UibqqKqodWx0e3m4zOafoXa8GnbD472MRd3SY60yVJeBGbbOh42o5E4kVN3N222VA+F/UWfXX+iKeZx0mGjsS25JGQXuvhmY2s9eGRURvlNXhXZUVO9FXZdvYzpGt+xUOoZtOyx6Rme3hyC2mrMkTnI1s7oOHlGu6L7pXI1d+HuE2nNVZzVenMnqJ2EhpYtbCS1qUkr1m62B8fHxOYm3NU8nuRXeUvJDxeJGppdKQaKs3cU7TETWVXXU6zwuSoxU2i6vbgRytajFfxLy3Xh3A92b6SVxOntSXn4d82Rw+S9jm49k/lWOLgcx6O4eSOjej9tl22VN123P3V3SXFg/DpKONXJVqeJiyssrJ+DlLKjImInCvNyJI7f/dTlz3T0X9Ez2elCtqBs8HsR1LZLNV26uktRslijftttt1c70Xde1jOXmnaHRhlKvR/qTCvu05sjkJYoasznPRkdSDgbBG5eHfdGMVV2RfKcvPvArMbqzI+NNPC57Bexi5CCWejKy22fj6vhV7JERqcD0RyLsiuRdl8rkePpYy13EN0nNj/C3vlzsMLoK0nAthropto15onCrkbvvyTbdew7OcwVm/rPTOXhfC2tjG2kma5VR7utY1reFNtl5ou+6p9J5OkbT2Vz8GCdg7VWtbxuUjyHHZRyscjI5G8Oyc13V6IvNOW/PfYDmZDX2SxUWYgymm+ry1GiuTirQXUljtVmORsisk4EVHs35sVvNVbsvPdO6uq4Z9T4TE4yFtxmQpSZGSw2ThSCunCjH7bLxcbnoiJunJHL3bHiwmBzFnVkmoNUrjWTR0nY+tUpOfLG2N72vke972tVXOVjE24URETtXcnOgXCMq4vKZds77NWzYfSxT3pzZjoJHtgano3c9UXvRWqBomcxUOXqMhmlngfFKyeKau/hkje1d0VF5p6FRUVFRVRUVFIOHEeMfSVq+C/lM7FBRZSSvFTytitHHxxuVy8Eb0aqqqJ2oaYQMuI1ZjNbagy2Cq4K3UyrKyJ4ZelhkiWJitXyWwvRd9/6ydgHnw+YyWm8jqvC2ZLmeTF169+i6WRiTvim6xqxvkXhb5LonLxu58K899ufkxvSq+7Zv4+HH4m5l4qE16rWxmajuNmWLh4onuaxFjevEm27VRefPkfXK9H2UyuAz8mQv0ptQ5eWrLKnVuSokVd6PZWVu6uWNfLRy9q9Y5dtuR6sVpfUMuuMLn8v7C1K1CpZqpRx6vcjOs6vZyPcxvFvwLumzUaiJtvuoHVj1rWu29JQ4iv4YmoIXW2v6zh6is2NHLI7ku68T42cPLm7t5HR1fqFmncfXlbVlu3blhlOnUiVGunmduqN4l5NREa5yqvYjVXn2EN0M4KKHM6my8Ezpsay5NjMQipskVZkz3yozzt6572ovmib5iy1xgLOcp4+XGWIq2Vxlxl+m+ZqujV7WuYrHonPhcx72qqc03Ree2wHNraszT8hZw1rT9atqFK3hlSB2Q4q1qJHtY9UmSLia5quTdFj727bou6cboHfmb+nJMzn1mfNfVXtlflZbKP2kkRUSFzWsgROSIjN+JO3bY7uDwWas6tbqLVD8fHPXqPpVKlB75GRte9rpHue9rVVy9WxERGoiIi9u57ujrBWdNaMxuIvPhks1mvR7oVVWLu9zk2VURexU7gJPWGq7Ol9Z6qyDkmt0sbpmtdbR69WRuf4RYRVTkqNcqNaiu232RPMdV2tMvXy9ehf0ytaXI155cZ/prXLNJGzj6mVEb+qcqd6K9OS8zxdIGhcnqK3qmWlPTjblcBFioeue5FbK2aZ6uds1dm7SN5puu6LyKTUOCs5LVelcnA+FtfFT2JJ2vVUc5JIHxpwoibLzcm+6pyA5lbX9e7Q0dYo1Otk1F5fVul4fBYmRK+Z7l4efAqIzblurk5oeFnSNb9iodQzadlj0jM9vDkFtNWZInORrZ3QcPKNd0X3SuRq78PcNI9H8+H1hnL96xBPiHtlixVZm/FXjsSLLZRyKmybybImyr5Kd3YeLxI1NLpSDRVm7inaYiayq66nWeFyVGKm0XV7cCOVrUYr+JeW68O4Hvl1VWwWb15curkpose6kiQrOkrXPkjajGQR7JwK5zmou7l3cu/I9zNYZLGumfq7TzsTSZTlu+F17PhcTGxIjnskVGN4H7Luic0XZURd0PFmtB2stZ1k59yGumXkpWKUrEV7oZayNVrntVERU42N5IvNN+w+tzT2ptU17lHVlnG0sVPQnpvrYuR8qzvlbw9Y50jG8PCm6tam/NearsB9aOtMk21iXZ7Tr8XjstK2CrY8LbK9kjmq6Ns0aNTgV2yp5LnojtkXtP76ZbNip0cZWWlZsVZ+KBqTV5XRSNR08bV4XNVFTkqpyXvJnT3RlLTzOImsYPRlGLHStmfdx9LisWnNTydmuYiQ89nKqOcvLZFTtLTpJwd3Umi8hi8W6u25MsTo1sPcyPdkrH7OVrXKnJq9iKBL62w82iNO29S4HNZxz8WiWZql7Iy3IbMLVTrGKkyuVqq3fZWqioux7ta9IM2m8nJXWjim1442vSbJ5qGis+6bqkLHI5Xbdm7uFN+XpP3MYTVerayYvUbcJjcJI9jrcdCxLZmssa5HdUjnxxoxrttlXZV23RNt9z4T6S1BX1RqG1jHYR1bNSskW/aa91um1ImxqxjOHhe1OFXN3c1EVy7oveHOyOsc9lNV6Dsaap1pMJl6k1pjJ77oXTIsTHbSNSJ3CrOLkiKu679m252bmvbyQZTJ4zTsl7T2MllisXEttZK/qlVJnQxK1eNrVa5ObmqqtXZF5b+HE6JzmHxXR54K/Gz3tO13VbUckz2RyMfG1jnMcjFXdFaioitTf0HGv9EjmT5Ovj8LpCzDdsy2I8nkanWWqvWvV7k4OBWy8KuXhVXN5bIqLtzDUIKNS5k6uep2Jt5K3V/q3/qp43bOarmqnanaipsvlKnYux1T4UKsdKjWqQoiRQRtiYjWo1ERqIibImyJ2dicj7gAAAAAAKqIiqq7IneD8kY2RjmSNRzHIqOa5N0VPMoHLwGosTqHw5cJeiutpTrWnfFurWyI1rlajux3Jyc03Tu7UU/M7qCnhFhS7DkpFm34fAsbZt7bbb8XUxu4e3lvtvz27FMiyct+trrL4PCxRQULmZRj2MvvxyOWPGU1jhbLGxzm7pxO2aiKvV7b7botTgdR38P0c53IX7EGQnoWZq9JsVp9pXv3RkcLpnMYsjutdwcW3m3VVRQLjT2coahx3h2KkmfXSV8K9dXkgc17HK17VZI1rkVHIqLunah0jkaQw6af0zjcWsnWyV4USWXvllXnI9fS56ud9J1wAAAAAAAAAAAAAAAAAAAAAAS+qNWPwmax+KqYPJZe7dgmsNZTdC3gZG6NrlVZZGJ2yt7CoIzK+/Bpv5lyP31MB44Zv4v9Seuo/mB44Zv4v9Seuo/mCrmnek3VQRo96N4nK52yIh+cdv8Acw+sX+QEr44Zv4v9Seuo/mB44Zv4v9Seuo/mCq47f7mH1i/yHHb/AHMPrF/kBK+OGb+L/UnrqP5geOGb+L/UnrqP5gquO3+5h9Yv8hx2/wBzD6xf5ASvjhm/i/1J66j+YHjhm/i/1J66j+YKrjt/uYfWL/Icdv8Acw+sX+QEr44Zv4v9Seuo/mB44Zv4v9Seuo/mCq47f7mH1i/yHHb/AHMPrF/kBK+OGb+L/UnrqP5geOGb+L/UnrqP5gquO3+5h9Yv8hx2/wBzD6xf5ASvjhm/i/1J66j+YHjhm/i/1J66j+YKrjt/uYfWL/Icdv8Acw+sX+QEr44Zv4v9Seuo/mB44Zv4v9Seuo/mCpdLba1XLBGqJzVGyc/8D0RSNliZI33LkRUAjvHDN/F/qT11H8wPHDN/F/qT11H8wWYAjPHDN/F/qT11H8wPHDN/F/qT11H8wWYAjPHDN/F/qT11H8wPHDN/F/qT11H8wWYAjPHDN/F/qT11H8wPHDN/F/qT11H8wWYAjPHDN/F/qT11H8wPHDN/F/qT11H8wWYAjPHDN/F/qT11H8wPHDN/F/qT11H8wWYAjPHDN/F/qT11H8wPHDN/F/qT11H8wWYAjPHDN/F/qT11H8wPHDN/F/qT11H8wWYAjPHDN/F/qT11H8wPHDN/F/qT11H8wWYAjPHDN/F/qT11H8wPHDN/F/qT11H8wWYAjPHDN/F/qT11H8wPHDN/F/qT11H8wWYAjPHDN/F/qT11H8wPHDN/F/qT11H8wWYAjPHDN/F/qT11H8wPHDN/F/qT11H8wWYAjPHDN/F/qT11H8wPHDN/F/qT11H8wWYAjPHDN/F/qT11H8wPHDN/F/qT11H8wWYAjPHDN/F/qT11H8wPHDN/F/qT11H8wWYAjPHDN/F/qT11H8wPHDN/F/qT11H8wWYAjPHDN/F/qT11H8wPHDN/F/qT11H8wWYAjPHDN/F/qT11H8wPHDN/F/qT11H8wWYAjPHDN/F/qT11H8wPHDN/F/qT11H8wWYAjPHDN/F/qT11H8wPHDN/F/qT11H8wWYAjPHDN/F/qT11H8wPHDN/F/qT11H8wWYAjPHDN/F/qT11H8wPHDN/F/qT11H8wWYAjPHDN/F/qT11H8wPHDN/F/qT11H8wWYAjPHDN/F/qT11H8wPHDN/F/qT11H8wWYAjPHDN/F/qT11H8wPHDN/F/qT11H8wWYAjPHDN/F/qT11H8wPHDN/F/qT11H8wWYAjPHDN/F/qT11H8wPHDN/F/qT11H8wWYAjPHDN/F/qT11H8wPHDN/F/qT11H8wWYAjPHDN/F/qT11H8wPHDN/F/qT11H8wWYAjPHDN/F/qT11H8wPHDN/F/qT11H8wWYAjPHDN/F/qT11H8wPHDN/F/qT11H8wWYAjPHDN/F/qT11H8wPHDN/F/qT11H8wWYAjPHDN/F/qT11H8wPHDN/F/qT11H8wWYAjPHDN/F/qT11H8wPHDN/F/qT11H8wWYAjPHDN/F/qT11H8wPHDN/F/qT11H8wWYAjPHDN/F/qT11H8wPHDN/F/qT11H8wWYAjPHDN/F/qT11H8wPHDN/F/qT11H8wVT55XTPjrxNdwbI5znbJv27JyHHb/cw+sX+QEr44Zv4v9Seuo/mB44Zv4v9Seuo/mCq47f7mH1i/wAhx2/3MPrF/kBK+OGb+L/UnrqP5geOGb+L/UnrqP5gquO3+5h9Yv8AIcdv9zD6xf5ASvjhm/i/1J66j+YHjhm/i/1J66j+YKrjt/uYfWL/ACHHb/cw+sX+QEr44Zv4v9Seuo/mB44Zv4v9Seuo/mCq47f7mH1i/wAhx2/3MPrF/kBK+OGb+L/UnrqP5geOGb+L/UnrqP5gquO3+5h9Yv8AIcdv9zD6xf5ASvjhm/i/1J66j+YHjhm/i/1J66j+YKrjt/uYfWL/ACHHb/cw+sX+QEJdykt+C3De6K8tZhtvSSwyZMc9sz0ajUc9Fn8pUa1qIq9zUTuPo3N2m0q9NvRhmkqV3MfDAi4/gicxd2q1vhGyKioioqdioW/Hb/cw+sX+R+wzyLP1U8bWOVvE1Wu3RfP3AT+l9WPzeayGKt4PJYi7SghsOZcdC7jZI6RrVRYpHp2xO7SoIzFe/BqT5lx331wswAAAAAAAAAAAAAAAAAAAAAARmV9+DTfzLkfvqZZkZlffg038y5H76mBVR/8AmM3/AA2f4uONa1zpOpamrWtTYSCxC9Y5IpL0TXMci7K1UV26KiptsdmP/wAxm/4bP8XHGtaG0nbtTWbWmcJPYmeskkslGJznuVd1cqq3dVVV33KOH/h8z/EZx5Y+7yc9z15PU2CxUFWfKZrG04bbeOvJYtMjbM3ZF3Yqr5SbOTs86DHamwWTqW7WOzWNt1ajeOxNBaY9kLdlXd6ouzU2RV5+ZRk9M4LKwVYMphcbchqN4K8diqyRsLdkTZiKnkps1OzzIMdpnBYypbq47C42pVtt4LEMFVjGTN2VNnoibOTZVTn51O/+l9n/AJc/wxjPz6erztZfmG1TgM3adWw2bxmQsNYsjoqtpkrkaioiuVGqq7bqib+lDsHHw2lsBhLTrOGwmMx9hzFjdLVqsicrVVFVqq1EXbdEXb0Idgy1/Zc/8nPL54z6PYz3pPSeXvX9M5i3bn6yxXyOTgjfwNThZDamZGmyJsuzWNTdea7c91OFgukhGadx/huOy+UyMOFp5TIS04I+FGyxqqv5uam+7HLwtTf+qi7Lt7JMBqfHQ5nGYGTELjcjYnsR2bT5GzVHTuV8m0bWq2XZ7nuTy2dqIvZuvpxOjpcVPmY6skXgVjD08ZVRzl429Q2Zu7+W220jezfsXknfi9cnWOt7OLxurcjg32MitLCV8jWhSGJIYkkSwrZlcr2uen6rdze1EROFFVVROxd14ynOtaXT2dddiqpdt1oo4JJKkLnva1z+GVUdv1b1RsavdsnZvyOK3o+yMmnc9jZrVRrsjpinhGPa5yo2aJlhrnL5KeRvM3bvXZeSct/rqzTWo8/1U8mP06646r1THrbmjlx0u7t5IbDIke9FRWrwrwbK3tXcCv1PevVtKZK9gq3hmQjqvlqwq1V6x/Du1OHkq/JyVewktIZqe3lIZKesI83Sax/slVvQxVbFJUbu16RtYx7U3ThVsiLyXfflzrb+LvWNKPxsWVmhyXgyRNyDW+UkqNT9YrfSqbqnmVUJa7pfN6ly+MsamrYWnHRSZHT46aSWewkkL4lZu6NvVs/WcSt3fza3ny3A62F1xRyl2hF4Bk6lfJI5cfbtQtZFc2ar/I2crmqrEVyI9rVVEVUORpLXMsuldNeF1chmM3dxzLthtKGPdjF5LI/dzGoiruiInNdl2RdlPridM6gfLpypnJsYuNwD0kimquestx7YnRMV7FaiRIiPVyojn7qic0Q8enNIah0xWw02KfirN2LEQ4q7FYlkZGvVOc5kkb0Yqrsskm7Vam+6c02AoOjfMWM/oqrkrcyzyzyWNpFYjFVjZ5Gs8lETbyUanZv5+ZQ47/UK/wDYT/A4mgcJb07pGtjMlPDYtxPnfJLCiox/HK96KiL2cnJy7l717Tt47/UK/wDYT/AD0AAAAAAAAAAAAAAAAAAAAAAAAAAAAAAAAAAAAAAAAAAAAAAAAAAAAAAJLo31g3WWNyFtImRJXuPgY1qr5UaIiscu/eqL/ArTmtotGYcad66lYtXpIADp2AAAAAAAAAAAAAAAAAAAAAAAAAAAAAAAAAAAAAAAA8TZ4qyX57MrIoIncb5HuRrWNRiKqqq9iIhzfHTS/wD6jw3/AM2P+Z0mwRWUvwWYmSwSu4HxvajmvarERUVF7UVDm+Jel/8A05hv/hR/yM78/wDhhlqe0/wx8Tx00v8A+o8N/wDNj/mPHTS//qPDf/Nj/mPEvS//AKcw3/wo/wCQ8S9L/wDpzDf/AAo/5HP87y9XH8/y9XvxWaxeX632JyVO91W3WeDTtk4N99t+FV232X6j75KtLboywV7tijK9ERtiu2N0kfPtRJGub6ObV7T4YrC4vEdb7E42nR63brPBoGx8e2+2/Cib7br9Z0DSucdrq2pzY7XVnmjWZeTK6gmy2r8tYp4fIurJFNDSZHJEkEUirIrYGu7ZHc2q3kienfqY7XdW9JWazE5iJt6J8uNfPFHG3IcLFfwx7v8AJcrUVyJJwboir2Iu33xumXth1dWyEjFrZu5JK3qXLxNifXiiVF3Tk7djuzdOw5mK05qGa3p2LPzYzwHAu62GSo56yXJEhfC1z2uaiRIjZHKrUc/dduaInPp0+WktdX7+j6uTyWnss67YsPgigrRwuWdUc/m3aVWsa1GbK6RzU3Tlvum/odq2TI5nS0dBLFNljJWaV+pZjYkjHR1pX8DtuJE8prHbtdsqbc1RTiy6Jz66dxuKkiw92rjr80vgk9qVsN+B/WK3rdo14XNV6Lw7Paqt337NvtpPo/v4W9jZXexMMFbM2Mk6Ckx0cbI5aiwoxjdtt0ev0pz7V2A7fSPl72Kixfg9qxjsbNO5t7JV6vhD6rEYqtXhVrkaiuREV7mqid/bunxwWfs08Lbuz5Dxqx6zRtx1rGsjknsI9ERWPSPhjRWu38ryW7Lz22Xfs6mp5uSxj7unrMCTVXPSWnae5kNpjk22c5qOVrmqiKjuF3em3PlF5DQmbvMyl5zMPBayFutPYxUM0raliOJHorZJUYjnOfxoqu6vZerYioqbgdbI6xmtexTKMNvGW25uDH3qluONZGtfGr+FVarmqiorVRzXL8u+6HSq63o2L1diUcjHj7M61a2TfGzwaaXdURrVR3GiKqKiOVqNcu2yrum8tg+jq/j7TpmRYSjE/M1sn4LQa5kUTI4VY5jfJTd2/PflvzXyew/jTvRguIyONijxWmGVKFnr25RtVH3pmIqqxio6PZj0VW7yI9VXh5I1V5BWaY1tU1FPWSrjMrBUuROmp3Z4W9TZY3bm1WuVW8l3RHo1VTflyKGT/wAxh/4b/wDFpB6W0jm8dqepessw9GGFsiW5MZJIz2Tc5uyPlg4Wxxu38vdFeu6bIuyqXkn/AJjD/wAN/wDi0CVxXvwak+Zcd99cLMjMV78GpPmXHffXCzAAAAAAAAAAAAAAAAAAAAAABGZX34NN/MuR++plmRmV9+DTfzLkfvqYFRIksVt0rIlkY9iN8lU3RUVfP8p/XhMvwSb62/zPSAPN4TL8Em+tv8x4TL8Em+tv8z0gDzeEy/BJvrb/ADHhMvwSb62/zPSAPN4TL8Em+tv8x4TL8Em+tv8AM9IA83hMvwSb62/zHhMvwSb62/zPSAPN4TL8Em+tv8x4TL8Em+tv8z0gDzeEy/BJvrb/ADHhMvwSb62/zPSAPK6xMrVRtSXdU73NRP8AE+tWNYq0Ubtlc1qIux9QAAAAAAAAAAAAAAAAAAAAAAAAAAAAAAAAAAAAAAAAAAAAAAAAAAAA5up7rsdpvK3Y1Rr61SWZqr3K1iqn+B0iG6bbq0ujLMua/hfI1kKelHPaip/d3ONS3LWbeDLWvyadreESi/0aIp60Woa9hvDyqzNbv3SMe5F+lvCbaY70aV7GH6U72LmVyI/A03uRV906KOGPf61d/E2I50aTp0ik92Y+UzDDga8mjFPCZj1AAarAAAAAAAAAAAAAAAAAAAAAAAAAAAAAAAAAAAAAAAAHjTrYJ5lSF0jJHI5FaqcuSJsu/wAh/fhMvwSb62/zPSAPN4TL8Em+tv8AMeEy/BJvrb/M9IA83hMvwSb62/zHhMvwSb62/wAz0gDzeEy/BJvrb/MeEy/BJvrb/M9IA83hMvwSb62/zHhMvwSb62/zPSAPN4TL8Em+tv8AMeEy/BJvrb/M9IA83hMvwSb62/zHhMvwSb62/wAz0gDzeEy/BJvrb/M/mPrJbbZXROjYxit8pU3VVVPN8h6wBGYr34NSfMuO++uFmRmK9+DUnzLjvvrhZgAAAAAAAAAAAAAAEB0wYtlnE43ISWLaLUyuN6uBkqtiVzr9dquc1PdKiKqJvuib77b7KRWBkZaixurMthbEck+Z4X5uO01LMausrEyLq1av+jc2xK3iRdt3cP7QG6Axm5Uhk0bl9auavjLWy1h8NriXrI2w3XQtrou/JixsRqs7FVyr2rufTPUYL2mtfaqs8s9ip7bqFtXLx1EqsRY2M5+S1yt4nInuuNd99wNiBlF3F1dTrrvJ5drm5DGSJXoS8ao/HoynFMj41/Zdxyucrk7U2Rd0TY/cHj6vSBkMlPqeHrZIMfSbWbxK3wV0sHWvlj2XyXq5+3GnNOrREUDViMyvvwab+Zcj99TPd0f5axkujrT+WyLnyWZ8bDYmc1iuV7ljRVcjU5rv27J5yaqagp57pfwS0oclF1OGyHF4bj56m+81Tbh61jeLs57b7ct+1ANKAAAAAAAAAAAAAAAAAAAAAAAAAAAAAAAAAAAAAAAAAAAAAAAAAAAAAAAAAAAAAAAAAAAAAAAAM16brKeDaXxvAki3czA1Yl7HtRdlT63NNKMy1tFXy/S/o3G2JkZ4HFJfa3ve9FRWp/8A2t/kRTi+JxE9JmPlnf0TcVvp8vjMR85f3krKUOn3Et6tFTJYd9fi37Fa58m/1MRPpNKM218yKDpT6P7ksqQo6SzDxqqJu5WIjW/Sr9vpNJPNPG8R4/ifu90NrXjz+sRIADRQAAAAAAAAAAAAAAAAAAAAAAAAAAAAAAAAAAAAAAAAAAAAAAAAAAAAAAAAAAAAAIzFe/BqT5lx331wsyMxXvwak+Zcd99cLMADn43N4rJ2LNfG5OjcnrO4Z469hkjol8zkRVVq/KdAAAAAAAAAAAAObqDD187jm0rb5WRNsV7KLEqI7ihmZM1OaLyV0aIvo37O04qaGoeHtl8NyK45tzw9uLWVvgqWOPrOPbh4/wCk8vh4uHi57FYAJSfQ2Pmyj7LreQSlJbbelxjZW+CyWEVHJIreHi901HK1HI1XJuqKu4ymhsfkcjasSW8hFUuyMmu4+KVqV7T2I1Ec9FaruaNaio1zUcjU4kUqwBLZ7RNDMXrc8lzI1YrzGxX61aZGRXWNTZEkRWqqeT5KqxWqrdkVVREP7z2jaeWuPsx3sjjXzV0qWUoStjSzCm/Cx+7V224nbObwuRHKm5TAD5VK0NOpDVqxtirwsbHHG1NkY1qbIiehEQkcr78Gm/mXI/fUyzIzK+/Bpv5lyP31MCzAAAAAAAAAAAAAAAAAAAAAAAAAAAAAAAAAAAAAAAAAAAzDJ6tmrdPeOwcluZmNfjFYkTfcOtPcrk4k/sN5L6du808/zZqaZ+c6d61rEsbD4JlK9WSSVdkfJG7yk5b9qRuan0G2jxFdCc3jMW7OZ7ubv+EZS8VrTpRXHfMQ/wBJgAxVAAAAAAAAAAAAAAAAAAAAAAAABlOPrz5b9IPI3EjV1PD0Gwdb3Nke1qo35dnyfUpqxknQ1cnyWuOkG51irUdcY2Nvcq8UvP8Auoz6xETN4mO6Jmfdjl+toTa++pp188/KJevpzhka3SN2Bivmr5qFGInaqqvEifWxDUDN+n9Jo+j59yq9WWKVuGxG9E34XI7ZF+txe4i2l/E0ridliBkqf8zUX/M5pnteGY9Y/Q09ta8e6ft9nrAB0pAAAAAAAAAAAAAAAAAAAAAAAAAAAAAAAAAAAAAAAAAAAAAAAAAAAAAAAAAAAAAGa28rcxfS/nVpYHJZjrMNj+JKT4G9VtNb24utlZ278tt+xd9uRQ9JF23W6MtSXaTZYLseLsSsRNuON3VOXuVU4k9CrzQ8uK9+DUnzLjvvrhYyMZJG5kjWvY5Fa5rk3RUXtRUAzfT8D8Tq3TUF7GYiJk+Ongx78esjX1Y2pG50Mm68MrVRGqj9k2VvZ5W5pRwcDpHCYG2tnGU3RzdX1LHSTyS9VHui9XGj3KkbN0TyW7JyTlyQ7wAAAAAAAAAAAAAAAAAAACMyvvwab+Zcj99TLMjMr78Gm/mXI/fUwLMAAAAAAAAAAAAAAAAAAAAAAAAAAAAAAAAAAAAAAAAAAFVERVVdkQ/y7qHFST9DmWzSO3s2c7JZSdm6K5qo5m6f86qpv/SPd9j9BZ+xu5rkpSsare1HOarWr9aoQuQwnUfo4sqJvxtox3Ozm1Veky/VuqGOre1Zi1f8d/jHT7vn8bHPMx4Vmfj3fdpGk8j7L6Ww+RVd1t04Z1+VzEVf8Tqkf0Uaqn1joutlbscUVzrZYJmRb8KOY9UTbdVXm3hX6SwLOJpNNW1ZjGJnZdSYtWJgABi6AAAAAAAAAAAAAAAAAAAAAHlytttDF3Lj9uGvC+Vd/M1qr/kZ5+jy6tN0ftngq9VYdalbYmVE3nejvdL8iLw/8p3ul274B0b56XfZXwdQn/8AI5Gf9x9ei7T7NM6GxuNjtR29kfMs8abNesj3P5c17OLbt7hTlzaZ6xER853/APWE09riI8o+s/o83THX8K6M86zbfhibJ/de13+R1tB5CrlNG4a3j4lhqvrMbHEv7CNTh4fo22P61xX8L0ZnYNt1koztT5eBdv4nD6FIHVujHCRvmbMvBI/ib3I6RzkavpRHIn0HNeWLW33nHpn8wdOI99fpP6rcAHSkAAAAAAAAAAAAAAAAAAAAAAAAAAAAAAAAAAAAAAAAAAAAAAAAAAAAAAAAAAAAARmK9+DUnzLjvvrhZkZivfg1J8y47764WYAAAAAAAAAAAAAAAAAAAAAAIzK+/Bpv5lyP31MsyMyvvwab+Zcj99TAswAAAAAAAAAAAAAAAAAAAAAAAAAAAAAAAAAAAAAAAAABnPTzZnZodlCqnFNk7kNNETtXdVdy+liJ9JY6ioNtaWyePjaiMlpywNanduxUQi9frBkuk7QmHlcv6uWW+5qKvaxvFH/GNxpJlERa1s+79/NLSOfU1Jnyj0z92Vfo7S4SPR89DD3ZZ7zJUtZCGTdeollTZEReFE4VSPfZFXv3U1UwzoDwN/Fax1PPHC1MT5VKSTjTfwiKVdm8Pb7h/b2G5lerMWil4tzZrWZ9/LGY+E5+D3hJmdGufAABipAAAAAAAAAAAAAAAAAAAAAGU/pIT2F0JDQoxSz27ttrGQxNVz38LXO2RE5qu6N5F/o+guK0lhcereFatKGBUXuVrERf8DLunPM26etdDVcY9rLvhaKziajk3kkZGnJfRxm0GleaNGZ7pt8ezEenan1S6Pa1tS3uj0z93ztQpYrTQu9zIxWL8ipsZL+jO+Vuj8rWmY9vVZJ/AqpyVFjj328/lI414yToQys7c/rHTcyRpBjbiyQbJ5XlySo/f0eQ3b5VONPm5rYj/Gf/AGq91Ntek+Ux9Pw1sAHikAAAAAAAAAAAAAAAAAAAAAAAAAAAAAAAAAAAAAAAAAAAAAAAAAAAAAAAAAAAAARmK9+DUnzLjvvrhZkZivfg1J8y47764WYAAAAAAAAAAAAABMa11W/TS49I8TbvJZtQQSTMVGRV2yzxwo5z17V3kTZqIqr6E3VP4y2soaWt8LpuCo+zJekfHYsNfwsqL1EszGry8pzkid5PLZNlXtRFdJlWxc0vHFTglnmTJ42TgjYr1Rrb0DnO2TuRrVVV7kRVIuXSmrsXmdINbksXeVuWntWbbcTNxcb6lhHSzL16psqKjE9yiKrETkiNUKexrmaKxYttxCv05Wvex82R8JRHtkSRInPSLh5xtkVWq7iRU4XLwqibn7l9cTUZ8rZgxC2MDiJUhyF7wlGvjVEa6R0cfCvG2NHIrlVzexyIi7E3bqZFumsnohuLyDrdvJzrFbSBy1vBprTp1lWX3KK1j3JwqvErm8k2Xc/vNwZGrhdZ6VhxV+xbzk9nwGzHXc+urLTdnOkk9yzq3Ofu1yoqo1OHfcCkzus7VK5lkxmFdkaGGa12RnbZSNzN2JIrYmcK9Y5sbmuVFVvukRFVeR/eU1fa8Ong03iPZllSrHctSJZSHZkiKrGR7tXjkVrVXZeFNlb5XM4N7w/Tr9YYyviMjfkzL0nx0kEDpI3vdWjgVkr05R8LouJXP2Thcm26psf1jI7mgb96JcZksrHao1G1ZKVd0qPnhh6p0b1T+j34WORztm+UvPkBoOIyFbL4qlkaL+sqXIWWIX/1mPajmr9SoS+V9+DTfzLkfvqZ1NFYWfCaEwuGnm4bVShFWkli2Xhe1iIqt3RU5LvtuioSlTFXMX0v4JLueyWY6zDZDhW6yBvVbTVN+Hqomdu/PffsTbbmBpQAAAAAAAAAAAAAAAAAAAAAAAAAAAAAAAAAAAAAAAAAAzLHV5Mx075S+qNWrhKEdVHb8+skTiTb6HSb/QaaZL0HzPymf1zm+NzobWQSOPnyRG8bv+mRn1Ia0c0iYrGe/f57x9U3Cb6fP4zM+v4f58jyV3T/AE/RUo7U8WMs5WVLECSKkcj7ECOjVW9iqjkXmp/oMxLpD1BDofpFymYsYyHIRvx9WztIqN6tyTJD1jV4V8pEd3bfKbaioqIqLui95TObcLpTy4ivNXPji029ItEb+TzhdotXwmfqAAwVAAAAAAAAAAAAAAAAAAAAADGsrYwuU/SIqUMxBLYtVq0fgCNVUbFMxFn43bKnY1V7d03XsNlMY0Fp61mel3NaydJB4BUtWqMbVVesc9EY1HIm23Dwovfv6DZzvNPY6fLbOYmZ8pm1un/jj4peE3rNp75mfUMl6P8A2Mo9MetKj3PbmLDuujbz4XQ7tc70bo6RPTzU1ox6DE2l/SUnv1kZ1DKHWWN3bLwujaxNk7/KY050+X2leacR2v8A1mYj4zEQ94ja+nPn9pbCADxSAAAAAAAAAAAAAAAAAAAAAAAAAAAAAAAAAAAAAAAAAAAAAAAAAAAAAAAAAAAAAIzFe/BqT5lx331wsyMxXvwak+Zcd99cLMAAAAAAAAAAAAAAAAAAAAAAEZlffg038y5H76mWZGZX34NN/MuR++pgWYAAAAAAAAAAAAAAAAAAAAAAAAAAAAAAAAAAAAAAAByNX5D2J0rl76Ls6vVkkav+8jV4f47HXM86eb8dPo+mhmmSBl2xFXdIv7LeLjcv1MU41ZmKTy9WOvfk0rWjuh9Ogh6ydF2IesDIUVZkRG/tIkr04l9K7b/UX5ydJYqng9M43G4ySSSlXga2KSTbie3bfiXZE5rvv2J2nWNtStK2mun/AEx093c60qclK18IZD0y4OpmNV4KpkbHgtLJ07dOexy/VIxEka7ny5OTf6DTtOzVZ8FQfQuNvVepa2Oy1yKkqIm3FunLnsRnTBCxPFW5Km8cWXihl/4ciK138D79COMymE6OqGJzdaSvapSzRNR+272dY5Wu5d2y/wADTR7XDakTb+m8TFdv8q7z4/4xn3sdLbWvHx9I/VeAAwVAAAAAAAAAAAAAAAAAAAHyuTsq1J7En9HEx0jvkRN1PqS/Shd9j+j3Pz77KtR8SL5lf5Cf9Rze3LWbeDjUtyUm3hDKv0ZobNjO6syNvi5trsjXns7j45HL/FDfTO+gjL28voNqW4a8cdGzJRrrCipxxRI1qOduq+Uq8W+2yehDRCvi4tW8ad4xNa1rj/jWI9cZnzlnwtOTRrXyDDulG1NienPRduCaSKO26CtKjHKiSI6V7dnedPKbyXzIbiY705ZxNI6m0nqFakdtsPXxPjkXZNl4ERd9l5pxKv0GWhn22nyxmZtEY8czj7uOL2pFvCY+uGxAAzVAAAAAAAAAAAAAAAAAAAAAAAAAAAAAAAAAAAAAAAAAAAAAAAAAAAAAAAAAAAAACMxXvwak+Zcd99cLMjMV78GpPmXHffXCpy1+HF4q7kLKOWCpC+eRGJuvCxquXbfv2QD1A4GntQXMvKxJtNZjGV3xda2xcfVVi9mybRzPduu/e3bl2nfAAAAAAAAAAAAAAAAAAAARmV9+DTfzLkfvqZZkZlffg038y5H76mBZgAAAAAAAAAAAAAAAAAAAAAAAAAAAAAAAAAAAAAAAGM/pAY69qm/p3TGJjWaad0liZvGjeGNFa1XbqqdjVf8A5GzGF57I2sh+kzhaNKxLEytH1cyxuVEdG2J0rmr50VzmoproVtbWpydYnm36dmJvPpVLxe9a08ZiPv8AZubWoxqNaiI1E2RE7kP0AyVIXpsgdJ0c5KaL+lqvisMXzK2Ru6/Uqnl6ONQ3sjrXW2LyFp88dWatZpo5ETggmi40amyc0Tl9ZUa6qeH6LzlZE3dJSmRqf73Aqp/HYiej3UGJZk9NUUxrW5fLYRkr8giInW9SiMWNV7VVOFV8xvwe99bT5czamY6bctomZ+WYnCWezxHviPTP5akADBUAAAAAAAAAAAAAAAAAAAZz0724YdG1q1qTq69y/BDK7bfZiKr3LsncnAaMY/080L2or2E09iI2y27Fe5KjHPRqb9VwtXdezmqnM0rqTGnacRaYiZ98xCbi/wC1MeOI+c4XPRpjcLitF46HTE01jESI6xBNNvxyJI5X7ruiL396Jy2Kc5Okca7DaUw2MeiI+nThruRF35tYjV/ih1inir+0173znMzvPWd+sqKxiIDJf0iMXSyWHwDMrY8FoPyLa89jl+qY9q7v58uXDv8AQa0Zp+kNTS30cTcSeTFZicvo3VWf9xNa/s8XicYmJz4YnKfjI/k28t/lu0LGSwz42pNVnSxXkiY+OZF3SRqoio76U5npJjowq3qPR7p6nlq7692tSjgkieqKrVYnCicvQiFOUcRSNPVvSs5iJmM+O6iJzAADF6AAAAAAAAAAAAAAAAAAAAAAAAAAAAAAAAAAAAAAAAAAAAAAAAAAAAAAAAAADNbdfOz9L+d8X8jjaSphsf1vhtF9nj/XW9uHhlj4due++++6dm3Ot1jW8K0PmqtxLM3XY+aKbwCNFldxRqjuqY5fdc12RVXnsnM5OK9+DUnzLjvvrhZgZhpHI1JdY46LSmoL2bx8lSZcmk1h08cDk4OrdzTaGRV4k6tOFNt14U4TTwAAAAAAAAAAAAAAAAAAAAEZlffg038y5H76mWZGZX34NN/MuR++pgWYAAAAAAAAAAAAAAAAAAAAAAAAAAAAAAAAAAAAAAABi/Q5mqua6QtWb46GWx1z7ceQVUV0cbnqxsSJtunJqrui8/ManqzIexOmMtf32dWqySN/tI1dv47GfdAOmMdiMPdy9DJRXbGTbA2zHGrV8FkjYu8Sqir5Xl7qi7Khpoxpza837qzjr1mYju/7ebr7kupm2vSI7omft+WrAAzVP5kY2SN8b03a5FaqedFMV6O8DHaq6Nys+ThpT6cuXqDmSon+krKqokaKqpsvPl2/IbYf571Tjbsmnta1cVVnt5DEalhy1avAxXyKr3N24Wpz7FVfoUo4DM8dpVi3Lz5pn/lGJ6pdfbUpb3x9J+z/AEID8Y7iY1yIqbpvsqbKfpOqAAAAAAAAAAAAAAAAAAAP899NWRuv6SatfGWp6thfAsYySvIrHtfNNxrs5OabtaqfIf6EMRweoYfbjvVJcZDffmMpLXZNI5P9F8ChReNqKi7r5W3d8pRwUzHFacxXm5Zm2PKtZt3+GMpeJ3mlPGft+cNuABOqCM6ZK/hXRnnWbb8MTZP7r2u/yLM4muK/hejM7BtuslGdE+XgXb+Jnqxzado8pZa9ebStXxiUz0F569qDQbZ8tafbuwW568kz0Td3C9VTfb/dVENBMy6Bczi8hpeaji8f4FNQWJLaoiIk8z42qsvLz7d/mNNLeMnm1pvFeXmxOPfGe73mhbm06z5AAJmoAAAAAAAAAAAAAAAAAAAAAAAAAAAAAAAAAAAAAAAAAAAAAAAAAAAAAAAAAAIzFe/BqT5lx331wsyMxXvwak+Zcd99cLMAAAAAAAAAAAAAAhulVuThx+NvUMxZpV4MlQZJXrojVsdZdgjVHv7eDhc5Fam2+/NVTkvIysWSxmaxSyZm5Z1XfyqPbRr2pHVm4/rtn8UPJqNbB2yK3frNtnLuiFxqvC+z+JZR8I8H4bdW1x8HH/Q2I5uHbdO3q+Hfu3357bE5p/SWosNmr99uew9lb9tZ7Ms+IkWw+Li3bCknhOyNa1eFvkbJ27KqruHAt28i7TWT1u3KZBtupk50iqJO5K3g0NpYFiWL3Kq5jHLxKnEjncl2TY/vNz5G1hdZ6qhyt+vbwc9nwGtHYcyujKrd3Mkj9y/rHNfu5yKqI5OHbYoLGhppZ7FRuXVmnLN72Qmx3gyK90iyJK5iS8XKN0iK5W8Kqu7k4kRdj9y+h5r0+VrQZda+By8qTZCj4MjnyKqNbI2OTiTgbIjURyK13a5UVNwOPe8P1E/WGTr5fI0JMM9IMdHBO6ONj21o51fKxOUnE6XhVr904Wptsq7n9Y2S5r69elXJ5HFR1aNR1WOlYdEjJ5oetdI9E/pNuJjUa7dvkry5nZzujLV25llxmadjqGZa1uRgbWSRz9mJGron8SdW50bWtVVR3uUVEReZ/eU0haS9PPpvL+wzLVWOnajSsk27I0VGPjVXJwSI1ypuvEmyN8nkB0dFZuTM6EwubuM2mtUIrUzYmq7ylYjncKJzXnvsiEpU1BTz3S/glpQ5KLqcNkOLw3Hz1N95qm3D1rG8XZz2325b9qF/iMfWxGKpY2izq6lOFleFn9VjGo1qfUiEvlffg038y5H76mBZgAAAAAAAAAAAAAAAAAAAAAAAAAAAAAAAAAAAAAAAgumyZ/iM+hCq9fk7UFKPbtVXPRdk+hqnz6CsJdwfR9CzL1X1MjatWLViB6bOY50iom//ACtapL/pGZuXGpiEqyLHNUjsZBHoiL1cjWo2F2y8vduNW0utx2msS7JyrNfWpEtiRWo1XScCcS7IiInPfsKdLnrw2pfbltaI8+zEz8u3GfPCTTxbXvbwxH3+7pgAmVhltmW5i+kDXrcW5GXrWGjvVlVvEnWRsVjV27/KNSM/zaJU6Z9PTKicOQxtimu/7XAvWbfxM725LUvMZxaPx903Ef428Jj12+7tdGecl1LoHBZey9H2bNVqzORERHSJ5L12TknlIvIpiR6M7WAXDXcTpapPTpYW9Nj3wTKqq2Rq8T1RVc5VaqvXmq+cri7jqxXiLxWs1jM4iesRO8ejevSAAEroAAAAAAAAAAAAAAAB/MsjYonySLsxiK5y+ZEMW6HsJjcllcbqKbJs9mmR27K47dquRs0qt61U7U3RqJv2GldId32O0LnbKLs5tORrV8znNVqfxVCC6F9M5DGamzOQv1JIKy43H1qkjuyREi4pdv8An/xN+E/ual+bl5aT8eaa1x8pnp3Jb9rXrHhE+v8A8a8ADBUHytQpYqzQu9zIxWL8ipsfUAY1+jfhHY7HZXJyX4ZHZNY08ERNnwdSr41VefPi5d3cbKf576HK1ql01Z1ja03gLa1qm6VGLwJIyyjkRXdiLwqvI/0Ib60W5NK1rZmaV9I5cfDCXgp/k1jwAAYKgAAAAAAAAAAAAAAAAAAAABnPTnqW1p/SccWLnkhyN2XhjfEuz2MYnE9yfQiIvocXWFt+H4ahc338Irxy7/2mov8AmZPrS5Qyep9U38tYjgxGBxbseyV/ufCbDVaqp6efD9Rc9FNrwzo50/Lvvw1Wxf3N2f8AaTac3nUm8/0zmI8Oz1+v0Q6Opa3EW32mNvhOJ9ZVYAKVwAAAAAAAAAAAAAAAAAAAAAAAAAAAAAAACMxXvwak+Zcd99cLMjMV78GpPmXHffXCzAAAAAAAAAAAAAAAAAAAAAABGZX34NN/MuR++plmRmV9+DTfzLkfvqYFmAAAAAAAAAAAAAAAAAAAAAAAAAAAAAAAAAAAAAAH49zWMc96o1rU3VV7EQDEta5PD2OlaxW1BjnZSjI2ngmVkRFTrZ3rKjl3VOScPM25E2TZOwxHRumV1bmsZqua9FEjsxYyfgr03fLE1Orh258uFUd3d5txrE6f8Npcs7zzWnriMziP/wBYjp5eCXhMzWbz3zn8egADJUEB0mf6LqPQ2S7OryqVVXzJM3h/7S/IHpuasehlvNTd2PuV7SbedJEb/wBxjxH9uZ8N/lun4r+1afDf5bvdo3S9rT+qdXXnzwPoZi1HbrxMVeNjuDaTi3Tbm7bbbcsDMrzZKX6QGHuRNe6rlsHLWc5EVW8UcnWIq+blshpp9Xj4tNqat7Z5q1nw6dn/APnr3tad8QAAgdgAAAAAAAAAAAAAAAIHpscsujosaxVR+Uv16abdq7v4v+0/OhvM5DPYnO3b9l01f2ZsxUWq1ESKu1URjU2Tntz7Ty9KV2OPVOkYpt3QVZLGUmRO5sEXGi/4lL0czYu3o3G3cDjvY3H3GLYjrbIit4lVVVdlVOfb9Jvw+I0da01zma1ifDETMx475S6fa17z4Yj0z91IADBUAADDMPqS9gOm+bT0PVJjcpk7Elnibu5HLAj49l7t1NzMSzr9PYvpss29Rsm6yWai6g+Pi8mdzVjRXbfs9u+/I202nl/h9Ka1xjmiZ8Zi9pz57TEfBLwm1ZjwmfqAAxVAAAAAAAAAAAAAAAAAAAHhzmShw+Gu5Gz/AENWF0zk8/Cm+3yr2HuM96X5nXq+G0zCr+PMW065GIquSvH5cioic9+SfLzM9W01pMx1+/cy17zp6c2jr3e/uQOS0plrfRxi8pPHVs1Gz2NSZerM5UdbekayRR7bLu1UREcir+12Fr+jzebd6NayMTZsNiViN334UVePb/7nn6IsLYyeI1Lns3Xmqz6jsPY2tK1WugqsRYo2K1exUTf6Nj49AEdHHQ6lwuJueG0aNxvVT7ovGis4d127/wBXt9B9Lj6V4emnwmczpTNcxG3ajNvLPNExnviPJLSns76ePCY+/wBmsgAhXgAAAAAAAAAAAAAAAAAAAAAAAAAAAAAAAIzFe/BqT5lx331wsyMxXvwak+Zcd99cLMAAAAAAAAAAAAAAAAAAAAAAEZlffg038y5H76mWZGZX34NN/MuR++pgWYAAAAAAAAAAAAAAAAAAAAAAAAAAAAAAAAAAAAASPSvlH4rQWVfDutmwxKkKJ2q+ReHl6dlVfoK4z7Xaplte6RwW6LDBI/LWUXsRsabR7+hXboY68zFJiOs7fPZhxNpjTmI6zt89nF0Zp6xR6XESStM2lhdOwY+KZ0apHJK5/G9zXdir7rfY1sh+ifUmR1bjMrmLix+xsuQmjxiNZsq12Lwo5V71VUX6i4Pq/wCoRemrGheIidOIrt5R9c5z5u9KsVrivQABA0CZ6TKnh3R/qCHbdfA5JETzqxOJP+kpj4Xq7bdGxWf7maN0a/Iqbf5nN681Zr4uNSvPSa+MM4zGt7Wn9HaCyjPBfAMjYqVL8s6L+qZJHzei7oibK1d1XdDTIZY5omSwvbJG9Ec17F3RyedF7zPeiunS1B0UY7H5qnBchj6yCWCdiPbuyRyJyXvRNjp6p0pk7NDFxaQ1BPp1+NjWOGKOJssEjdmojXsXtREbsi9268lLOGtocRoaVJnktvm05xid4zjM9dunRloWm2nW/XMQsQRmKy+pMFpbJXtdVa1mak7yFwsb5HWI+XlcC80Xdeack5KvYevSOvtM6t2bg8tBNZ2VXVX7xzN27d2O2Xl505Ht+C1qxa9Y5q1nE2jePn+W0WjoqAASOgAAAAAAAAAAAABkmtKHjL0g5zHJdipNi0+6kk8vNsck7tvOna1yoaRpfFNwWm8ViWOR6UasVbiRNuLgYjd/p23ML1LRt6m1TkWVqs9ite1VUp2pGRq5kcFZq8fEqckTdW9vmP8AQ5RWLU4Kna2va1seGOzE588fvKXhd+a3jM/X8AAJ1QAAMN6YNM3dQdJNKtiXQsuy4+KaFZnK1nHDZ4lVVRF/Z37jcjEf0jo5opsbZrSyQyOx+Qaskbla5OCJJE2VPkU1TRN1cjozA3VcrlsUIJVVe9XRtVf8SmsXtweZns1vaMe+tZ6/vvScPiNTUr5/aJ+7tAAmVgAAAAAAAAAAAAAAAAAAGA6x1JkrfSuxmnZWNyLrMeFovexHtja1estS8K8vJTyV9DvOhtOqsvHgdOZHKS7bVYXSIi/tO28lPpXZPpM06BIsZl8ZJkH4pVy2MsywOyUu3FLLIiOlRvybo1fk5dqm/CRHto1b05q0jM9MZ6Vznu5t5jwiUmt29SunHv8Ax+/JsBi3Q5jLem+kvWOIuQLAyy6S5WRVTy4evfwO5eh5tJjFK/ag/SavVrUznwzUWx12u/YjWJHq1PRxsev0nE806NojpE1tPz5dv/ze8TtNLeEx67NnABmqAAAAAAAAAAAAAAAAAAAAAAAAAAAAAAAARmK9+DUnzLjvvrhZkZivfg1J8y47764WT3NYxznuRrWpuqquyIgH6CW0Tq+PVdrMtr0pK9WjOyOCaR262o3xo9sqN28lqou6c13TZeW+xTTSxwRrJNIyNiKiK56oic12Tn8oH9g8tXI0bdqzWq3K09msqNnijla58Sr2I5EXdv0nqAAAAePL1rNvHywULz8fZdtwWWRtkVmyoq+S5FRd0RU5p3nsPHl4b0+PljxVuGnddt1c80HXNbzTfdnE3fdN07U2339AGX17Oop8bqCzL0iMovxtievwWaNX9V1SqiOl8lNkeiI9Nv2XN7TSNK257+l8PcttlbZsU4ZZUmREej3MRV4kRERF3Vd9kRPQZLqJyez0tjKZPC5C5j3IyfIs0VLabUVE32dOkqo1URUVefk9+xs2Nc9+OqulsxWpFiYrrELeFkq7Ju9qbrsi9qJuvb2qB6AT2qtX4zTM1CC+lmWxdnigjjrxK9W9ZKyJHvXsaxHPaiqq9+ybryPKzXOPflW1kqZBKT7a49mTWJvgrrCOVqxo7i4t+NFZxcPCruW+4FWCUta5x9bKS1nVMg6nBZbSnyTYmrWhncqIjHLxcXa5qK5Gq1FXZVTmMvrnH4vIW4JamQmq0XMZevwxNdXpuciKiSKrkdya5rl4WuRqORV2AqwS+f1rRw161XfSyNtlKJs9+epCj46cbt1R0m7kVeSK7ZiOcic1TZUP6zmsqeLt+DwUsjlJGVkuT+x8TZEggVVRr3buTffhds1vE5eFdkApiMyvvwab+Zcj99TK2jbgv0q9ynK2atYjbLFI3sexyboqehUVCSyvvwab+Zcj99TAswAAAAAAAAAAAAAAAAAAAAA42a1Vp/BvVmYzeNoyIm6x2LLGP/uqu5071qGjSsW7T0jr143SyPXsa1qbqv1IQuksJpHWtCHWMulqyW8o3rXLkIWyv8lVajtlVUTdERUVNuWxZw2jpzWdXXieSNtsdZ6Rv5RPi5mZ6Q62otfYHA4XH5WxPPYp5D/VXVIHTLLy3TbZPN59j5aU1t4zw5GSjp/OVEqxo+JcjW8HbacqL5LFVV8ybr6UKuvBFWgZDWiZFCxOFkcbUa1qeZETsPoee14eNOaxpzzeM27s+ERHdtO5ic9WdYHVWubOp8bVzuiW4zE2+sR88dxtl0Ctbu1Xq3kiKuyc/P6DRSJ6Zcll8L0f38tp+dYbdF8c7kRrXdZEj04280XZOFVXdOfIrsfbiyFCtcrO4oLETZo3edrkRUX6lNeLrGppU4mlK0rMzXFc9YxO+ZnrEx39zyu04y9AAPnuwAAAAAMasajx1LUertS5eCe3TdZh05UgroiySqv9I1u6p3+V2p3mqakybMLgMjkpNuGrA+XZe9URVRPpXZDLtHaKbk6OiZbOSgVcXK/L3aOyLJJPK3iie7n5Kt3TtTnzNOFrpX4qka09iubT8I2jbxnbKXWzbUrSO7f7R9Z+TVMFiaOCxNbGYmu2tRrN4IokVV4U337V3Vear2nuAObWte02tOZlUAA5AAAQHRJ/oyaqxq8vBM1Y4E8zHbK3/MvyA0l/ofSrrWn2MsMq22J/yK1y/WpfmPD/ANGPDMeqfhdtPHhMx8pkOauBxPs0zLpjaiZVjVYltImpLsqbKiu7V+k6QKK3tTPLOMqMMzqz620jqVla8ybVOnL9nhjtRNa21RV7uyRvJHRpv28tk83JppbXtcrka5FVq7ORF7F232X6FQ/TN9S6Fy1HUE+puj/JJSy1h6Pu0LbnPqXfS5O1jtu9P4c1PoRfS468RqTGnbHXGImfPG1ffEY8e+XG9em7SAceLUmJdqF2AfkKyZtkLZn1eLZytXfm3ft7N9k5omyr2nYIL6d9PHPGM7/Dxd5yAA4AAAAAAP5mkbDE+WRdmMarnL5kQ/onOke97HaDz1lF2clORjV8znJwp/FUOb25azbwc3tyVm3gy7ocz+Tl1TQxMDmNp3adrN3mqxFcr3zrGzyu73KL8im6GadDkGn5Y7E+LqTMzOPrw4u/Yk34XvYxHK1qcSpsiqu+yIvnNLKtetdOunpxXlmtaxOeszjMz67eWGPC1mulWJAATqAAAZz0vudVtaRvxxtkfFlWwo13Y7rGqmy+hdjv9GWpHav0Nis4+COu+0x/FFGu7WK17mKif3Tj9Nn6rSNa78CyNaxv5tn7f9x0ei/HYTDaakxGm8g+/UoW5oJHPVFWOXi4nx8kTsV38TXRjTnS1omO1mkxPli0T5dYhLp5jXvHun7fZXAAyVAAAAAAAAAAAAAAAAAAAy/psvV7T8Bpie9FSjydtr7E0ipsyNq8kXflzcqbelCw0Fpito7SlHCVJFmbXaqvmc3hWV7lVznqnPtVV712TZDL4MLb1502JnJYUfpzBzuhZIrk2fNCicLUTff3b1fvttyNwNKW5dDs2zzzmY/45rXzz/VPutCXh+3a2rPfOI90fvIZL0iXKeP6YNDqym2O9O9WvtoiIsjHL1aMVe1dlfun9pTWjJunnGMZ4u6m8KZDJh7SJ1apzlR7415Lv+z1e/f3mc8vJbn6YmfjG8esPeL/ALUz4Yn5TlrIACkAAAAAAAAAAAAAAAAAAAAAAAAAAAAAAABmtvT9PPdL+dS7Nkoupw2P4fAshPU33mt78XVPbxdnLffbnt2qVGscDbzWnExWNvRVWq5iSraifYbNC33UT9ntcqO2RFXi3VN07znYr34NSfMuO++uFmBAaBx2oqetNWS5qWk+pM+DgdXoSQNlckEaI5iukcnCiIrVTn5Xem2x6+laLbC47Iddj2rjb8dtsOQc9IbDuF7GsXga5yu4no5qI1VVzG8u8tDP+kLUGFjt1K65mtTzWJtsuRR2IZHxucsTm8L+FOxWSrsqdi7Lsu2wHN6MqVGTUFS3j79Cx4NhmpJJFxNnuvtOZO6xIxzU4Wq5ruHm73b99lTY1IyToeWKa5jIrGYxtu5h8P7HQQUGS7LFxRccr3yNbuqrHHs1E8nd3Nd+WtgAAAPNkr1XGULF7IWI61SuxZJZZHbNY1O1VU9Jw9bYifN6cnp03RNtJLBYh67fq3PimZK1rtkVeFysRq8l5KvJQM9yuZsacikhxOZqMxeZdPkouvxFqe1UjkfxzSOYxP6NHPVUWRGom+y7ohp2nKVXG6exdHHSLLSrVYoYJFdxccbWIjV3Tt3RE5kjBjtTxPzeckxuOkz2RSKnXqrcVYaldiO2V0isRXeW971Rree6J3blZpjFpg9N4nEpKsyUKkVVJFTZX8DEbv8ATsBwelb/APSUXztiv/8AIVyJitwu0bT0Sjl8Zo8vEx9ThXrGsZeSZbCpt/RrG3jR/YqqidvI2YAYzkrcMWj9SaMkcvjJdylttarwr1kzbFp0rJ2ptzY1kiK53Y3gVF5offO5Gvi8J0gabubrmsrNZXH1FaqvvJYha2NY0/aRHKrHL+zwKq7JzNfAGUyZSppGfWmPzb1W5keqsUWcKq6+ngcUHVxJt5b+OFycKc0RyKvJdz+dN3a3R9esQaqn8HdNicekEiorvCHwxLHJEzb3T0ciLwpzXjTbv21gATHR5jLeN6OsDjrnHVuRY+ON7W7K6F3Ankpuipu3s5oqcicqYq5i+l/BJdz2SzHWYbIcK3WQN6raapvw9VEzt35779ibbczSiMyvvwab+Zcj99TAswAAAAAAAAAAAAAAAAAAAAEr0kY+LUGm7GmkzMGKuZZixQufs58jWqiva1quRXbt5Lt2IpQ4ylBjMbVo02dXWqxNhib/AFWtRERPqQhFw9/I9M02dy1Z0GGweOSLHyPVOGSWXdZJE58tm7tXfbuOLpHTLtbxZDVFzK5nHy37ci01pWViVsDV4WbpsvmUp43UnQ09Lh9O3NmOaY22mfPv25evScx4p76s1tEVrmZ+kNeBAeKer6HPE63mmYnZFkKjJd/lf2/wHhnSRj/6fFYHLsT4LYdA9fl4+W5B7aY/qrMev0PbzH9VJj1+mVxfp18hRsU7sTJqtiN0UsT03R7HJsqL8qKTvRvqChqDTquxdF2PhoTyY9ajtv1KxLw8PLknLh5ek8OI11YkztHEZ/T17DW7vG2B8j2yRPc1N1RHpt3ejzH30jgKum9ValbFlYJH5mx7Jsx+yNkh5cMj9uLdyOcqc9kROScy/htTS1eH1KzM80YmOvx2905zPg7pqV1JzX4rAAEzUAAAAAQHTC913FYnT0LlSXNX4q79u1Imqjnu+jZp5+iDDXYrWqNQ5mlLSvZfIObFBMzhdHVi8iJu3dy3+VNlIvpm1Ddh1o72FftksfBFQoKmyq27adtum/8A7SOX5UQ3WlHLFTgjszLPOyNrZJVajVkcic3bJyTdeeyFWh7TR4a+rtjVnl88UxM/CbT84SaOL6t7+G3y/XL7AAlVgAAAACAs/wChdOFOTsZkMM+H5Xsk4t/qL8gNff6Jr3QeQTkiWpqjl8/WxoiJ/BS/MdLa148/tCfQ2tevn9YiQHJzGpMLhkX2VytKq5P2JJmo5fkb2r9RLP6UcVaesencdl85JvtvTqO4EX0udtsnp2Ora1K7TLu+vp0nFrbr8EA3pQx9NyM1Jiczg377K+1Vc6L6HN33+op8NqfB5rh9istSsvX9hkqcf93tT6hXWpacRO7ymvp3nFbb+vyc7XWhsPrKrGmRjfDeg8qrfrO4J67u1Fa5O7fuXl9PM+2lcvUdZtab9kp7+YwsMDLss8fA56vbuj+xEXdE35b9qcyjIp2mL0HS4zU1F0DcdZxi070bnKj3Pa/iY5qbc122TmqckPqaOr7bStoa19qxM19+23xjO0Y3w7mMTmFqAD57sAAAAACA6a3LNpKri2r5WUyFamiJ37v4v+0vzFP0kr746+KqwNe97YLdrZibq1yR8Mbtv7TjydKdeY0a9bzFfnMR903FzjRmPHb5zhddF+lbWlMPkocjLXmu38lPflfAqq1VkVNk5oi9iIWJwOj/ABrsPobAY9+/WV6MLJN/6/AnF/Hc75XxupOrxF7WnO879PTub1jERAACV0AACM6ZK/hPRnnWbb8MTZP7r2u/yOV0NYvJY5dUT3ayxUspklydSTjaqStlY1XKiIu6c0Tt2K3XNfwvReeg23WSjOifLwLt/EzPob1Hcn1bNiL1576smDo2KVd7uTeBnVycCelybqU8HGpb29KYxNImf/G0dPPf5ZSTiOIz4x9M/ls4AJlYAAAAAAAAAAAAAAAAcLXWbTTukcplFVEfBCvVb98i+SxP7yod0zLpTsPymrNH6WgRkiWbjbtqNy8lhj57L6FRJPpahxqTPLivWdvmx4i8005mvWdo987Pv0CYizjOj6vPdllfLkpXXUY9yqjGO2RiIndu1Ecvpcpox+NajWo1qIjUTZETsQ/TW8xM9mMR3e7ud6dI06RSO4Mt/SNxk2Q6P2S14ZJX0rsdlyMarlazhexzl27kR6qq9yIakS3SnLYg6OdSS1FakjKMrl4m7pwI1ePl/Z4jrSi1r8les7fPb7udevPp2r4xLsabteHaexdvffwirFLv/aYi/wCZ0SQ6IbXhnRtgZd9+GDqv7jlZ/wBpXmGnbmpFvGHujbn0628YgAB20AAAAAAAAAAAAAAAAAAAAAAAAAAAAAEZivfg1J8y47764WZGYr34NSfMuO++uFmAJfX1i/DUxUVGxaqV7OQjr3LVWNHywQua/ZW7tcibyJE1XbLsjlXltulQZdqXVFjGZ3VL3ZJzcnVbDSwuIV7WtsyTRs4JVb7p+8rnN35o1I3cu0Dy9E2SyE+oIKl/N5bJ2W4pVyUFtERtC42RjXM5MT3e71am/JGKvNHJtrZn+lI5MPrhuEgzt7MN9jHT5Hwqys6w2Ekjaxyb/wBH1iOl8hNk/VpsiczQAAAAAHnyMliGjPJSihmtNYqxRzSrEx7u5FejXK1PTwr8gEHY1tlrs89TCU8a214XcjjW3M7hbBVXgllkRqJw8Uita1N+xyOVe4stNZRM5pzFZZsLoEv1IrSROXdWcbEdwr8m+xnGIxmqLdXLS5TQWk5beRszstS2MgsbrETZ39U2RG1V42tYjERVXdyIiqiKqommYOG3WwuPgyUsU1+KvGyxJCzgY+RGojnNb3Iq7qiAe0AAAAAAAAjMr78Gm/mXI/fUyzIzK+/Bpv5lyP31MCzAAAAAAAAAAAAAAAAAAA4+sc5DprS2UzNnZY6Vd0qNX9pyJ5Lfpdsn0nYIzVuooW6vwOkVxlfJpl2SyWmTbKyGBib8bmqiou6psiL3oU8JpTq6sRy5iN5jptG87+6HlpxCRnvZyh0H42vlbk1vUedRldiyr5SOsOVeH0cLF2+U1PB42HD4aljq39DVhbC1fPsm2/yr2kVdRNQdL1KoicVLTtVbEid3hEvJiL8jdnJ8imhkupq/xHEamvjGZnaOkd84+O3wT6Mc17X8No+HX1+gAD1ShemOrL4rRZem3e5hbUV+PbtVGu2cnybLuvyHO1HUtWOkfQmrMHWmtU54Zadx8Td+GCRnHG5y9zUcqqaJfqxXqNipZbxQWI3RSN87XJsv8FMfqZTN0OhLUFbE23V89pt8tdZEY1y8ET0cvJyKmyx7oi+g3/069tPjYpXH8yJrv03jl3+efgkv2NXymPWPzH0bODnacykeb0/jcpBt1d2tHYaid3E1F2/idEyvSaWmtusK+oADkD8ke2ONz3uRrGoqqq9iIh+kd0u5ZcR0fZaSN209iPwWLntu6ReFdvkRXL9Bze3JWbeDjUvGnSbz3M/6I8rj9T6yzLbmIjt2nzLmW3Zdl8FXjVkUaIqbo7h3ci79im4kB0QaRxunMTav4zJNyiZZY5fCmonDwMYjWsRU7UTyufp9BflOvWmny6WnnFYiJzn+rHa2np2ss+GpNNOIt1AAYNwAAAABLdIWnLepMbQZjbcVS9RuxXYZpG8SI5m/d9O/0HI9r/I5LnqbV+YvIvuoaqpViX0K1u+6fUaADK2hS080sLcPp3tzW+s4+SVw/R7pTEqjquEqvkTn1lhFmdv59377fQVLGNjYjGNRrUTZERNkQ/Qd1pWm1Yw0pp0pGKRh+Oajmq1yIrV5Ki9ikxmdAaWzCq65hKiSLzWSFvUu38+7NlX6SoAtSt4xaMl9Ot4xaMs/9r29jeemNW5jHonuYbDktQp6Ea7bb+JD66yuoLGlc7DkJo5c/pHIVMlG+s1Y0sRbou6tTtTZVVe7khvBn2c/8F6XcJfTyYMzUkx8q93WM8tir6V5NQ94bVjgeI0+IpGYrMZjO0x4JdXSrpYtTaM4nfbfbp78LujZju0q9qHfqp42ys3TZdnJun+J9iM6KtU3NU6ftyZiKCHL0L09G3HAitY17HctkVVX3Kt7+3csyjidC3D6ttK/WJWVnMZAAYPQAADD+kDUt7G9N2GZiY6806+DYtWzNVyMSZ7nPfyVOaMQ3AxLSbNP6i6a87YvyzPztG26anE3i4Orib1Kudy27VTbde014aKTr09pXmrGZmMZ6VnGfLOMpeJ3mlY75+kNtABkqAAAAAHytQpYqzQu9zIxWL8ipsZ50QVUtdG2Os1460WahgsU4rckKPdF+tdsi9iq3dGqrd032NIIDob/AFWIztLs8CzNqDbzIiov+ZlzTTWraPCfsnv/AHqz5TH0fLQWsso7NO0lrep4LqWGNZIrETV8HvxJ/tGLtsi+dOX0diaIfKxD1sb+B/VTKxzGStaiuZv3pum3aiLt2ckM80TmdTYXUTNJaygmyCva9+PzkESrHYjam6tm29w9E717eXoVfr6mnXjOfW0YisxGZrnr4zWPCPDMzHdt01ieXaWkAA+a7AAAAAAAAAAAAAAzXRSR6g6T9U593G5mPVuKqqvNqcP9IqL/AGk5bdzl85a6ryqYTTOUyaq1HVa75GcXYr0TyU+ldk+kn+hzCOwegceydu1q3vcnXfdVc/mm/p4EYi+lDO294jw3+35Tanb1a08N/tH78lqADRSHnyNSC/j7VO5H1taxE6GWPdU42ORUVOXnRVPQD2Jms5gZr+j9dgt6Ce2pxeDQXZo4kf2oxdnpv9DzSjLehXHyYDK6xwEzmKtO6yZvAq7cEjVVvb/uo01IzpFYia06RMxHwnCbhP7MR4bfKcAAO1IAAAAAAAAAAAAAAAAAAAAAAAAAAAAAjMV78GpPmXHffXCzIzFe/BqT5lx331wswBO5bUekqGWRmXzGBrZSqmyNtWoWTRI5EX9peJu6Ki+lFKIkOkKZ1ODFpXWrUdfyEdOe/LXbL4O1zHq12zuW7ntZGm/LeROSgdHT2a0vfuWYdO5LC2bUm9idlCeJ7380RXuRi7rzVE3Xzod4yLokzN23nqle/m4MjZnxC2LNWGrBE6jYZIxkkcnA1HIvE5UaiqnuH7ouyKa6AAAA8uVx1PLUZKWTqxWqkitV8MrUc13C5HJui+ZURfoPUePLtyD8fK3Dy1Yby7dW+1E6SNOab7ta5qry37057fIBlT9Hx6ny2YvVNKaGhay/PC9chjlnsyva9UdLIrVbsr18tE5qrXNXfmarhqq0cRRqLHWiWvAyLq6rOCFnC1E2Y39lqbck7k2MuyfR1edPcydrBaEylqRzp5mexssElhyqqr+tWR+yqu/NWrzU0nStmld0vh7WKh8Hx09OGWtDw8PVxOYisbsnZsiogHUAAAAAAAAIzK+/Bpv5lyP31MsyMyvvwab+Zcj99TAswAAAAAAAAAAAAAAAAAAIbBM03fzuW19j8jLb4azqEkj02jgZCquejEVqLsqpuq7qi9xR6uiyc+l8pDgerTKyV3srLI/hRr1TZF39G+/yoZxnsO7S/RVp7RGPciX8k+Kg5zfO5eOd/wAm6r9Dir2leH4TU1Yt257OI746zn48sR8WOtfkrNsdPr3KHofrSy4K5n7jVbczlp9xyL2tj3VI2/IiIqp6FLw+FCrFRo16lZvBBBG2KNvma1NkT6kPuRaVOSkVdaOn7OkVAAdtAzlsEWL6W8hQsMa7H6lodYrHe5dNGitc3b0sVVX5TRiA6YI30sZitR12qs2Euxzu27VhcqNkb9O7fqMdaZrEXj/Gc/n0T8TtTn/2zn8+mXT6Os3jMpj8jQxGPXGxYW7JjFqrsnCrNuaIncu/IrCM01hKeG1xnsnBl67m6iSGzFj+SORY2bOkb5W7kdvuvL6SzPo8b7OdXm0p7MxE756zEZ69cTmM97aucbgAJHQYv+kHWyupp8VpTT8PhFuRj7krOJGoxm6Ro9d1Ts4nqbQYppSzb1J+kLm79axKzHYqu6vIjHeTJz4GsXzormyP+VqHejn2tZjHZnm36dnfE++YiPil4rtRXT/3T6Ru17B42DDYajjKabV6cDII0/3WtRE/wPaAeWtN5m1usqgAHIAAAAAAAAAAAAABDdMlSV+jlyVRN7mIsRZCH5WO5/Rwqq/QXJ8MhUiv0LNOwnFDYjdE9PO1yKi/wU41Kc9Jr4s9antKTTxRumLemcfq+xWxazsymo6zc05HbrG9vJu7V7Ecu6qqJz717i5MS0XgcllXaRu1Zq8eS0lkLONvJK5WrJXVNlRNkXdURUREXZO3mbaWa2pTW09LWi2bWr2s9YmJmMe7ERhzoX56RbH7/wDoACZsAAD+LErIIJJpF2jjar3L5kRN1MW6AdM5BuWyWr8kyJsWSr9XVVrt3qizPdJxJ3c0bt50NH6S73sdoDPWEXZ3gj42r5lenAn8XIR36NME7ejl1qeeWZlq9O+Djcqo2NqpGiNRexN2OXl51N+H56xqalZ2isVn/wApzt8Kz8Mpb9riKx4RM/P/AONWABgqAAAAAAgOjn9Rq7XlLs4Miyxt/wAVm/8AkX5n+n3JV6ZNVwKqItynVsIm/bwN4N/4mOrtak+f2lPrbX058/tLQD8e3iY5u6t3TbdO1D9BsoZrpOHVukdTR4DIJa1Dpu0rnVMo5yLPT7+rnVfdJ5nfV5k0o+VyDwmpPAsksXWsczrIncL27ptu1e5U7lM+6K8hmsdeyOjdTpZtXMU1JKmSc1ytt1XLsxXO7ONOxUVd12Xt2VT6WrnjqW4jERasRmI2z/3Y6eGce/HVxHZ2aMAD5rsAAAAAAAAAAGadNbpcnHp3S1dZGuzN5qSuYm+0Meyu3T0K5rv+U0pjGxsaxjUaxqbIiJsiIZpg7D9SdNGXt7tfQ0/W8DhVO6Z/u1+XlI1fkQ0wzpmbWmfd8v1ym0O1a+p4zj4R+uQAGikAAGTaIV1Dp01tQVV4bEMdpu/fyjX/ABkVPoNZMyzNySv+kBgoVY1IrGJfEj07VXeVyovycCfWaaeZnntmO/6xE+ucpuG256+Ez67/AHAAeqQAAAAAAAAAAAAAAAAAAAAAAAAAAAABGYr34NSfMuO++uFmRmK9+DUnzLjvvrhZgCG6QZ9UU72Mu4m7hKmDrTLJdlvvdG1jOplT9YvEiKzjWPbbnxcK9iKXJJ6yqSZyGuuHSpft4TJRzzUZ5OFkrkiVerc7ZeFyNmZI3dFTiRnZ2oHP0Des5zLT5Vmc03dpsidDLDhE4uslcrFa+V6uVd2ta5ETzPVfMXhHYGjlb2sH6gymLhw7WUXUmwJO2aWwrntfxyK1OFEZwqjU3VfLf2d9iAAAA8mXpy38fLWr37WPlfttZqpGsjNlReXWNc3nttzavJV7F5nrAEdLom3ZifDf1nqe1VkThkhV9WJHtXtRXRQMem/ocilZUrw06sNarG2KvCxsccbE2RjUTZERPMiIfUAADF+kHPtqZ3VjbuWzkF6lBE/EpjZJUrwK6JFRZ1Z+raqycSr1+zeDhVOW6gbQDH7tzK2NJan1k/LXI8hhpbDq9avYc2qsdXk9ix+5ekisf5TkVUR6cKpsh0cr7IZputMvXy+QpT4SR0ONihncyFroq8cquljTlJxPeqKj0VOFE22XmBp4MzqOu65v5iduUyOLbRrVm0o6lh0TWTSwNmWR6Jyk/pGN4X7t2avLdVPhpu7b6RJa0lvIZHG148HQupHj7DoFWxZa9znqrdlcjUY1GtXdq7u3RQNTIzK+/Bpv5lyP31M9+hMzNk9DY3J5aWNLHUL4TNyYxXMVWvf5kRVaq+jcmq2pMHqHpfwK4DMY7JpBhsgkq07LJur3mqbcXCq7b7L2+ZQNJAAAAAAAAAAAAAAAAAOHq/VWI0hivZHPWvB6yvSNmzHPdI9UVUa1ERVVV2U709K+reNPTjMz0iOryZxvKQ1RJbz3TJprC13zxY/DwPy9xzFVrZHr5ETN+/Zeap3oqnpq/wD5D0wWZ/dUtOVUhZ5vCJeblT5G7ovpRD06M1TlLOhL+pNU1G0WI+exXrrGscjazVXq0eir7pdl58t0VOR/fRDjpqukI791P9Py8r8jYXzrIu7f/rw/Wpr/AKnaZ1dPhJiI9nGJxOczEzMznzmfTCW/bvWvxn4dPX6LYAE6sAAA8Odx0WXw17HT/wBFahfC5fNxIqb/AEdp7geTETGJeTETGJYPiI8pdb0dZmpUnsZHA5GXCZJkTVcrIXN4Fc70NaiLv51N4Md1DJk9Oah11SwU61bWSxq5ig9GNdtNGipI1EVFRVdsvd5jRdCZpNRaMwuX3RX26sckm3c/by0+h26FcTqa3A6drYxpzNPPrNoz85x8U3CzivJPWNvlt+Jd0AKqNRVVURE5qqkqpP681JX0ppe5lbCt4o28MLFX3ci+5b/mvoRSe6Caqx9HWPuT1EgtXVknfI5P1kzVkcrHuXbvRd0TzL6TiNhq9LOrZ32Gvl0lhndXEiLsy5OqorlXzt2TbbzKnZxbGtta1jUaxEa1E2RETZEQ8pNZibTG+cR7u/5z8seaXS/m6k6vdG0feX6AD1UAAAAAAAAAAAAAAAAAADF9aYV82f1zp2Lia3UGKTIVUau29iL9lPSqpuvoNE6NsvLntBYLJWWvbYmqM65HoqKsjU4XLsvnVFU4XSp/4VkNL6mbyTHXkhnd5oJk4XKvycvrPZovU97Jax1hgcu2Bk+KsxurdU1W8daRm7FXdV3VNua+dexCnhZvqcLq6ERtpzz+6LYidvOce7CTRxS9qef13+uVqACZWAADMP0i8mmO6OJWuTiSxZjYrd/dI3eRf+gvdMWJLmnMXbnrx1ZrFaOaSCP3MbnNRytT5FVTNOm6tjs/qPSOmcvbkq0r0svWPjXZ3EqI2NE5Lzc5Vb2d5rjGtYxrGIjWtTZETuQ6pyclpx2pnGfKIj7zKbS7Wte3uj0z936ADlSAAAAABI680rJmW18phpkp6jx/l1LKckcnfG/ztXn8m/pVFrgc3pF45ZcamnXUry2TOhtVR6loytnhWnl6buqu038nRP8AOnnavcpTEPrnTVzw6LU+leGPUFRuz4uxl2Lvjf6fMvyehU7mj9S09U4dl2nxRyNXq567+T4JE7WOT/8A7cz07zE+zv1+v772WlqTE+y1OvdPjH58XcOFrirmrml70Wl7qUswjEfXkc1rkVyLvwLxJsiORNt+7fc7oKtLUnSvF4iJxOd94+MN5jOyV6NtXxax06226JauSrvWtfqOTZ1edvJzVRee3eno9KKVRD9JObyWjcfVzWJx9exiYrXWZiOOP9csTk2WVu3JVRdlXffsTmiblhjb1bJUK96hMyepYjbLFKxd0e1U3RUKeK0cx/E6dcadpnEZziY7p+seTys909XoABE6AAAAAA8WcyUGGw93JW+LwepC+Z6N7VRqb7J6V7E9J7TOunSSSfSNfD1ZmNt5a7DWjj/aenEirt6EVG7r6du88m0Vjmt0hnrans9Ob+D79CtF0ekZMrPHwWsxalvSIvaiOcqNTfzbJv8A8xfHmxlOLHY6rSrJtBWibDGnma1ERP4Iek5068tYiTR0/Z6cU8AAHbQAAGadJzK9PXGhMor3NteH+CbdysfsiqvyKvn71NLMz6fa8zdK47K12IrsXkYbL3b+5Zzb/wBTmGmIqKiKi7ovYpxH9c790T9Y+ybT21rx7p+32AAdqQAAAAAAAAAAAAAAAAAAAAAAAAAAAABGYr34NSfMuO++uFmZtZ1Jg9PdL+eXP5jHYxJ8Nj0iW5ZZD1m01vfh4lTfbdOzzoXl+xYdhrFjDNhtWlgdJVa5+0cr+Hdm7k/ZVdufmA9pn1PTmdsap1faq5/JYarYyUT4o4qtd7JkSlWasiLJG5fdNc3ku27PPufumspkYtcMwsmo49Q7U5Jck1sUTfY+dro0Y1FjROFH8UmzH7u8jffkpoAHCwOHyuPuPlyOpb2VhWNWpDPXrxta7dF4t442rvyVNt9ufyHdAAAAAAAAAAEVktH5N1nNtw+eio0M09ZbcMtFJ5GvWNsblifxtRu7WN5Oa9EX6i1AEA7o66qpYxFDLOr6YtuY61j3V0fI/ZrWua2XiThY9GJxIrXKu7tlTc9ed0XZv2su2hmXUMZmtvZKsldHvevAkbnRScSdW50bWtVVR3Zumy8y0AEfl9H2pL1ubT+Y9iIr9dlW5G2qku7WIrWviXiTq5EavDuqOTZG+TyPy1o6epYrzaTyjcM9lCLGyNfVSwx0MW/VKiK5uz2cT9nLunlc0XZCxAHgwGJrYPCUcVRR3g1SFsLFeu7nIibbuXvVe1V71Umco1remDTfCiJ/4NkexP8A3qZakZlffg038y5H76mBZgAAAAAAAAAAAABEao6T9NYG8mObYmymXc7gbj8ZH4RNv5lROSL6FVF9B58xqzI3ekrHaW0ukL21NrWasSM4mwxKnkxJz927ff0cl5puhWYnAYjDz2p8XjalWe1I6WeWKJGvlc5d1Vy9q81Po10NLhuW3FVmeaMxETj3c204z1jG8x4OMzP9Kb1nhdXZ/JQ1sPqGHB4B0KLNJBAq3Hv3XdqKvJqbcPNNlRd+072m9O1MDg6mMjls3Y6zlkZNek66VXqqqrlcqdu7l7POdkGF+L1L6UaO0VjwiIzPjM9Zn3vYrGcs/wCluR+Rhwulq7lSXNXGsl4e1K8ez5F/w/iX0UbIomRxNRsbERrWp2IidiGf6d//ACDpUzmXXyqmHiTGVl7usXypVT0ovk/IpoR87S7U2v47fCP1yx0O3a2p47R7o/XIADdQAAAAAM96WGpjLOndTo1OHGXEisrt/wDt5vIfv/D6zpdHmWxEy5nT+Exy42LAWlqLX5bKi+Ukjdu5yq5efPv7zs6uxDc9pjJ4tyJvZgcxqr3P23av0ORF+gzvoerQrkfGKXKwxXMvTjoz46REbJJYqorFkRVduq8CbqiJ377mvC+z/nad5neItXrjmrMROY/4zO89EsZprzHdbf5bT9mtmTdKGtaeVnvaCwfhFjO20jge+Fdo4uJ27muci778KLum22y8+9C21HqnEY7JQ4K3knVMlerzSxOjZxOhYxqqsi8lRqJsqork2XhUzzoB0bBTZa1JIs0y2HPZTlsJ+skaq+XO7/eev1Im26oe2rGlpZtmL2xy922d7Z8sYjznyOItNpjSp1nr5R3tQ0pgqumtP08VST9VXZsrttle7tc5fSq7qdYAwrEVjEKa1isRWOkAAPXoAAAAAAAAAAAAAAAAAAOFrvEez2j8tjUbxPnru6tP/cTymf8A2RCH0hmtPMn0rqC6ydufz9VMT17Vcsbnxc1R6b7IquTkuyr2J2bmqmGz6Vt5SbUGmMXNBWyWHzcGcxkk6qjGtevEqboirsib93aqGvBzSvFVjUtNa3iazPrGfKJ3lLq9jVraO/b7x925AIu6IqbLv5gZKgAAY7n8Za1H+kBiXRRcdDBQxy2XcSJwOVsj2cl5qquczs8xsRkPRlYnyfTFr282V/gsKsrKxF8l7kc5rV271RInbf2vSa8exNvZ1i3nPzmZjPnjHwwm4Xes38Zn64AAeKQAAAAAAAAz3WGEvYDMP1dpSFZJ9v8AxPHt5JcjTtcifvE7fT9aO0IHGppxeMM9XTjUjE9e6fBzdO5ujqHEV8li5klrTJunnave1ydyp5jpGd5TBZfSmfnzWjabbtG4quv4nrEjRX/vYlXki+dP8e7oYfpIwVy0lLJOnwuS7Fq5KPqV39Dl8lfRz5+YzrrY7OptPpPuZU14r2dXafSfd+FjNFHPDJFMxskUjVa9jk3RyLyVFTvQhXagpaK1VhNJexMWNwFyBY8fbjf+r8I4t1hcm3kqu+6Kqruq+ldrxrkc1HNVFaqboqdinG1hpnG6uwcmKzMTn13ua9rmLwvje1d0c13cqf5qnefS4TV0q25NfM0nrjunutEdJmPPrGY729onrDtAjtZYbV9zIw29J6mr42KOJGPo2aTZo5XbqvEr/dJyVE2RO4/qC/rDFaOsWsvi6GZz8UuzKuLlWFksfE1N+KTscicS7bc9kRD2OEi1K2pqVmZnGM4mM+OYiPjnBzb9FeCI0lr5+czDcVf0xqDDXlY5+92ttCqJ27SIuy/UUmFz+Kzi2kxOQr23VZXQztifu6N7VVFRydqc0X5e441uD1tCZjUr0+Mb9N42ItE9HTABM6DKLMUuof0gImTRvSlp+kkjUcnkukem/En99vqzTcregxeMuX7buGvVhfPI7zNa1VX+CGc9BCXcniMpqjMLx5DL2ObtkT9XGnC1E9CLxJ/yoeXieWI7pn6b/iJ96bX7d6afnn4R+uGoAA9UgAAAACJ6aq8lnoxzjIVVHNZHIu39VsrHO/ginf0fade0nhbT13fNShkcvpViKv8AE+upoPCdOZWDqkm6yrKzq1/b3YvInOhm2tzozwcju1kb4u3+o9zU/giGczi8ecT6Y/KfpxHvj6T+q1ABooAAAAAAAAAAAAAAAAAAAAAAAAAAAAAEVi2td0wak4kRf/Bsd2p/71wqczWsXMTcrUbb6NqWFzIbLGo5YXqnkvRF5Lsuy7L2kxivfg1J8y47764WYEXi8JnbmqsfmdQR4io+hXlhb7HSSSOtLJw7q9XMbwtTh3Rnlc1ReLlztAAAAAAAAAAAAAAAAAAAAAEZlffg038y5H76mWZGZX34NN/MuR++pgWYAAAAAAAAAAEn0k6wZo/Bsnhr+G5a5K2tj6TV8qxM5dkT5E7VX5E70Ka9bgoUp7dyVkNaBjpJZHrs1jUTdVX6DM36k0nk6mI6Q8lTuxWYmTVsZBP7uZFdtxRxbqm69zuXJefcWcLXTp/1HEVmdOvXznEzEZ88b43wz1LxWMzOFvXjxeBp2stcgoYma3wTX5Uc1GrLsic37Jxc+SL3+bmcCz0qaXZKsNCe3lLCf7KjWfIq/IuyIv1njxWmclq6/Dm9dRpHVjXjpYTfeOLzOl/rP9C/T5k0GtWgqRJFVhihjTsZGxGon0IfOtqautPN0jzzM/X5MYtq6m9ezHnG/wBsITxx1RkeWE0RdaxeyXJTtr7fKxea/Qo8A6Rsn/rWYwuFjXup1lneienj5b/IpoAPPYzP9Vpn0+jr2Ez/AF3mfT6Y+rhaL05FpfBtoRzvsyOkfNNYemzpZHLurlT6k+g7oBrWsVjljo2pWKVitekAAPXQAAAAAH+dtV0LWC6UIFx8DpH1MxDlYWN5f6PZ2is7ebyuBD/RJmnSxaXTOZ09q+OJ0jKj5KdpjO18cjVVv1Ki/SqHWnxM8Hq14mIzy9Y8YmJiY+UpeLiIrGp/tn06T+fglchpKWTWNrCvyLsjns5KtnLZBGcHguPa7yIGJuvDvs1PTy35G4VK8NSrDWrRtighYkcbGpya1E2RE+gkOjHCWqmPs5vNJvnMy9LNjdOcTP2Ik8yNTu+juLQ5travE3nX1p7U4+ER0jHdt3PeHp11J6z6R3fmfMAAUgAAAAAAAAAAAAAAAAAAAAAZtrapFU6R8LZnRUpZypNhbW3LtTdn0qq7fQaSRPTFRltaHs26v+uYyRmQgX+q6Nd1X+7xGWtMxXnr1jf5J+Kj+XNo6xv8ni6CH3YtAR4rKRSst4e1NjnOexW8aRvXhVu/amyom6f1TQzLMh0mOwOp69jUEckWj8lj4LFK9FWe9sUrvdMkc3fn39nm9KmpMcj2orV5KiL5uR9X/Uaal9T+KtXFdXtRjpvvMZ8Ymd47munMTGIl+nztTMrVpp5V2jiYr3L6ETdT6Ev0oXkx3R7n599lWo+JF8yv8hP4uPm3ty1m3galuSk28E3+j+9tnRU951ZkVizdmdJMm283PfdV27lVU259i+c0wmejTERYPQmGpQSpMxIOu6xNtnLIqyKqbd27l2KY6isViKx3REfJxw9OTSrWfCAABsAAAAAAAAAAAeDMYfHZqqtfLUq9yHubMxHbelF7l9KHvB5MRMYl5MRaMSz13R/dwrll0Pn7eMTffwGyvhFZfQiO5t+Xmp+eO2c0/wCTrXTsrIG9uRxm80G3nc33TE+X6jQwqIqKipuimPseX+3OPp8vxhP/AA/L/anl+ny/GHjxGUo5mhFdxdqK1VkTdska7p8i+ZfQvM9hn+X0TbxN+XM6BsMx95y8U+Pf/qtr0K39h3pT+HNTpaS1vVzNp2LyVeTE5+L+loWOSu9Mbux6fJ/hzPa6sxPLqbT6T+/B7XWmJ5NWMT6T7vwriH1D0aYbJ5yHN42Szg83HIjn3Mc7q3TN3TibI3sduneqb+fdORcAt0OJ1eGtzaVsT9Y8J8Y97eYieqD1R0iM0nqNaupMRdqYKRGJBmmJ1sKvVObZEbzZz5Jv2+bbmW1K3Xv1IbVKeKxWmaj45YnI5r2r2Kip2of1ZghtQSQWYo5oZGq18cjUc1yL2oqLyVCQ1lg9Rtr42bQeUrY5+OYrG42aFPBbDNk2Yu3NuyN2Tbs9HaUVjh+IilIj2dukzMzyzttPSZiZnr3e6Hm8b9Xh6btRV8Lo2WlLX8JsZfipQxduyqxVV6p3omyfSqFVpHEtwWmMZjGom9aBrH7d79t3L9LlVTI7TcrrTpI0Y3UWMkxVug2aaxQc5sjGoxzVSVrkXm17mI1EVP2e1UU3Mi1tOKas0zma7TicxnOZxPTpiNvBPpTz6tr+G0fWfsAA5VAAAAAAZx0GQpQ05l8V1iyLjctYqpv5m8PP6ef8TRzNejKCShr/AKQqMq7ItyK21P8Ai8b9/qVpnfa1Zz5emfsn1dtXTn3x6Z+zSgAaKAAAAAAAAAAAAAAAAAAAAAAAAAAAAABGYr34NSfMuO++uFmRmK9+DUnzLjvvrhZgAAAAAAAAAAAAAAAAAAAAAAjMr78Gm/mXI/fUyzIzK+/Bpv5lyP31MCzAAAAAAAAAIzpB1FkMfYxmC06yF2cy6yNglmciMga1N3PVO9duxPR39i83tFIzLjU1I0680pbphzuJ1FTn0fQs3reXS1EkuPpMVEnRPKWN8m2yN22VVRd0VE37yh0VodaNmLMajfFczTY0jhjY3aCjGibJHC3sTZOW/wD/ALVfX0daIqaSx6vkVtnM2fLuXXbuc96ruqIq8+Hf6V7VLA7ve+pEUtPZrOYjwmcZnzmcfDpHiwppWvb2mr17o8PzP7gAB4qAAAAAAAAAAAAAA+NurXuQrDcgisQqqOVkrEe3dF3Rdl8yoin2A6kxkAAAAAAAAAAAAAAAAAAAAAAAAAAA+VqCO1Vmrzt4opWLG9q97VTZUPqAdUD0PSO8VbWDu7ST4e3NQkR6b8TUdu1dvNsuyfIevW2gKepsjDlYcnlMRmoIupiu0bDmKjUVVRrm9ipuq79ir5zk5GhqjBa8y97S+JgvVMvDE+R01hI44ZWbtVVTfdd058vP6D0+wGusvzzGqK2LiXtgxNfdfWP8pP4mfB8ZrcJMeyzzRt8PjtMTHvQ6d5rT2U0mZjb5dN5x3Ptfymd0LoZlnLvXVF+Gbhllj6uo5Yt12dsvJVRETknNVX6SC170g47pB0ZDhtMMurlL9mNj6k1dzXsai77qqbt24kb2KXtPot04yZLGUbdzNpP9tkbLpV+rkn1oV2OxWPxjeHHUatRu3DtBC1nLzckNtXWtxFZi9KxMzmZjw8MRisfCHV9PW1azScRE/Gft93oqwR1a0NeFvDFExGMTzIibIh9ADyZzvKwAB4AAAAAAAAAAAAAAAABwdWaUxeqKrY8lCrZ4ucFqJeGaF3na7/LsO8Dm1YtGLRs5tSt45bRmGbQ6hzmhpWVNZI/I4VVRkOahYquj8yTtTmn9pP4r2U2Q1xpjH12T2s7QRj2o9qMlR7nIvYqNbuv8ChmijmifFMxskb0VrmPTdHIvaip3nCxejNN4uVZaGEoRSqvFx9SjnJ8iruqfIhlFNSm1Z28+78sI09Wm1JzHn1j8p72y48h5OmNPZrM7+5lbB1MK/wDO7s+ocfSPl/cxYbT0C/13Lanb9XkKaAD32Vp/qtPw2/X1e+xvb+u8/Db9fVJaT0hLh8vazGVy9jL5axCkDp5Y2xtYxF34WtTsTfbv7itANKUikYq1pp1045agAOnYAAAAAGb0Fko9PeTikkRIshiGTMZ51Y5rU/6XmkGc6sWGh0w6NuyNRFuQWafF6UTdv8X7fSZ6m2J849dvun4naK28Jj12+7RgAaKAAAAAAAAAAAAAAAAAAAAAAAAAAAAABGYr34NSfMuO++uFmRmK9+DUnzLjvvrhZgAAAAAAAAAAAAAA4Gd1hgsDcSrlL3UzIxJZOGGSRsLFVUR8rmtVI2qqL5T1ROS8+R3zGswt+vf6TrMmZp0WVpGWUq2a0crLUPgcSI2VH7qsLla9mzeFeLj5rvsBo13WGCpZhMXZvoy3xsjdtE90cb37cDHyI3gY526bNcqKu6bJzQ/cvq/BYfJNoZG+kVnZiv2ie9kKPXZqyPa1Wxoq9ivVNzMJLkT+iPXlW1GyrmbFmy1tNVRJGzzoi1Wonbvs6FG/2eXYdi9apUsN0rQZmSJLD5JJHxvVOKWJ9KJkXCnaqKrXMRE/aRU7QLjP6uwmAtNr5W71Mqx9c5GxPkSKPfbrJFa1UjZuipxP2TkvPkfuf1XhcA6FuTuKx8zHStbFDJM7q023kVGNcrWJum7l2T0kXpuzXw9zVzNVzRRzJj6c0/XuROOulVGO7e1OsbMnyr6TzdGMi4W5EzU0zK1vxVxS8VlyN8mJsyTJuv8AVc5Fd/abuBq0E0ViCOavIyWGRqPY9jkVrmqm6Kip2oqEflffg038y5H76mfTotinj6M8GxqdS9am8CSsVeBi7rEit3RdkareW6dm3I4lSvnYOl/BeMGRxt1Vw2Q6rwKi+twfrqm/FxSycW/LbbbbZe3fkGlAAAAAAAAGWQxPz3T9NZWNy1MBRSNJETdvXPTs+XaV/wDcNSe5rGOc9Ua1qbqq9yGZ9Bks2Soaizs/EjcnlJJI2qie5RE7+3tVW/8AKc788Y7sz9vrMJtbtalKeefl+sw00AHSkAAAAAAAAAAAAAAAAAAAAAAAAAAAAAAAAAAAAAAAAAAAAAAAAAAAAAAAAAAAAAAAAAAAAAAAAAAAAAAAAAAAAAAAAAAAAADNumCu1mU0Pk3P4G1c1DE5y9zXqirv6P1ZpJnPT/T8J6Nbkybo+pNFO1U7l4kZ/g9TPVnFJnw3+Sfi/wCzafDf5btGB8aNhLdKvYa1WpNG2REVNlTdNz7GkxjZQA5l/NVYI8kyq+O7fowLPJShlb1u2yq1FRV5cWyom5AdFPSNl9X6ly+Py+KrU4oYWz11qyLMjE32VkkiLwq/miptt2O8ylFeGvalr5iMd0zETPuid5232jo4nUrWYrM7y1IAE7sAAAAAAAAAAAAAAAAAAAAAAABGYr34NSfMuO++uFmRmK9+DUnzLjvvrhZgAAAAAAAAAAAAAA59/CYrI3K1vIYyjatVl3gmnrse+Je3drlTdv0HQAHgnw2LsZSHJT42lLkYU4YrT4GuljTzNeqbonyKLmGxd69Wu3cbSsXay7wWJoGvki7/ACXKm7foPeAPBkcNi8nPWmyWNpXJqzuOB9iBsjonedqqi8K/IfuVw2MzDYW5bHUrzYXccaWYGy8DvO3iRdl9KHuAAjMr78Gm/mXI/fUyzIzK+/Bpv5lyP31MCzAAAAAAABKdKmU9h+j7N2kXZ611hZ5+KRUYi/Rxb/Qevo9x0WK0RhKkEKwo2pG97HdqPcnE9V9Kucqkr0x10ztnTGl0k4EyV5ZZVT91GxVcn/2+tDSk5JyM64m1p8MR9/vCana1rW8IiPvP2AAaKQAAAAAAAAAAAAAAAAAAAAAAAAAAAAAAAAAAAAAAAAAAAAAAAAAAAAAAAAAAAAAAAAAAAAAAAAAAAAAAAAAAAAAAAAAAAAAJnpNqpc6PtQRLz2pSSJ8rE4k/6SmPNkqrb2OtVH+5nifEu/mcip/mc3rzVmvi41K89Jr4whMN0hYTD9GuDy2osjFA+Ws1iRp5Ukz2eQ5GMTmvNPkTfnsT2pukJ2pdKOpYz2cwedtT8MFOvE19ySFNuap/suJF7V8pNt03Tt5+kdC6jy+Fw1HJ1a+BqYtJWx2lYkl1yvern9Wq/wBEir3psvm3RdjWdL6Vw+mKyxYio2N7/wCknf5Usq+dzl5r8nZ6DfT4qsadZ0KTF855rYmI8or0nzm2fKEelbW1aRERyxjrPX4R+/iy3Q/Q/I2F8mdctGrP5U1KvKr5rHPf/SJ+13PmrW+TvzTZT6dKFd/RxksLqbS1dlSg3hpX68MacMkSPR+239ZUR6cXbuic+ZtRw9cYJmpdKZLFPROOeJeqVf2ZE5sX60T6DHUta+p7fUnnvmJzbeZx3e7udX4WtaTyf1dc9+YditPFarxT13tkhlYj2Pb2OaqboqfQfQgOhnVEWf0x4B4KlK5hkjpTQJsibNYiI5ERPJRVRybdytUvzq0R1jpO8e6d49FWneNSsXjvAAeOwAAAAAAAAAAAAAAAAAAAABGYr34NSfMuO++uFmZrb1BTwPS/nVuw5KXrsNj+HwLHz29tpre/F1THcPby32357dil7kI5sjhLMdCy+lYs13NgsOiVXQuc1eF6sXZd0VUXhXbs25Ae0GYaNxmMg1xD4nV+DG4+rNVyt9m/Bdsbs4Wq7/ayNVr1c/nw78O+6qiaeAAAAAAAAAAAAAAAAAAAAjMr78Gm/mXI/fUyzIzK+/Bpv5lyP31MCzAAAAAAAqoiKqrsid4GYMjdnOnx8vA9a2Ax6N405t66ROSfKrZHf3DTzNOhKWTKV9SZ+VHImTyb3RI5P9m1E4efo4lb/wAppZxp5msTPfv8949E3C705/8AdMz+PTAADtSAAAAAAAAAAAAAAAAAAAAAAAAAAAAAAAAAAAAAAAAAAAAAAAAAAAAAAAAAAAAAAAAAAAAAAAAAAAAAAAAAAAAAAAAAAAAAAAAAAAAAMmq1qujum+3NYsLVo6hrJ1LV5Mks9Y1OFf8Ae3Vyp/xNu81kzrp10+/M6Ilt1eJt/Fu8Lhez3SInutvkTyvlahYaUyT8xpjFZGZrGy2qsc0jWLuiOc1FVEX5dzmk7cszvH0n9c+7ZLo/y720vjHx/V1QAdKgAAAAAAAAAAAAAAAAAAAABGYr34NSfMuO++uFRl6SZLFXaLp56yWoXwrNXcjZI+JqpxMVUVEcm+6LsvMl8V78GpPmXHffXCzAmNJ6Tl01FVrQahy1rHVYkhipTxVGxNaibJ/RQMdun9r5dynAAAAAAAAAAAAAAAAAAAAARmV9+DTfzLkfvqZZkZlffg038y5H76mBZgAAAABMdJuV9htBZu4m/GldYmbdzn7MRfoVyL9BTmb9MsHsyumtNNerVyeQR0my/wCyjaqv/wCpF+gz1ZxSf31YcTaa6Vpjr0+M7QpujrGx4nQuDqRxui4arJHtd2o96cb9/wDmcpRAHcRERiGtKxSsVjuAAeugAAAAAAAAAAAAAAAAAAAAAAAAAAAAAAAAAAAAAAAAAAAAAAAAAAAAAAAAAAAAAAAAAAAAAAAAAAAAAAAAAAAAAAAAAAAAAAAAAAAAB/MsbJY3xyNRzHorXNVN0VF7UMo6JJp9O6w1Hom5LI+KB/hlDjcq/ql2RURV7tljXZO/jNZMw6WJ59KZzC60oxo9kK+A5BmyrxwOXdOzvTZ23pVpxM8tot8J90/icT8E3Edia6vh1909fz8Gng/mKRk0TJYnNfG9qOa5q7oqL2Kh/R2pAAAAAAAAAAAAAAAAAAAAAEZivfg1J8y47764WZGYr34NSfMuO++uFmAAAAAAAAAAAAAADPekzVGTosWrpqVkU1SarJkLLmI9Io5JmMbCiLy43o5V/wB1qb8lc1TQjPdZdGlLL4/I+xljIVrt23HalRcraZA5ySsc9Vja/h34WbJ5PJUb2bboHkzGfzyYzUuqaeRSLHYOxOxuNSBjmWIa67Tq96pxo9VbJw8KoibN3ReZ98vltQX3aqyeEybatbAPWKCmsDHsuvZCyZ/WuVFcjV4+BOBWqnCq899j8t6Iy7MdltOY+zUXTOVlV881maV9uJkiIk0abovWK/Zy8bnIqK9d0dserN6XzqzahqYOzj4sZqBeOxJOr0mpvdE2KR0TURWv3Yxqoiq3Z2680XYD4+yuc1Veyj9N5T2Mr4+tA6GNa8cvhM8sSTbSq5FVGI18abMVrt1cvF2HyxWfy+uZq3sFk3YSs3D1Mi9zII5nPlso9zY140VOBqM57bKvFyVNj33NNZvF3sg7SEuOjrZGtFBIlxz0dVfGzq2ysRqL1nkIxOBVbzYi8XNT+ItKZXTU9d+jXY98aYyvi5Isg97EakCOSKVFY126oj3IreW+zfKTYDvaPzq5nR+PzF5Iq0kkHHZRHbMje3dJNlX9lHNdzXuJStqTB6h6X8CuAzGOyaQYbIJKtOyybq95qm3Fwqu2+y9vmUtNK4Zmn9OY/ExyunSrCkbpXJssjv2nqnduqqu3pJ/KNa3pg03woif+DZHsT/3qYFqAAAAAGZcK5rp74tpOowGO7e1vWyJ/Ddki/wBw00zXoWldlm6n1E/i2yeSd1SOTn1TE8jn37I5U/5TO+ZtEfv95wm1+1elPPPy/XDSgAaKQAAAAAAAAAAAAAAAAAAAAAAAAAAAAAAAAAAAAAAAAAAAAAAAAAAAAAAAAAAAAAAAAAAAAAAAAAAAAAAAAAAAAAAAAAAAAAAAAAAAAAAAA5WqsNDqHTmQxVjbgtRKxHL+y7ta76HIi/QdUHkxFoxLy1YtE1npKE6G8yzIaQhxsrHRZDDKlCzC9ebVZyavyKibfKip3F2ZZZ6nRXTBJfszx1MLqCsvWPkXhjbYZsvNexOW67r3vU1M5pOa7zvG0+/9evxYcNaeTkt1rt+PnAADtQAAAAAAAAAAAAAAAAAACMxXvwak+Zcd99cLMjMV78GpPmXHffXCzAAAAAAAAAAAAAAAAAAAAAABGZX34NN/MuR++plmRmV9+DTfzLkfvqYFmAAAAAm+kfLJhNDZq/svEyurGbf137Mav1uQ/OjXGtxOgsFUaxWKlVkj2u7Ue9ON3/2cpO9NEPstBpzTrJFY7KZJiSInfCxFV6/Ru1foNHMoxOpM+H7/AAmr2te0+ERHz3n7AANVIAAAAAAAAAAAAAAAAAAAAAAAAAAAAAAAAAAAAAAAAAAAAAAAAAAAAAAAAAAAAAAAAAAAAAAAAAAAAAAAAAAAAAAAAAAAAAAAAAAAAAAAAAAONq/TtLVOBsYvIs3jlTdj0Tyonp2PT0p/FN07yO6JctkqEl7SGp5Y/ZHFq1KsjnLxWIF5NVN/dInJEXt2VEVN0VV0ohOlfRS6pxUdvGOWDP49etpzsXhcqou/Bv8AKm6L3L8qnM5rOY6d/u/Md3y702tSaz7Wkbx1jxj8+C7BI9F2p7GqdLMsZGJsOTryOrW402T9Y39rh7W79uy9i7p6SuOtu6cx5N6Xi9YtXpIAA6AAAAAAAAAAAAAAAARmK9+DUnzLjvvrhZkZivfg1J8y47764WYAAAAAAAAAAAAAAAAAAAAAAIzK+/Bpv5lyP31MsyMyvvwab+Zcj99TAswAAAAGZyI7M9Pcf9IkGCxvFzTyVlk5fxbJ/wDQ0w/hsMbZXytjYkr0RHPRqbuROzde8/s5rGMzPey09Pkz5zn9/AAB01AAAAAAAAAAAAAAAAAAAAAAAAAAAAAAAAAAAAAAAAAAAAAAAAAAAAAAAAAAAAAAAAAAAAAAAAAAAAAAAAAAAAAAAAAAAAAAAAAAAAAAAAAAAAAGQ9K+AyOnsrHrrSW7LVdUdfrIq8E7OxXORO1NuTvNycnNFU0zTWXiz2AoZWvG+KO3C2VI37cTN07F2707Dova17HMe1HNcmyoqboqeYwvOy5Log1dBdqrat6KuuVj6bXK5KyqquXgReSORd1T+sm6dqbnunnMae0RPTPdM93umfhE77ZmUdv+nvzf4z18p8fdPe3UEvJr/SkUldk2fx7Hzt42osyKiJ5nOTk1efYqnSg1LgrDeKvmsZK3zstRuT+Cnk7RmVMalJ6TDrA8TcvjX+4yFN3yTNX/ADPPb1HhKe/heZxsG37y0xv+KnPNWO97N6xvMuqCRt9JOj6u/W5+m7b91xSf9KKc53Szpl+/gK5G/t8GpSL/AIohxOvpR/lHzZTxWjHW8fNfgkdJdIGH1NkJqFdlyleYnE2vdiSN8je9Wpuu+31lcd1tFozDSmpXUjmrOYAAdOwAAAABGYr34NSfMuO++uFhYmirQSTWJGRQxtVz5HuRrWonaqqvYhnFuxnYOl/O+L+Oxt1Vw2P63w28+twfrre3DwxScW/PffbbZO3floUldl2j1GRrwSNlYiTQuTrI1XvTmnNN/On0AeXT2cxuo8WzI4S0y3Re98bZmIqNc5j1Y7bdE3Tiaqb9i9qbodIj+i1ETAZNETZEzmV5f/105YAAAAAAAAAAAAAOBm9Y4LCXlqZK6sUzWNll4IJJGwMVVRHyua1WxNXZeb1ROSgd8HAuawwVLMJi7N9G2+Nkbtonujje/bgY+RG8DHO3TZrnIq7psnND9y+r8Fh8k2hkb6RWdmK/aJ72Qo9dmrI9rVbGir2K9U3A7wOFn9XYTAWm18rd6mVY+ucjYnyJFHvt1kitaqRs3RU4n7JyXnyP3P6rwuAdC3J3FY+ZjpWtihkmd1abbyKjGuVrE3Tdy7J6QO4RmV9+DTfzLkfvqZYQTRWII5q8jJYZGo9j2ORWuaqboqKnaioR+V9+DTfzLkfvqYFmAAAAAAAAAAAAAAAAAAAAAAAAAAAAAAAAAAAAAAAAAAAAAAAAAAAAAAAAAAAAAAAAAAAAAAAAAAAAAAAAAAAAAAAAAAAAAAAAAAAAAAAAAAAAAAAAAAAAAAAAebI0KmSqPq5GrDarP24opmI9q7dnJT0gTGdpeTETtKZfoLSb+3T2M+iBqf4HNu9Fej7NGeszEMr9d/tYXqkjF5e5VVXbs+QuAcRp0icxEfJnPD6U9ax8mQYroJwuOzkFp2Su3cczi6ylcYx3WbtVE/WNRqpsqov0Hiu9CVufK25Kmfo0Ma+Vyw1mYaKZzGb8mrI9d1VE7zbAWU4qaX9pFKZxjelJ+tcZ8+vm4/hNH/bCBy/RhjMpi8TTW/kMc+jHwSTYlzKjrTuFqK6Thau/Nu+3dup0dM6Aw+n8blKMMl+5Bk4+qteG2nSq9uzm7b8tt0cvZsVoPY43XjT9jW2K9cRt357vNrGnWN4hkmU6D8HHk62Q0tatYGWBi/q66rI1z0TyH+Uqqiou2+y805cu06HRT0lRam48Pmdq2oKyrG9j2LH1yt7VRq7K1ybc2/SnLs0sh9a9GuH1Rkosrxz47MRJ5NyoqNc9UTyFen7XCuyovJeW2+xnratuImdXVtM3x18cd1u+Z8LZ22idumF9GaW9po9e+PH9VwDNujrXs1vISaZ1bG6lqOsvAnWtRqWkTscndxKnPlyXtTzJpJhE52naW2lq11a81f8A4AA9aAAAjMV78GpPmXHffXCzIzFe/BqT5lx331wswPjVq16kbmVIIoGOkfK5sTEaive5XOcqJ3q5VVV71VVPsAAAAAAAAAAAAAzvU7G5PKZ7TWl4GNyOUjauayMiq6OpG+JI27Iq+VKsbfJYmyJ7p3b5WiE/lNFaVy1+W7ldM4O7dl26yxZoRSSP2RETdzmqq7IiJ8iAZveSrQ6LukLDq9qZNLluvDE5/wCtdLLslTbvVVasPCvo9B071qlSw3StBmZIksPkkkfG9U4pYn0omRcKdqoqtcxET9pFTtNEdgsQ6/WuuxVBbtViRwWFrs6yJidjWO23anoQ/q5hsXevVrt3G0rF2su8FiaBr5Iu/wAlypu36AM+03Zr4e5q5mq5oo5kx9Oafr3InHXSqjHdvanWNmT5V9J5ujGRcLciZqaZla34q4peKy5G+TE2ZJk3X+q5yK7+03c0rI4bF5OetNksbSuTVnccD7EDZHRO87VVF4V+Q/crhsZmGwty2OpXmwu440swNl4HedvEi7L6UAnui1k8PRng0bFs/wAE4oIpVVmzF3WJq8lVqcKtTs5ebuOJUsZ2fpfwXjBjsbSVMNkOq8CvPs8f66pvxcUUfDty22333Xs256URmV9+DTfzLkfvqYFmAAAAAAAAAAAAAAAAAAAAAAAAAAAAAAAAAAAAAAAAAAAAAAAAAAAAAAAAAAAAAAAAAAAAAAAAAAAAAAAAAAAAAAAAAAAAAAAAAAAAAAAAAAAAAAAAAAAAAAAAAAAAAAAAAAAAAmtaaLxOrYIvZCN0dyDda9uFeGWJe7Ze9N+ey8t0OJoTUmYhzUmlNXVpPZSCNZK95jFWO3E3lxKvcvZz+hdl7dAHfv3nNq5tFu/7MbaXbjUrOJ7/AD/fdIADpsAACMxXvwak+Zcd99cLMjMV78GpPmXHffXCzAAAAAAAAAAAAAAAAAAAAAABGZX34NN/MuR++plmZ7rPJMwnSVp3JW6mSmpNxd6B0lOhNa4Xvlqq1FSJrlTdGO7fMBoQIz2yMJ8C1J9n734J8a3Sjp61GslWDUE0aPdGro8DdciOa5WubukXajkVFTuVFQC5BGe2RhPgWpPs/e/BHtkYT4FqT7P3vwQLMEZ7ZGE+Bak+z978Ee2RhPgWpPs/e/BAswRntkYT4FqT7P3vwR7ZGE+Bak+z978ECzBGe2RhPgWpPs/e/BHtkYT4FqT7P3vwQLMEZ7ZGE+Bak+z978Ee2RhPgWpPs/e/BAswRntkYT4FqT7P3vwR7ZGE+Bak+z978ECzBGe2RhPgWpPs/e/BHtkYT4FqT7P3vwQLMEZ7ZGE+Bak+z978E+LelHTzrUlZsGoFsxsbI+JMDd42tcqo1yp1W6IqtciL38K+YC5BGe2RhPgWpPs/e/BHtkYT4FqT7P3vwQLMEZ7ZGE+Bak+z978Ee2RhPgWpPs/e/BAswRntkYT4FqT7P3vwR7ZGE+Bak+z978ECzBGe2RhPgWpPs/e/BHtkYT4FqT7P3vwQLMEZ7ZGE+Bak+z978Ee2RhPgWpPs/e/BAswRntkYT4FqT7P3vwR7ZGE+Bak+z978ECzBGe2RhPgWpPs/e/BHtkYT4FqT7P3vwQLMEZ7ZGE+Bak+z978E+LulHTzbUdZ0GoEsyMdIyJcDd43NaqI5yJ1W6oiuair3cSecC5BGe2RhPgWpPs/e/BHtkYT4FqT7P3vwQLMEZ7ZGE+Bak+z978Ee2RhPgWpPs/e/BAswRntkYT4FqT7P3vwR7ZGE+Bak+z978ECzBGe2RhPgWpPs/e/BHtkYT4FqT7P3vwQLMEZ7ZGE+Bak+z978Ee2RhPgWpPs/e/BAswRntkYT4FqT7P3vwR7ZGE+Bak+z978ECzBGe2RhPgWpPs/e/BHtkYT4FqT7P3vwQLMEZ7ZGE+Bak+z978E+NnpR09VjSS1BqCGNXtjR0mButRXOcjWt3WLtVyoiJ3qqIBcgjPbIwnwLUn2fvfgj2yMJ8C1J9n734IFmCM9sjCfAtSfZ+9+CPbIwnwLUn2fvfggWYIz2yMJ8C1J9n734I9sjCfAtSfZ+9+CBZgjPbIwnwLUn2fvfgj2yMJ8C1J9n734IFmCM9sjCfAtSfZ+9+CPbIwnwLUn2fvfggWYIz2yMJ8C1J9n734I9sjCfAtSfZ+9+CBZgjPbIwnwLUn2fvfgj2yMJ8C1J9n734IFmCM9sjCfAtSfZ+9+Cfi9JOERN1p6k+z978IC0BD1elDT1utFZqQagnrzMSSOWLA3XMe1U3RyKkWyoqd6H19sjCfAtSfZ+9+CBZgjPbIwnwLUn2fvfgj2yMJ8C1J9n734IFmCM9sjCfAtSfZ+9+CPbIwnwLUn2fvfggWYIz2yMJ8C1J9n734I9sjCfAtSfZ+9+CBZgjPbIwnwLUn2fvfgj2yMJ8C1J9n734IFmCM9sjCfAtSfZ+9+CPbIwnwLUn2fvfggWYIz2yMJ8C1J9n734I9sjCfAtSfZ+9+CBZgjPbIwnwLUn2fvfgj2yMJ8C1J9n734IFmCGrdKOnrUayVYNQTRo90aujwN1yI5rla5u6RdqORUVO5UVD7e2RhPgWpPs/e/BAswRntkYT4FqT7P3vwR7ZGE+Bak+z978ECzBGe2RhPgWpPs/e/BHtkYT4FqT7P3vwQLMEZ7ZGE+Bak+z978Ee2RhPgWpPs/e/BAswRntkYT4FqT7P3vwR7ZGE+Bak+z978ECzBGe2RhPgWpPs/e/BHtkYT4FqT7P3vwQLMEZ7ZGE+Bak+z978Ee2RhPgWpPs/e/BAswRntkYT4FqT7P3vwR7ZGE+Bak+z978ECzBDN6UdPOtSVmwagWzGxsj4kwN3ja1yqjXKnVboiq1yIvfwr5j7e2RhPgWpPs/e/BAswRntkYT4FqT7P3vwR7ZGE+Bak+z978ECzBGe2RhPgWpPs/e/BHtkYT4FqT7P3vwQLMEZ7ZGE+Bak+z978Ee2RhPgWpPs/e/BAYr34NSfMuO++uFmZ7ozJMzfSVqLJVKmShpOxdGBslyhNV4nsltK5ESVrVXZHt7POaEAAAAAAAAAAAAAAAAAAAAAAAAAJzRHsRXp3qGGy9XJOiu2bE/UzMe6J888kyscjVXbZXqib+Y/jpPns1ujjVE9Bz2Wo8ZYdG5numqkbuaelO1DkWaVDGa30QzBwwwxuqWq+0DURHVWxscnZ2tR6R7ebi9PML0AAAAAAAAAAAAAAAAAACMxOb0nZ1zds4/VWHt5W9Wgo+Aw3onv/UOmfyajuJV/Wu3Tblwlk5yNarnKiIibqqmX6PuZ/S2C0bWybsLbxdzqaKOove97XujVzZUkVeGRrlbuqI1uyO3RXbcw1EAAAAAAAAAAAAAAAAAACXyNnAty+P1TaztCCrUgs45sj7MbYXOkkiVyK9V24mur7beffzHfyVGvkqE9K6xZK07FjkYj1bxNXtTdFRUMh6MqNRur2UX1oW0qa5vwGDgRGMX2Tex/C3sTZnVt5diOVO8DZYpGSxMkie18b0RzXNXdHIvYqL3of0R/RWiR6atQQIiUq+UvwVETsbC21IjWt/3U2VqehELAAAAAAAAAAAAAAAAAATOtJcJbxstbLZqlj46FmlfsPlsMZ1KMsMkj4+JU4WvdHwoq9vPbmUxjGoNPR1df5anp+PH1Z548Ldd4XMrGzytv2pVVzl3c9y9Wmydqo1ETZETYNTwWosJqBsy4HMY3JpDskq0rTJur3324uFV232Xt8ynUJfTOYykmocrgs82i+3TggtssUmOZHJFK6RqIrHK5WuR0Tv2lRUVF86FQAAAAAAAAAAAAAAAAAOdPmsTHlWYmXKUWZOVu7KbrDEmcm3ajN+JU+g6Jl2XxlS/ft6a05E+1dlyseUyuTl2VKKpK2VG8aIm8vC1rGMTm1uyuXbbiCv0kuIwePxukqmXq2b2LpxV1gWZnX8DGI1HOjRd03REXs7yiMcoQQt6MtIZFkbEzT81UldKjU6x1iW4jLO69u6sdMi+hF8xsYAAAAAAAAAAAAAAAAA8GXzWLwsUcmZyVLHxyO4GOtTsiR7vMiuVN19B7yJ1fLjsXqGK82pLl9R3aa0aOMRWq1WI5XPfzT9WxVc3jeq7bNYmyrsih9aWX0tomB+Myep8TVmmsWL6Mu3YoXqk88kvJquTdu71RF79iugljnhjmgkZJFI1HsexUVrmqm6Kip2opkul8DqfSsOSZjLmn7L6VCpDK2dz3KroolXq9mqnUt8teFzuLyVTyfPpuncmzN6fxmVhjfFHeqxWmxv901HsRyIvpTcDoAAAAAAAAAAAAAAAAHjy2Vx+HqLby9+pQqoqNWa1M2JiKvYnE5UQ9hPagr1JsxSniirXM/UrTy0KdmwsTHIqxte/k12yp5LeLhXbjVP2gPi+bB4vL2dU283SgrZKpWpxyTWGMhckbpntVr1XZVd1y/3UKZjmvY17HI5jk3RyLuip5zGOiyCGxrKzVyVeNJ6la2qVVYixV5pbsi2GRdqK1E6lOLlui80burUuOifydFRRR/6rDduwVfN4Oy3K2FE9CRtaiehEAsAAAAAAAAAAAAAAAAAAAAAAAAAAAAAAAAAAB+PY2RjmPajmOTZWqm6KnmOHp/SWE0/ZfPiaSwyujSFHPmkk6uNF36uPjcvVs32XhbsnJOXI7oAAAAAAAAAAAAAAAAAAAATuK0Vp/FZGO9RoLHNErnQtdPI+KBXIqOWKJzlZGqoqp5CJyVUKIAAAAAAAAAAAAAAAAAAAAJ63ozA2qra8lJ7WsszW2PisSxSMlme58qtka5HIjnOdu1F27ttkRChAHmxtGrjKFejj4I69SBiRxRRps1rU7kPSAAAAAAAAAAAAAAz3GZjWmTp5TJ49+Bnr1chdqxY51SWOWRkFiSJE6/rXNRzkj7er23UDQgSKdImnW43G3JrUzW3qUeQayOrLM6KB6bo+Xq2u6tvanE7ZPJXnyU6kuqcLFSy9t95iV8S1H3H8DlSNqxpIipy8tFY5FRW779ic0VAO0cbLaXw2WnuTZGk2eW3BFXlc57k3ZE9749tl8lWukeqObs7de3km3uyGRqY3GTZC/OytThZ1kksvko1vp35/R2kzk+kLD19N5jJ0lt2JcdCsklVaNhsyKrXKxXRqzjax3Cvlq3h5Ku/JQO5gNP43ARztxkD2PncjppZppJ5ZVRNk4pJHOc7ZOSbry7jqk7oHK3c1pmtfyUjH2JvKXgx89JG8kXhRkyq5dv6/Y7tRDi4LpGxrsDjJ89N1WTt132fBqlSaZVjbIrFc1rEcuybJv5u3sAvAcSnqrCXI7ElbIRSRV6ceQkkRHcKV5EcrJEXbZWqjH9m+23M8dvXum6iw+EZBzEkhjsOd4NKrYY5E3Y6ZyN2hRU/ecIFOCdk1HBSymeTKX6MWPx0NeZdmvSSNJOPm9V8l3ErURqN59y81QV9a4CfH3LiXXxR03MZPHPWlhmY5/uE6p7UequXk3ZvlL2bgUQOZgs7j87BLLjZnv6l/Vyxywvhlidsi7PjeiOauyovNE5LuTLMlqzKaj1LWw1vBQVMTbjqxQ2qMr3y8VaGZVdK2ZEbzlVOTF2RO8C5BH0dfYtcJRt5RJqt2xJPA6jBDJalbLBIscyI2Nquc1r024uFE2VF5bnzudIONj1Fp3H1I7Vytl4JJ2Wq9OeViInCjdlYxU7XLxbqnBsnFtugFoDgVtYYOzmExkN1y2XSugY5YJEhkkbvxRslVvVuenC7dqOVU2XlyU74AAACVh0DgoL9i3W9l68tiy+5K2DM3I43yudxOcsbZUZzXu227ttiqAHBr6PwVfNrloaCNu9Y6dP1r1jZK5FR0jYldwNeqKu7kairuu68zvAAAAAAAAAAAAAAAAAACdzWjMNmcymWttyEeQSBKvXU8nZqqsSOVyNVIpGoqbuVef+SFEAJa5oHTtxY1t1LMzmxJA9z71hXWI032bMvHvMnNeUnF2lPGxscbWRtaxjURrWtTZERO5EP6AAAAAAAAAAAAAAAAAA5Of07jM8ldclDI6Wu5XQzQTyQSxbps7hkjc1yIqbboi7Lsm51gBNz6H09Nj6dL2PWKGor1hdBPJDI3jXd/6xjkevEvN26rxLzXc7tCnWx9KCnRgjr1YGJHFFG3haxqJsiInmPuAAAAAAAAAAAAAAAAAAAAAAAAAAAAAAAAAAAAAAAAAAAAAAAAAAAAAAAAAAAAAAAAAAAAAAAAAAAAAAAAAAAAAAAAAAAAAAAZtg5NVYbHZbF0dLWXW5snkJ696xartqcE1qWSN68Mjpdka9FVvV78tjSQBj+R0dnaMEWDp18nfxdfEV6NKapk0oxslY1zXvso17ZHb+SqbcadqbJuqr8bOm7rM1ojDPRkbcjjK7M1XVyKqNoLHI1eW6Kivf1bl35o5O1DZj4+CV/DUueDxeFpH1ST8CcfBvvw8XbtuiLt2bgcPXuJtZjTqw45sb7cFqtdiildwsmWCdkvVuXuR3Btv3bopM5PEZvUT9SZKbEPxsk2ClxVSpNPE+WeR3E7icrHKxrUXhRu7t+blXY0gAePDQyVsPRgmbwyxQRse3ffZUaiKhB9HemcriMpiJ8jTSFtfDS1JHdYx3DI6zxo3kq/s7LunI0gAYxPoPPO05pqnBWbG+eB+IzTFmZ5FJ8ySK5Nl2cqNa9iIir/AEy+ZShyuLzuOsatp4vCMyUGoHdZDZWeOOOu5a8cCsmRyo5WJ1aOTgRyqjlTZNt10YAZXb0Vl4XZBKkbbPgzMNJVWWRrUuOpvVz2LzVWquybKqbbqnmU++qMPndVwLdlwbsd4JbrTw1W3Gw3bTY0lR6OnhkVrE2l3YnF2o7dUR3LTQBGdHmEnx1nMX7OOt0FuuiZHHeyMl2yrI2rssj3SPanNztmsVeXau/JPFWlz2D1Rq59XS1/IxZK7FZq2I7VaOFUSpBEqO4pUkbs+NycmL503NAAGTzaY1Fjo8VC+C9ka8iXLN9mIyCUnJcnn63dZFcx6wpxPanCu/JFVq8tvrpbTmdwcWiZLONlsSUH369tkNlj3RNnm4mS8Uj0V7URqKvNX7L2Ku6GpgDHtNaGyNCxhsbaxmRlZjbqTvyFjNzPqPYxyuY6OukvKRV4d2uYjEXi5u5IuwgAAAAAAAAAAAAAAAAAAAAAAAAAAAAAAAAAAAAAAAAAAAAAAAAAAAAAAAAAAAAAAAAAAAAAAAAAAAAAAAAAAAAAAAAAAAAAAAAAAAAAAAAAAAAAAAAAAAAAAAAAAAAAAAAAAAAAAAAAAAAAAAAAAAAAAAAAAAAAAAAAAAAAAAAAAAAAAAAAAAAAAAAAAAAAAAAAAAAAAAAAAAAAAAAAAAAAAAAAAAAAAAAAAAAAAAAAAAAAAH//2Q==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7392" y="1444752"/>
            <a:ext cx="17343120" cy="104058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2024-11-10T06:02:43Z</dcterms:created>
  <dcterms:modified xsi:type="dcterms:W3CDTF">2024-11-10T06:02:43Z</dcterms:modified>
</cp:coreProperties>
</file>